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9"/>
  </p:notesMasterIdLst>
  <p:sldIdLst>
    <p:sldId id="257" r:id="rId5"/>
    <p:sldId id="258" r:id="rId6"/>
    <p:sldId id="262" r:id="rId7"/>
    <p:sldId id="270" r:id="rId8"/>
    <p:sldId id="264" r:id="rId9"/>
    <p:sldId id="282" r:id="rId10"/>
    <p:sldId id="271" r:id="rId11"/>
    <p:sldId id="269" r:id="rId12"/>
    <p:sldId id="284" r:id="rId13"/>
    <p:sldId id="294" r:id="rId14"/>
    <p:sldId id="266" r:id="rId15"/>
    <p:sldId id="296" r:id="rId16"/>
    <p:sldId id="267" r:id="rId17"/>
    <p:sldId id="293" r:id="rId18"/>
    <p:sldId id="286" r:id="rId19"/>
    <p:sldId id="274" r:id="rId20"/>
    <p:sldId id="287" r:id="rId21"/>
    <p:sldId id="288" r:id="rId22"/>
    <p:sldId id="289" r:id="rId23"/>
    <p:sldId id="292" r:id="rId24"/>
    <p:sldId id="290" r:id="rId25"/>
    <p:sldId id="291" r:id="rId26"/>
    <p:sldId id="295" r:id="rId27"/>
    <p:sldId id="27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97CD701-7CEE-520E-4576-35B1A34DFEB9}" name="Young, Jack" initials="JY" userId="S::jkyoung@mcmaster.ca::e064267e-cc83-4067-b3e1-998835266c9a" providerId="AD"/>
  <p188:author id="{F93C0D32-67B5-C8E4-F663-0A9B97D574F6}" name="David Beardwood" initials="DB" userId="S::beardwod@mcmaster.ca::099fb91f-d7ff-4b77-a84e-02d0f497f139" providerId="AD"/>
  <p188:author id="{8D273660-6EAA-B9DF-F90D-F6DA328EE501}" name="Danica Evering" initials="DE" userId="S::everingd@mcmaster.ca::929fd809-7cb8-438c-93bc-f6bff66ea33a" providerId="AD"/>
  <p188:author id="{722857A8-6B37-02C4-F375-A4FB6D7860E5}" name="Ho Yin Kelvin Lee" initials="HL" userId="S::lee887@mcmaster.ca::defbc5d3-743f-49dd-9236-d966508d7b7f" providerId="AD"/>
  <p188:author id="{DE9CB0AB-FF55-52C8-4E58-E5E928648099}" name="Brodeur, Jason" initials="JB" userId="S::brodeujj@mcmaster.ca::2ca3b98d-3833-4563-9570-9e136d622d30" providerId="AD"/>
  <p188:author id="{9AF24BCF-AF2D-15A3-3ADF-C97CB254A088}" name="Alexis-Carlota Cochrane" initials="AC" userId="S::cochra1@mcmaster.ca::dc163766-4a4c-4ccc-9a27-252c0eac9ad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4EA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F15022-71AC-16F5-AE65-5FA51C25E13B}" v="8" dt="2025-06-11T03:37:01.904"/>
    <p1510:client id="{0F9F6E60-6372-FD7D-9336-3AD7898AC500}" v="36" dt="2025-06-11T11:17:49.803"/>
    <p1510:client id="{A940A2DF-9E84-847B-71E8-E6B2480098C4}" v="6" dt="2025-06-11T12:52:04.262"/>
    <p1510:client id="{DA60F96E-2385-DD11-85B4-58D4D9E97797}" v="921" dt="2025-06-10T17:00:10.9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ung, Jack" userId="e064267e-cc83-4067-b3e1-998835266c9a" providerId="ADAL" clId="{EB0B4D51-21C1-DA4E-AF3A-44CB21A5EBB9}"/>
    <pc:docChg chg="undo custSel addSld delSld modSld sldOrd">
      <pc:chgData name="Young, Jack" userId="e064267e-cc83-4067-b3e1-998835266c9a" providerId="ADAL" clId="{EB0B4D51-21C1-DA4E-AF3A-44CB21A5EBB9}" dt="2025-05-27T15:00:25.328" v="7038" actId="20577"/>
      <pc:docMkLst>
        <pc:docMk/>
      </pc:docMkLst>
      <pc:sldChg chg="modSp mod modNotesTx">
        <pc:chgData name="Young, Jack" userId="e064267e-cc83-4067-b3e1-998835266c9a" providerId="ADAL" clId="{EB0B4D51-21C1-DA4E-AF3A-44CB21A5EBB9}" dt="2025-05-22T13:34:48.855" v="3210" actId="20577"/>
        <pc:sldMkLst>
          <pc:docMk/>
          <pc:sldMk cId="3605727776" sldId="258"/>
        </pc:sldMkLst>
        <pc:spChg chg="mod">
          <ac:chgData name="Young, Jack" userId="e064267e-cc83-4067-b3e1-998835266c9a" providerId="ADAL" clId="{EB0B4D51-21C1-DA4E-AF3A-44CB21A5EBB9}" dt="2025-05-22T13:34:35.968" v="3209" actId="20577"/>
          <ac:spMkLst>
            <pc:docMk/>
            <pc:sldMk cId="3605727776" sldId="258"/>
            <ac:spMk id="24" creationId="{F73DC911-2ADC-A16A-8B22-3C1AC09F18E2}"/>
          </ac:spMkLst>
        </pc:spChg>
      </pc:sldChg>
      <pc:sldChg chg="addSp delSp modSp mod modShow">
        <pc:chgData name="Young, Jack" userId="e064267e-cc83-4067-b3e1-998835266c9a" providerId="ADAL" clId="{EB0B4D51-21C1-DA4E-AF3A-44CB21A5EBB9}" dt="2025-05-22T14:28:05.298" v="3591" actId="1076"/>
        <pc:sldMkLst>
          <pc:docMk/>
          <pc:sldMk cId="3019670047" sldId="262"/>
        </pc:sldMkLst>
        <pc:spChg chg="mod">
          <ac:chgData name="Young, Jack" userId="e064267e-cc83-4067-b3e1-998835266c9a" providerId="ADAL" clId="{EB0B4D51-21C1-DA4E-AF3A-44CB21A5EBB9}" dt="2025-05-15T14:53:01.890" v="46" actId="20577"/>
          <ac:spMkLst>
            <pc:docMk/>
            <pc:sldMk cId="3019670047" sldId="262"/>
            <ac:spMk id="8" creationId="{D6706C23-8EBB-5E22-2E49-FA748B276C48}"/>
          </ac:spMkLst>
        </pc:spChg>
        <pc:spChg chg="mod">
          <ac:chgData name="Young, Jack" userId="e064267e-cc83-4067-b3e1-998835266c9a" providerId="ADAL" clId="{EB0B4D51-21C1-DA4E-AF3A-44CB21A5EBB9}" dt="2025-05-15T14:58:31.251" v="241" actId="403"/>
          <ac:spMkLst>
            <pc:docMk/>
            <pc:sldMk cId="3019670047" sldId="262"/>
            <ac:spMk id="11" creationId="{A0B01F43-A0D7-49F1-FD66-52548E9191BC}"/>
          </ac:spMkLst>
        </pc:spChg>
        <pc:picChg chg="add mod">
          <ac:chgData name="Young, Jack" userId="e064267e-cc83-4067-b3e1-998835266c9a" providerId="ADAL" clId="{EB0B4D51-21C1-DA4E-AF3A-44CB21A5EBB9}" dt="2025-05-22T14:28:05.298" v="3591" actId="1076"/>
          <ac:picMkLst>
            <pc:docMk/>
            <pc:sldMk cId="3019670047" sldId="262"/>
            <ac:picMk id="4" creationId="{F394481D-A264-7868-14F0-FBE54B097E6B}"/>
          </ac:picMkLst>
        </pc:picChg>
      </pc:sldChg>
      <pc:sldChg chg="addSp modSp mod modShow">
        <pc:chgData name="Young, Jack" userId="e064267e-cc83-4067-b3e1-998835266c9a" providerId="ADAL" clId="{EB0B4D51-21C1-DA4E-AF3A-44CB21A5EBB9}" dt="2025-05-22T14:15:58.199" v="3551" actId="1076"/>
        <pc:sldMkLst>
          <pc:docMk/>
          <pc:sldMk cId="174109948" sldId="264"/>
        </pc:sldMkLst>
        <pc:spChg chg="mod">
          <ac:chgData name="Young, Jack" userId="e064267e-cc83-4067-b3e1-998835266c9a" providerId="ADAL" clId="{EB0B4D51-21C1-DA4E-AF3A-44CB21A5EBB9}" dt="2025-05-15T15:21:00.895" v="2141" actId="20577"/>
          <ac:spMkLst>
            <pc:docMk/>
            <pc:sldMk cId="174109948" sldId="264"/>
            <ac:spMk id="3" creationId="{B91FF68C-74C8-8A2B-A8D7-4FA2F094DA76}"/>
          </ac:spMkLst>
        </pc:spChg>
        <pc:spChg chg="mod">
          <ac:chgData name="Young, Jack" userId="e064267e-cc83-4067-b3e1-998835266c9a" providerId="ADAL" clId="{EB0B4D51-21C1-DA4E-AF3A-44CB21A5EBB9}" dt="2025-05-15T15:04:57.816" v="742" actId="20577"/>
          <ac:spMkLst>
            <pc:docMk/>
            <pc:sldMk cId="174109948" sldId="264"/>
            <ac:spMk id="11" creationId="{751C2C01-A56F-B504-B293-E5FDFC2FD7A8}"/>
          </ac:spMkLst>
        </pc:spChg>
        <pc:picChg chg="add mod">
          <ac:chgData name="Young, Jack" userId="e064267e-cc83-4067-b3e1-998835266c9a" providerId="ADAL" clId="{EB0B4D51-21C1-DA4E-AF3A-44CB21A5EBB9}" dt="2025-05-22T14:15:58.199" v="3551" actId="1076"/>
          <ac:picMkLst>
            <pc:docMk/>
            <pc:sldMk cId="174109948" sldId="264"/>
            <ac:picMk id="3074" creationId="{EB7792CB-C7F4-DF6C-5F56-832D3E56F0B7}"/>
          </ac:picMkLst>
        </pc:picChg>
      </pc:sldChg>
      <pc:sldChg chg="addSp delSp modSp mod ord modShow">
        <pc:chgData name="Young, Jack" userId="e064267e-cc83-4067-b3e1-998835266c9a" providerId="ADAL" clId="{EB0B4D51-21C1-DA4E-AF3A-44CB21A5EBB9}" dt="2025-05-23T14:01:23.356" v="6800" actId="20577"/>
        <pc:sldMkLst>
          <pc:docMk/>
          <pc:sldMk cId="3111387291" sldId="269"/>
        </pc:sldMkLst>
        <pc:spChg chg="mod">
          <ac:chgData name="Young, Jack" userId="e064267e-cc83-4067-b3e1-998835266c9a" providerId="ADAL" clId="{EB0B4D51-21C1-DA4E-AF3A-44CB21A5EBB9}" dt="2025-05-23T14:01:23.356" v="6800" actId="20577"/>
          <ac:spMkLst>
            <pc:docMk/>
            <pc:sldMk cId="3111387291" sldId="269"/>
            <ac:spMk id="6" creationId="{57530E11-64B7-EDF9-13D1-548AECF11D0C}"/>
          </ac:spMkLst>
        </pc:spChg>
        <pc:spChg chg="mod">
          <ac:chgData name="Young, Jack" userId="e064267e-cc83-4067-b3e1-998835266c9a" providerId="ADAL" clId="{EB0B4D51-21C1-DA4E-AF3A-44CB21A5EBB9}" dt="2025-05-15T15:22:37.603" v="2235" actId="14100"/>
          <ac:spMkLst>
            <pc:docMk/>
            <pc:sldMk cId="3111387291" sldId="269"/>
            <ac:spMk id="9" creationId="{F5D42FA1-8A00-3464-5F7A-ABA3FFD864D1}"/>
          </ac:spMkLst>
        </pc:spChg>
        <pc:picChg chg="add mod">
          <ac:chgData name="Young, Jack" userId="e064267e-cc83-4067-b3e1-998835266c9a" providerId="ADAL" clId="{EB0B4D51-21C1-DA4E-AF3A-44CB21A5EBB9}" dt="2025-05-22T14:12:05.136" v="3499" actId="1076"/>
          <ac:picMkLst>
            <pc:docMk/>
            <pc:sldMk cId="3111387291" sldId="269"/>
            <ac:picMk id="2052" creationId="{CAE9DC5B-1AF4-5945-FCBF-767BB2C2F28D}"/>
          </ac:picMkLst>
        </pc:picChg>
      </pc:sldChg>
      <pc:sldChg chg="modSp mod ord modShow">
        <pc:chgData name="Young, Jack" userId="e064267e-cc83-4067-b3e1-998835266c9a" providerId="ADAL" clId="{EB0B4D51-21C1-DA4E-AF3A-44CB21A5EBB9}" dt="2025-05-15T15:20:46.897" v="2109" actId="20578"/>
        <pc:sldMkLst>
          <pc:docMk/>
          <pc:sldMk cId="1467667966" sldId="270"/>
        </pc:sldMkLst>
        <pc:spChg chg="mod">
          <ac:chgData name="Young, Jack" userId="e064267e-cc83-4067-b3e1-998835266c9a" providerId="ADAL" clId="{EB0B4D51-21C1-DA4E-AF3A-44CB21A5EBB9}" dt="2025-05-15T15:20:29.732" v="2105" actId="20577"/>
          <ac:spMkLst>
            <pc:docMk/>
            <pc:sldMk cId="1467667966" sldId="270"/>
            <ac:spMk id="8" creationId="{E329DC33-9BBE-B9E8-E3B3-02C501A7AC50}"/>
          </ac:spMkLst>
        </pc:spChg>
      </pc:sldChg>
      <pc:sldChg chg="modSp mod ord modShow">
        <pc:chgData name="Young, Jack" userId="e064267e-cc83-4067-b3e1-998835266c9a" providerId="ADAL" clId="{EB0B4D51-21C1-DA4E-AF3A-44CB21A5EBB9}" dt="2025-05-15T15:21:51.184" v="2212" actId="20578"/>
        <pc:sldMkLst>
          <pc:docMk/>
          <pc:sldMk cId="1616152640" sldId="271"/>
        </pc:sldMkLst>
        <pc:spChg chg="mod">
          <ac:chgData name="Young, Jack" userId="e064267e-cc83-4067-b3e1-998835266c9a" providerId="ADAL" clId="{EB0B4D51-21C1-DA4E-AF3A-44CB21A5EBB9}" dt="2025-05-15T15:21:41.959" v="2209" actId="20577"/>
          <ac:spMkLst>
            <pc:docMk/>
            <pc:sldMk cId="1616152640" sldId="271"/>
            <ac:spMk id="8" creationId="{487297E5-9037-4246-7275-7D1AE33AF810}"/>
          </ac:spMkLst>
        </pc:spChg>
      </pc:sldChg>
      <pc:sldChg chg="modSp mod ord modCm">
        <pc:chgData name="Young, Jack" userId="e064267e-cc83-4067-b3e1-998835266c9a" providerId="ADAL" clId="{EB0B4D51-21C1-DA4E-AF3A-44CB21A5EBB9}" dt="2025-05-23T13:58:44.851" v="6750" actId="20577"/>
        <pc:sldMkLst>
          <pc:docMk/>
          <pc:sldMk cId="1094272472" sldId="274"/>
        </pc:sldMkLst>
        <pc:spChg chg="mod">
          <ac:chgData name="Young, Jack" userId="e064267e-cc83-4067-b3e1-998835266c9a" providerId="ADAL" clId="{EB0B4D51-21C1-DA4E-AF3A-44CB21A5EBB9}" dt="2025-05-23T13:58:44.851" v="6750" actId="20577"/>
          <ac:spMkLst>
            <pc:docMk/>
            <pc:sldMk cId="1094272472" sldId="274"/>
            <ac:spMk id="8" creationId="{7DD6B530-8301-AB35-FF31-326D5D5E7FC7}"/>
          </ac:spMkLst>
        </pc:spChg>
        <pc:spChg chg="mod">
          <ac:chgData name="Young, Jack" userId="e064267e-cc83-4067-b3e1-998835266c9a" providerId="ADAL" clId="{EB0B4D51-21C1-DA4E-AF3A-44CB21A5EBB9}" dt="2025-05-23T13:58:32.374" v="6739" actId="113"/>
          <ac:spMkLst>
            <pc:docMk/>
            <pc:sldMk cId="1094272472" sldId="274"/>
            <ac:spMk id="11" creationId="{7F5472A2-1DFE-95A4-71D5-6EF71BBBCBAC}"/>
          </ac:spMkLst>
        </pc:spChg>
        <pc:extLst>
          <p:ext xmlns:p="http://schemas.openxmlformats.org/presentationml/2006/main" uri="{D6D511B9-2390-475A-947B-AFAB55BFBCF1}">
            <pc226:cmChg xmlns:pc226="http://schemas.microsoft.com/office/powerpoint/2022/06/main/command" chg="mod">
              <pc226:chgData name="Young, Jack" userId="e064267e-cc83-4067-b3e1-998835266c9a" providerId="ADAL" clId="{EB0B4D51-21C1-DA4E-AF3A-44CB21A5EBB9}" dt="2025-05-23T13:57:58.384" v="6725" actId="20577"/>
              <pc2:cmMkLst xmlns:pc2="http://schemas.microsoft.com/office/powerpoint/2019/9/main/command">
                <pc:docMk/>
                <pc:sldMk cId="1094272472" sldId="274"/>
                <pc2:cmMk id="{5384E1E8-DEBC-674F-8C5B-286B6AE0E660}"/>
              </pc2:cmMkLst>
            </pc226:cmChg>
          </p:ext>
        </pc:extLst>
      </pc:sldChg>
      <pc:sldChg chg="del">
        <pc:chgData name="Young, Jack" userId="e064267e-cc83-4067-b3e1-998835266c9a" providerId="ADAL" clId="{EB0B4D51-21C1-DA4E-AF3A-44CB21A5EBB9}" dt="2025-05-15T15:37:20.166" v="3148" actId="2696"/>
        <pc:sldMkLst>
          <pc:docMk/>
          <pc:sldMk cId="2604662353" sldId="276"/>
        </pc:sldMkLst>
      </pc:sldChg>
      <pc:sldChg chg="del">
        <pc:chgData name="Young, Jack" userId="e064267e-cc83-4067-b3e1-998835266c9a" providerId="ADAL" clId="{EB0B4D51-21C1-DA4E-AF3A-44CB21A5EBB9}" dt="2025-05-15T15:37:20.166" v="3148" actId="2696"/>
        <pc:sldMkLst>
          <pc:docMk/>
          <pc:sldMk cId="250720749" sldId="277"/>
        </pc:sldMkLst>
      </pc:sldChg>
      <pc:sldChg chg="addSp modSp add mod modNotesTx">
        <pc:chgData name="Young, Jack" userId="e064267e-cc83-4067-b3e1-998835266c9a" providerId="ADAL" clId="{EB0B4D51-21C1-DA4E-AF3A-44CB21A5EBB9}" dt="2025-05-23T13:56:22.929" v="6687" actId="20577"/>
        <pc:sldMkLst>
          <pc:docMk/>
          <pc:sldMk cId="2655178763" sldId="282"/>
        </pc:sldMkLst>
        <pc:spChg chg="mod">
          <ac:chgData name="Young, Jack" userId="e064267e-cc83-4067-b3e1-998835266c9a" providerId="ADAL" clId="{EB0B4D51-21C1-DA4E-AF3A-44CB21A5EBB9}" dt="2025-05-15T15:21:12.114" v="2167" actId="14100"/>
          <ac:spMkLst>
            <pc:docMk/>
            <pc:sldMk cId="2655178763" sldId="282"/>
            <ac:spMk id="3" creationId="{D449199D-3C65-E0E8-4F95-81A485F48F4C}"/>
          </ac:spMkLst>
        </pc:spChg>
        <pc:spChg chg="mod">
          <ac:chgData name="Young, Jack" userId="e064267e-cc83-4067-b3e1-998835266c9a" providerId="ADAL" clId="{EB0B4D51-21C1-DA4E-AF3A-44CB21A5EBB9}" dt="2025-05-23T13:56:22.929" v="6687" actId="20577"/>
          <ac:spMkLst>
            <pc:docMk/>
            <pc:sldMk cId="2655178763" sldId="282"/>
            <ac:spMk id="11" creationId="{1E0D2B92-3FD1-30E6-55B2-AD57F2D59893}"/>
          </ac:spMkLst>
        </pc:spChg>
        <pc:picChg chg="add mod">
          <ac:chgData name="Young, Jack" userId="e064267e-cc83-4067-b3e1-998835266c9a" providerId="ADAL" clId="{EB0B4D51-21C1-DA4E-AF3A-44CB21A5EBB9}" dt="2025-05-22T14:27:51.646" v="3588" actId="1076"/>
          <ac:picMkLst>
            <pc:docMk/>
            <pc:sldMk cId="2655178763" sldId="282"/>
            <ac:picMk id="6" creationId="{4953F8E5-07A4-31EE-C168-B854288BE365}"/>
          </ac:picMkLst>
        </pc:picChg>
      </pc:sldChg>
      <pc:sldChg chg="modSp add mod modNotesTx">
        <pc:chgData name="Young, Jack" userId="e064267e-cc83-4067-b3e1-998835266c9a" providerId="ADAL" clId="{EB0B4D51-21C1-DA4E-AF3A-44CB21A5EBB9}" dt="2025-05-15T15:21:21.423" v="2189" actId="14100"/>
        <pc:sldMkLst>
          <pc:docMk/>
          <pc:sldMk cId="862669607" sldId="283"/>
        </pc:sldMkLst>
      </pc:sldChg>
      <pc:sldChg chg="modSp add mod modShow">
        <pc:chgData name="Young, Jack" userId="e064267e-cc83-4067-b3e1-998835266c9a" providerId="ADAL" clId="{EB0B4D51-21C1-DA4E-AF3A-44CB21A5EBB9}" dt="2025-05-15T15:34:17.068" v="3146" actId="729"/>
        <pc:sldMkLst>
          <pc:docMk/>
          <pc:sldMk cId="3224056043" sldId="284"/>
        </pc:sldMkLst>
        <pc:spChg chg="mod">
          <ac:chgData name="Young, Jack" userId="e064267e-cc83-4067-b3e1-998835266c9a" providerId="ADAL" clId="{EB0B4D51-21C1-DA4E-AF3A-44CB21A5EBB9}" dt="2025-05-15T15:32:59.924" v="3036" actId="20577"/>
          <ac:spMkLst>
            <pc:docMk/>
            <pc:sldMk cId="3224056043" sldId="284"/>
            <ac:spMk id="6" creationId="{9C65D6C5-0DA5-07CB-921D-52A3DCB1A2FA}"/>
          </ac:spMkLst>
        </pc:spChg>
        <pc:spChg chg="mod">
          <ac:chgData name="Young, Jack" userId="e064267e-cc83-4067-b3e1-998835266c9a" providerId="ADAL" clId="{EB0B4D51-21C1-DA4E-AF3A-44CB21A5EBB9}" dt="2025-05-15T15:23:10.545" v="2272" actId="14100"/>
          <ac:spMkLst>
            <pc:docMk/>
            <pc:sldMk cId="3224056043" sldId="284"/>
            <ac:spMk id="9" creationId="{3F8E8CA5-50F5-3168-4508-B135158BB46F}"/>
          </ac:spMkLst>
        </pc:spChg>
      </pc:sldChg>
      <pc:sldChg chg="modSp add del mod modShow">
        <pc:chgData name="Young, Jack" userId="e064267e-cc83-4067-b3e1-998835266c9a" providerId="ADAL" clId="{EB0B4D51-21C1-DA4E-AF3A-44CB21A5EBB9}" dt="2025-05-23T13:55:36.592" v="6683" actId="2696"/>
        <pc:sldMkLst>
          <pc:docMk/>
          <pc:sldMk cId="4003422828" sldId="285"/>
        </pc:sldMkLst>
      </pc:sldChg>
      <pc:sldChg chg="modSp add mod ord">
        <pc:chgData name="Young, Jack" userId="e064267e-cc83-4067-b3e1-998835266c9a" providerId="ADAL" clId="{EB0B4D51-21C1-DA4E-AF3A-44CB21A5EBB9}" dt="2025-05-15T15:33:58.401" v="3143" actId="20577"/>
        <pc:sldMkLst>
          <pc:docMk/>
          <pc:sldMk cId="1278351402" sldId="286"/>
        </pc:sldMkLst>
        <pc:spChg chg="mod">
          <ac:chgData name="Young, Jack" userId="e064267e-cc83-4067-b3e1-998835266c9a" providerId="ADAL" clId="{EB0B4D51-21C1-DA4E-AF3A-44CB21A5EBB9}" dt="2025-05-15T15:33:58.401" v="3143" actId="20577"/>
          <ac:spMkLst>
            <pc:docMk/>
            <pc:sldMk cId="1278351402" sldId="286"/>
            <ac:spMk id="8" creationId="{FAE5B08E-20FC-140F-574A-3F8EA6034841}"/>
          </ac:spMkLst>
        </pc:spChg>
      </pc:sldChg>
      <pc:sldChg chg="addSp delSp modSp mod">
        <pc:chgData name="Young, Jack" userId="e064267e-cc83-4067-b3e1-998835266c9a" providerId="ADAL" clId="{EB0B4D51-21C1-DA4E-AF3A-44CB21A5EBB9}" dt="2025-05-22T13:32:19.536" v="3208" actId="20577"/>
        <pc:sldMkLst>
          <pc:docMk/>
          <pc:sldMk cId="3994545324" sldId="288"/>
        </pc:sldMkLst>
        <pc:spChg chg="mod">
          <ac:chgData name="Young, Jack" userId="e064267e-cc83-4067-b3e1-998835266c9a" providerId="ADAL" clId="{EB0B4D51-21C1-DA4E-AF3A-44CB21A5EBB9}" dt="2025-05-22T13:27:33.150" v="3156" actId="20577"/>
          <ac:spMkLst>
            <pc:docMk/>
            <pc:sldMk cId="3994545324" sldId="288"/>
            <ac:spMk id="2" creationId="{407C8E15-DB0E-1662-C815-15E633E019E8}"/>
          </ac:spMkLst>
        </pc:spChg>
        <pc:graphicFrameChg chg="add mod modGraphic">
          <ac:chgData name="Young, Jack" userId="e064267e-cc83-4067-b3e1-998835266c9a" providerId="ADAL" clId="{EB0B4D51-21C1-DA4E-AF3A-44CB21A5EBB9}" dt="2025-05-22T13:32:19.536" v="3208" actId="20577"/>
          <ac:graphicFrameMkLst>
            <pc:docMk/>
            <pc:sldMk cId="3994545324" sldId="288"/>
            <ac:graphicFrameMk id="7" creationId="{959F525D-6D4A-862A-018D-CB0FED6EC737}"/>
          </ac:graphicFrameMkLst>
        </pc:graphicFrameChg>
      </pc:sldChg>
      <pc:sldChg chg="addSp modSp mod modNotesTx">
        <pc:chgData name="Young, Jack" userId="e064267e-cc83-4067-b3e1-998835266c9a" providerId="ADAL" clId="{EB0B4D51-21C1-DA4E-AF3A-44CB21A5EBB9}" dt="2025-05-27T14:44:36.008" v="6963" actId="20577"/>
        <pc:sldMkLst>
          <pc:docMk/>
          <pc:sldMk cId="1203794291" sldId="289"/>
        </pc:sldMkLst>
        <pc:spChg chg="mod">
          <ac:chgData name="Young, Jack" userId="e064267e-cc83-4067-b3e1-998835266c9a" providerId="ADAL" clId="{EB0B4D51-21C1-DA4E-AF3A-44CB21A5EBB9}" dt="2025-05-22T14:05:25.084" v="3211" actId="20577"/>
          <ac:spMkLst>
            <pc:docMk/>
            <pc:sldMk cId="1203794291" sldId="289"/>
            <ac:spMk id="2" creationId="{5326B298-4F87-5C68-D6B6-14F696534E05}"/>
          </ac:spMkLst>
        </pc:spChg>
        <pc:spChg chg="mod">
          <ac:chgData name="Young, Jack" userId="e064267e-cc83-4067-b3e1-998835266c9a" providerId="ADAL" clId="{EB0B4D51-21C1-DA4E-AF3A-44CB21A5EBB9}" dt="2025-05-22T17:54:59.174" v="5580" actId="20577"/>
          <ac:spMkLst>
            <pc:docMk/>
            <pc:sldMk cId="1203794291" sldId="289"/>
            <ac:spMk id="8" creationId="{2DEC24F3-5CCF-0B95-DA08-4B1932809335}"/>
          </ac:spMkLst>
        </pc:spChg>
        <pc:picChg chg="add mod">
          <ac:chgData name="Young, Jack" userId="e064267e-cc83-4067-b3e1-998835266c9a" providerId="ADAL" clId="{EB0B4D51-21C1-DA4E-AF3A-44CB21A5EBB9}" dt="2025-05-22T14:36:54.401" v="3606" actId="14100"/>
          <ac:picMkLst>
            <pc:docMk/>
            <pc:sldMk cId="1203794291" sldId="289"/>
            <ac:picMk id="5" creationId="{13A00F9F-A976-84C3-819F-B31FDC53F721}"/>
          </ac:picMkLst>
        </pc:picChg>
      </pc:sldChg>
      <pc:sldChg chg="modSp mod">
        <pc:chgData name="Young, Jack" userId="e064267e-cc83-4067-b3e1-998835266c9a" providerId="ADAL" clId="{EB0B4D51-21C1-DA4E-AF3A-44CB21A5EBB9}" dt="2025-05-23T13:59:57.386" v="6771" actId="20577"/>
        <pc:sldMkLst>
          <pc:docMk/>
          <pc:sldMk cId="3723749559" sldId="291"/>
        </pc:sldMkLst>
        <pc:spChg chg="mod">
          <ac:chgData name="Young, Jack" userId="e064267e-cc83-4067-b3e1-998835266c9a" providerId="ADAL" clId="{EB0B4D51-21C1-DA4E-AF3A-44CB21A5EBB9}" dt="2025-05-23T13:59:57.386" v="6771" actId="20577"/>
          <ac:spMkLst>
            <pc:docMk/>
            <pc:sldMk cId="3723749559" sldId="291"/>
            <ac:spMk id="11" creationId="{F9093410-573C-F5A7-9220-887EB56DB7A3}"/>
          </ac:spMkLst>
        </pc:spChg>
      </pc:sldChg>
      <pc:sldChg chg="addSp delSp modSp mod modNotesTx">
        <pc:chgData name="Young, Jack" userId="e064267e-cc83-4067-b3e1-998835266c9a" providerId="ADAL" clId="{EB0B4D51-21C1-DA4E-AF3A-44CB21A5EBB9}" dt="2025-05-27T15:00:25.328" v="7038" actId="20577"/>
        <pc:sldMkLst>
          <pc:docMk/>
          <pc:sldMk cId="2886756548" sldId="292"/>
        </pc:sldMkLst>
        <pc:spChg chg="mod">
          <ac:chgData name="Young, Jack" userId="e064267e-cc83-4067-b3e1-998835266c9a" providerId="ADAL" clId="{EB0B4D51-21C1-DA4E-AF3A-44CB21A5EBB9}" dt="2025-05-23T13:59:38.319" v="6768" actId="20577"/>
          <ac:spMkLst>
            <pc:docMk/>
            <pc:sldMk cId="2886756548" sldId="292"/>
            <ac:spMk id="6" creationId="{A942A645-6627-FFD3-D622-68F7C3EC6641}"/>
          </ac:spMkLst>
        </pc:spChg>
        <pc:picChg chg="add mod">
          <ac:chgData name="Young, Jack" userId="e064267e-cc83-4067-b3e1-998835266c9a" providerId="ADAL" clId="{EB0B4D51-21C1-DA4E-AF3A-44CB21A5EBB9}" dt="2025-05-22T14:29:28.058" v="3602" actId="1076"/>
          <ac:picMkLst>
            <pc:docMk/>
            <pc:sldMk cId="2886756548" sldId="292"/>
            <ac:picMk id="3" creationId="{343ED034-A0D9-6988-7794-D5089647A61F}"/>
          </ac:picMkLst>
        </pc:picChg>
      </pc:sldChg>
      <pc:sldChg chg="addSp modSp add mod">
        <pc:chgData name="Young, Jack" userId="e064267e-cc83-4067-b3e1-998835266c9a" providerId="ADAL" clId="{EB0B4D51-21C1-DA4E-AF3A-44CB21A5EBB9}" dt="2025-05-23T14:00:42.984" v="6799" actId="20577"/>
        <pc:sldMkLst>
          <pc:docMk/>
          <pc:sldMk cId="4039902577" sldId="295"/>
        </pc:sldMkLst>
        <pc:spChg chg="mod">
          <ac:chgData name="Young, Jack" userId="e064267e-cc83-4067-b3e1-998835266c9a" providerId="ADAL" clId="{EB0B4D51-21C1-DA4E-AF3A-44CB21A5EBB9}" dt="2025-05-22T15:00:43.567" v="4891" actId="20577"/>
          <ac:spMkLst>
            <pc:docMk/>
            <pc:sldMk cId="4039902577" sldId="295"/>
            <ac:spMk id="3" creationId="{E287DFA6-0D85-4CFF-A53D-EF6196CE08D0}"/>
          </ac:spMkLst>
        </pc:spChg>
        <pc:spChg chg="mod">
          <ac:chgData name="Young, Jack" userId="e064267e-cc83-4067-b3e1-998835266c9a" providerId="ADAL" clId="{EB0B4D51-21C1-DA4E-AF3A-44CB21A5EBB9}" dt="2025-05-23T14:00:42.984" v="6799" actId="20577"/>
          <ac:spMkLst>
            <pc:docMk/>
            <pc:sldMk cId="4039902577" sldId="295"/>
            <ac:spMk id="11" creationId="{E6E05E4B-4274-FDE2-9493-5938DE7DE718}"/>
          </ac:spMkLst>
        </pc:spChg>
        <pc:picChg chg="add mod">
          <ac:chgData name="Young, Jack" userId="e064267e-cc83-4067-b3e1-998835266c9a" providerId="ADAL" clId="{EB0B4D51-21C1-DA4E-AF3A-44CB21A5EBB9}" dt="2025-05-22T15:05:00.452" v="5465" actId="14100"/>
          <ac:picMkLst>
            <pc:docMk/>
            <pc:sldMk cId="4039902577" sldId="295"/>
            <ac:picMk id="6" creationId="{676D62C9-E2CD-AFF1-E5E5-9491DA4F605E}"/>
          </ac:picMkLst>
        </pc:picChg>
      </pc:sldChg>
      <pc:sldMasterChg chg="delSldLayout">
        <pc:chgData name="Young, Jack" userId="e064267e-cc83-4067-b3e1-998835266c9a" providerId="ADAL" clId="{EB0B4D51-21C1-DA4E-AF3A-44CB21A5EBB9}" dt="2025-05-15T15:37:20.166" v="3148" actId="2696"/>
        <pc:sldMasterMkLst>
          <pc:docMk/>
          <pc:sldMasterMk cId="2475392164" sldId="2147483660"/>
        </pc:sldMasterMkLst>
        <pc:sldLayoutChg chg="del">
          <pc:chgData name="Young, Jack" userId="e064267e-cc83-4067-b3e1-998835266c9a" providerId="ADAL" clId="{EB0B4D51-21C1-DA4E-AF3A-44CB21A5EBB9}" dt="2025-05-15T15:37:20.166" v="3148" actId="2696"/>
          <pc:sldLayoutMkLst>
            <pc:docMk/>
            <pc:sldMasterMk cId="2475392164" sldId="2147483660"/>
            <pc:sldLayoutMk cId="2925829501" sldId="2147483683"/>
          </pc:sldLayoutMkLst>
        </pc:sldLayoutChg>
      </pc:sldMasterChg>
    </pc:docChg>
  </pc:docChgLst>
  <pc:docChgLst>
    <pc:chgData name="Ho Yin Kelvin Lee" userId="S::lee887@mcmaster.ca::defbc5d3-743f-49dd-9236-d966508d7b7f" providerId="AD" clId="Web-{0DF15022-71AC-16F5-AE65-5FA51C25E13B}"/>
    <pc:docChg chg="modSld">
      <pc:chgData name="Ho Yin Kelvin Lee" userId="S::lee887@mcmaster.ca::defbc5d3-743f-49dd-9236-d966508d7b7f" providerId="AD" clId="Web-{0DF15022-71AC-16F5-AE65-5FA51C25E13B}" dt="2025-06-11T03:37:01.904" v="7" actId="20577"/>
      <pc:docMkLst>
        <pc:docMk/>
      </pc:docMkLst>
      <pc:sldChg chg="modSp">
        <pc:chgData name="Ho Yin Kelvin Lee" userId="S::lee887@mcmaster.ca::defbc5d3-743f-49dd-9236-d966508d7b7f" providerId="AD" clId="Web-{0DF15022-71AC-16F5-AE65-5FA51C25E13B}" dt="2025-06-11T03:37:01.904" v="7" actId="20577"/>
        <pc:sldMkLst>
          <pc:docMk/>
          <pc:sldMk cId="0" sldId="267"/>
        </pc:sldMkLst>
        <pc:spChg chg="mod">
          <ac:chgData name="Ho Yin Kelvin Lee" userId="S::lee887@mcmaster.ca::defbc5d3-743f-49dd-9236-d966508d7b7f" providerId="AD" clId="Web-{0DF15022-71AC-16F5-AE65-5FA51C25E13B}" dt="2025-06-11T03:37:01.904" v="7" actId="20577"/>
          <ac:spMkLst>
            <pc:docMk/>
            <pc:sldMk cId="0" sldId="267"/>
            <ac:spMk id="3" creationId="{00000000-0000-0000-0000-000000000000}"/>
          </ac:spMkLst>
        </pc:spChg>
      </pc:sldChg>
    </pc:docChg>
  </pc:docChgLst>
  <pc:docChgLst>
    <pc:chgData name="Ho Yin Kelvin Lee" userId="S::lee887@mcmaster.ca::defbc5d3-743f-49dd-9236-d966508d7b7f" providerId="AD" clId="Web-{B6D069A4-C5EA-16EB-7E89-036A247F8150}"/>
    <pc:docChg chg="modSld">
      <pc:chgData name="Ho Yin Kelvin Lee" userId="S::lee887@mcmaster.ca::defbc5d3-743f-49dd-9236-d966508d7b7f" providerId="AD" clId="Web-{B6D069A4-C5EA-16EB-7E89-036A247F8150}" dt="2025-05-20T16:35:16.650" v="524" actId="20577"/>
      <pc:docMkLst>
        <pc:docMk/>
      </pc:docMkLst>
      <pc:sldChg chg="modSp">
        <pc:chgData name="Ho Yin Kelvin Lee" userId="S::lee887@mcmaster.ca::defbc5d3-743f-49dd-9236-d966508d7b7f" providerId="AD" clId="Web-{B6D069A4-C5EA-16EB-7E89-036A247F8150}" dt="2025-05-20T16:35:16.650" v="524" actId="20577"/>
        <pc:sldMkLst>
          <pc:docMk/>
          <pc:sldMk cId="174109948" sldId="264"/>
        </pc:sldMkLst>
        <pc:spChg chg="mod">
          <ac:chgData name="Ho Yin Kelvin Lee" userId="S::lee887@mcmaster.ca::defbc5d3-743f-49dd-9236-d966508d7b7f" providerId="AD" clId="Web-{B6D069A4-C5EA-16EB-7E89-036A247F8150}" dt="2025-05-20T16:35:16.650" v="524" actId="20577"/>
          <ac:spMkLst>
            <pc:docMk/>
            <pc:sldMk cId="174109948" sldId="264"/>
            <ac:spMk id="11" creationId="{751C2C01-A56F-B504-B293-E5FDFC2FD7A8}"/>
          </ac:spMkLst>
        </pc:spChg>
      </pc:sldChg>
      <pc:sldChg chg="modSp">
        <pc:chgData name="Ho Yin Kelvin Lee" userId="S::lee887@mcmaster.ca::defbc5d3-743f-49dd-9236-d966508d7b7f" providerId="AD" clId="Web-{B6D069A4-C5EA-16EB-7E89-036A247F8150}" dt="2025-05-20T15:35:51.351" v="520" actId="20577"/>
        <pc:sldMkLst>
          <pc:docMk/>
          <pc:sldMk cId="3224056043" sldId="284"/>
        </pc:sldMkLst>
        <pc:spChg chg="mod">
          <ac:chgData name="Ho Yin Kelvin Lee" userId="S::lee887@mcmaster.ca::defbc5d3-743f-49dd-9236-d966508d7b7f" providerId="AD" clId="Web-{B6D069A4-C5EA-16EB-7E89-036A247F8150}" dt="2025-05-20T15:35:51.351" v="520" actId="20577"/>
          <ac:spMkLst>
            <pc:docMk/>
            <pc:sldMk cId="3224056043" sldId="284"/>
            <ac:spMk id="6" creationId="{9C65D6C5-0DA5-07CB-921D-52A3DCB1A2FA}"/>
          </ac:spMkLst>
        </pc:spChg>
      </pc:sldChg>
      <pc:sldChg chg="modNotes">
        <pc:chgData name="Ho Yin Kelvin Lee" userId="S::lee887@mcmaster.ca::defbc5d3-743f-49dd-9236-d966508d7b7f" providerId="AD" clId="Web-{B6D069A4-C5EA-16EB-7E89-036A247F8150}" dt="2025-05-20T15:04:51.455" v="518"/>
        <pc:sldMkLst>
          <pc:docMk/>
          <pc:sldMk cId="4003422828" sldId="285"/>
        </pc:sldMkLst>
      </pc:sldChg>
      <pc:sldChg chg="modSp">
        <pc:chgData name="Ho Yin Kelvin Lee" userId="S::lee887@mcmaster.ca::defbc5d3-743f-49dd-9236-d966508d7b7f" providerId="AD" clId="Web-{B6D069A4-C5EA-16EB-7E89-036A247F8150}" dt="2025-05-20T13:06:56.333" v="2" actId="20577"/>
        <pc:sldMkLst>
          <pc:docMk/>
          <pc:sldMk cId="3723749559" sldId="291"/>
        </pc:sldMkLst>
        <pc:spChg chg="mod">
          <ac:chgData name="Ho Yin Kelvin Lee" userId="S::lee887@mcmaster.ca::defbc5d3-743f-49dd-9236-d966508d7b7f" providerId="AD" clId="Web-{B6D069A4-C5EA-16EB-7E89-036A247F8150}" dt="2025-05-20T13:06:56.333" v="2" actId="20577"/>
          <ac:spMkLst>
            <pc:docMk/>
            <pc:sldMk cId="3723749559" sldId="291"/>
            <ac:spMk id="11" creationId="{F9093410-573C-F5A7-9220-887EB56DB7A3}"/>
          </ac:spMkLst>
        </pc:spChg>
      </pc:sldChg>
    </pc:docChg>
  </pc:docChgLst>
  <pc:docChgLst>
    <pc:chgData name="David Beardwood" userId="099fb91f-d7ff-4b77-a84e-02d0f497f139" providerId="ADAL" clId="{E78ABFAF-41D1-4267-9C28-BBD62A103FC6}"/>
    <pc:docChg chg="modSld sldOrd">
      <pc:chgData name="David Beardwood" userId="099fb91f-d7ff-4b77-a84e-02d0f497f139" providerId="ADAL" clId="{E78ABFAF-41D1-4267-9C28-BBD62A103FC6}" dt="2025-05-26T16:22:39.067" v="7" actId="20577"/>
      <pc:docMkLst>
        <pc:docMk/>
      </pc:docMkLst>
      <pc:sldChg chg="ord">
        <pc:chgData name="David Beardwood" userId="099fb91f-d7ff-4b77-a84e-02d0f497f139" providerId="ADAL" clId="{E78ABFAF-41D1-4267-9C28-BBD62A103FC6}" dt="2025-05-26T15:52:01.368" v="1"/>
        <pc:sldMkLst>
          <pc:docMk/>
          <pc:sldMk cId="0" sldId="267"/>
        </pc:sldMkLst>
      </pc:sldChg>
      <pc:sldChg chg="modSp mod">
        <pc:chgData name="David Beardwood" userId="099fb91f-d7ff-4b77-a84e-02d0f497f139" providerId="ADAL" clId="{E78ABFAF-41D1-4267-9C28-BBD62A103FC6}" dt="2025-05-26T16:22:39.067" v="7" actId="20577"/>
        <pc:sldMkLst>
          <pc:docMk/>
          <pc:sldMk cId="3111387291" sldId="269"/>
        </pc:sldMkLst>
        <pc:spChg chg="mod">
          <ac:chgData name="David Beardwood" userId="099fb91f-d7ff-4b77-a84e-02d0f497f139" providerId="ADAL" clId="{E78ABFAF-41D1-4267-9C28-BBD62A103FC6}" dt="2025-05-26T16:22:39.067" v="7" actId="20577"/>
          <ac:spMkLst>
            <pc:docMk/>
            <pc:sldMk cId="3111387291" sldId="269"/>
            <ac:spMk id="6" creationId="{57530E11-64B7-EDF9-13D1-548AECF11D0C}"/>
          </ac:spMkLst>
        </pc:spChg>
      </pc:sldChg>
    </pc:docChg>
  </pc:docChgLst>
  <pc:docChgLst>
    <pc:chgData name="Ho Yin Kelvin Lee" userId="S::lee887@mcmaster.ca::defbc5d3-743f-49dd-9236-d966508d7b7f" providerId="AD" clId="Web-{0F9F6E60-6372-FD7D-9336-3AD7898AC500}"/>
    <pc:docChg chg="addSld modSld">
      <pc:chgData name="Ho Yin Kelvin Lee" userId="S::lee887@mcmaster.ca::defbc5d3-743f-49dd-9236-d966508d7b7f" providerId="AD" clId="Web-{0F9F6E60-6372-FD7D-9336-3AD7898AC500}" dt="2025-06-11T11:17:49.803" v="34" actId="20577"/>
      <pc:docMkLst>
        <pc:docMk/>
      </pc:docMkLst>
      <pc:sldChg chg="modSp">
        <pc:chgData name="Ho Yin Kelvin Lee" userId="S::lee887@mcmaster.ca::defbc5d3-743f-49dd-9236-d966508d7b7f" providerId="AD" clId="Web-{0F9F6E60-6372-FD7D-9336-3AD7898AC500}" dt="2025-06-11T11:17:49.803" v="34" actId="20577"/>
        <pc:sldMkLst>
          <pc:docMk/>
          <pc:sldMk cId="0" sldId="266"/>
        </pc:sldMkLst>
        <pc:spChg chg="mod">
          <ac:chgData name="Ho Yin Kelvin Lee" userId="S::lee887@mcmaster.ca::defbc5d3-743f-49dd-9236-d966508d7b7f" providerId="AD" clId="Web-{0F9F6E60-6372-FD7D-9336-3AD7898AC500}" dt="2025-06-11T11:17:49.803" v="34" actId="20577"/>
          <ac:spMkLst>
            <pc:docMk/>
            <pc:sldMk cId="0" sldId="266"/>
            <ac:spMk id="3" creationId="{00000000-0000-0000-0000-000000000000}"/>
          </ac:spMkLst>
        </pc:spChg>
      </pc:sldChg>
      <pc:sldChg chg="modSp add replId">
        <pc:chgData name="Ho Yin Kelvin Lee" userId="S::lee887@mcmaster.ca::defbc5d3-743f-49dd-9236-d966508d7b7f" providerId="AD" clId="Web-{0F9F6E60-6372-FD7D-9336-3AD7898AC500}" dt="2025-06-11T11:17:30.895" v="32" actId="20577"/>
        <pc:sldMkLst>
          <pc:docMk/>
          <pc:sldMk cId="3748116603" sldId="296"/>
        </pc:sldMkLst>
        <pc:spChg chg="mod">
          <ac:chgData name="Ho Yin Kelvin Lee" userId="S::lee887@mcmaster.ca::defbc5d3-743f-49dd-9236-d966508d7b7f" providerId="AD" clId="Web-{0F9F6E60-6372-FD7D-9336-3AD7898AC500}" dt="2025-06-11T11:16:56.894" v="18" actId="20577"/>
          <ac:spMkLst>
            <pc:docMk/>
            <pc:sldMk cId="3748116603" sldId="296"/>
            <ac:spMk id="2" creationId="{BC0C19E6-7A04-4CBB-DDE6-7F8A22CD9940}"/>
          </ac:spMkLst>
        </pc:spChg>
        <pc:spChg chg="mod">
          <ac:chgData name="Ho Yin Kelvin Lee" userId="S::lee887@mcmaster.ca::defbc5d3-743f-49dd-9236-d966508d7b7f" providerId="AD" clId="Web-{0F9F6E60-6372-FD7D-9336-3AD7898AC500}" dt="2025-06-11T11:17:30.895" v="32" actId="20577"/>
          <ac:spMkLst>
            <pc:docMk/>
            <pc:sldMk cId="3748116603" sldId="296"/>
            <ac:spMk id="3" creationId="{7F9593DB-89BE-0FDE-2B88-AE8386F84AEC}"/>
          </ac:spMkLst>
        </pc:spChg>
      </pc:sldChg>
    </pc:docChg>
  </pc:docChgLst>
  <pc:docChgLst>
    <pc:chgData name="Ho Yin Kelvin Lee" userId="S::lee887@mcmaster.ca::defbc5d3-743f-49dd-9236-d966508d7b7f" providerId="AD" clId="Web-{A940A2DF-9E84-847B-71E8-E6B2480098C4}"/>
    <pc:docChg chg="modSld">
      <pc:chgData name="Ho Yin Kelvin Lee" userId="S::lee887@mcmaster.ca::defbc5d3-743f-49dd-9236-d966508d7b7f" providerId="AD" clId="Web-{A940A2DF-9E84-847B-71E8-E6B2480098C4}" dt="2025-06-11T12:52:04.262" v="5" actId="20577"/>
      <pc:docMkLst>
        <pc:docMk/>
      </pc:docMkLst>
      <pc:sldChg chg="modSp">
        <pc:chgData name="Ho Yin Kelvin Lee" userId="S::lee887@mcmaster.ca::defbc5d3-743f-49dd-9236-d966508d7b7f" providerId="AD" clId="Web-{A940A2DF-9E84-847B-71E8-E6B2480098C4}" dt="2025-06-11T12:52:04.262" v="5" actId="20577"/>
        <pc:sldMkLst>
          <pc:docMk/>
          <pc:sldMk cId="774392748" sldId="279"/>
        </pc:sldMkLst>
        <pc:spChg chg="mod">
          <ac:chgData name="Ho Yin Kelvin Lee" userId="S::lee887@mcmaster.ca::defbc5d3-743f-49dd-9236-d966508d7b7f" providerId="AD" clId="Web-{A940A2DF-9E84-847B-71E8-E6B2480098C4}" dt="2025-06-11T12:52:04.262" v="5" actId="20577"/>
          <ac:spMkLst>
            <pc:docMk/>
            <pc:sldMk cId="774392748" sldId="279"/>
            <ac:spMk id="9" creationId="{4CA07170-1C28-0E9A-E257-0DA244AC53F5}"/>
          </ac:spMkLst>
        </pc:spChg>
      </pc:sldChg>
    </pc:docChg>
  </pc:docChgLst>
  <pc:docChgLst>
    <pc:chgData name="Young, Jack" userId="S::jkyoung@mcmaster.ca::e064267e-cc83-4067-b3e1-998835266c9a" providerId="AD" clId="Web-{EA991917-2E77-5738-E360-77FD8239051A}"/>
    <pc:docChg chg="addSld delSld modSld sldOrd">
      <pc:chgData name="Young, Jack" userId="S::jkyoung@mcmaster.ca::e064267e-cc83-4067-b3e1-998835266c9a" providerId="AD" clId="Web-{EA991917-2E77-5738-E360-77FD8239051A}" dt="2025-05-15T16:11:18.518" v="672"/>
      <pc:docMkLst>
        <pc:docMk/>
      </pc:docMkLst>
      <pc:sldChg chg="del">
        <pc:chgData name="Young, Jack" userId="S::jkyoung@mcmaster.ca::e064267e-cc83-4067-b3e1-998835266c9a" providerId="AD" clId="Web-{EA991917-2E77-5738-E360-77FD8239051A}" dt="2025-05-15T16:02:17.169" v="117"/>
        <pc:sldMkLst>
          <pc:docMk/>
          <pc:sldMk cId="3629709853" sldId="265"/>
        </pc:sldMkLst>
      </pc:sldChg>
      <pc:sldChg chg="del">
        <pc:chgData name="Young, Jack" userId="S::jkyoung@mcmaster.ca::e064267e-cc83-4067-b3e1-998835266c9a" providerId="AD" clId="Web-{EA991917-2E77-5738-E360-77FD8239051A}" dt="2025-05-15T16:02:17.169" v="116"/>
        <pc:sldMkLst>
          <pc:docMk/>
          <pc:sldMk cId="4136542019" sldId="267"/>
        </pc:sldMkLst>
      </pc:sldChg>
      <pc:sldChg chg="del">
        <pc:chgData name="Young, Jack" userId="S::jkyoung@mcmaster.ca::e064267e-cc83-4067-b3e1-998835266c9a" providerId="AD" clId="Web-{EA991917-2E77-5738-E360-77FD8239051A}" dt="2025-05-15T16:02:17.169" v="115"/>
        <pc:sldMkLst>
          <pc:docMk/>
          <pc:sldMk cId="2204013941" sldId="268"/>
        </pc:sldMkLst>
      </pc:sldChg>
      <pc:sldChg chg="del">
        <pc:chgData name="Young, Jack" userId="S::jkyoung@mcmaster.ca::e064267e-cc83-4067-b3e1-998835266c9a" providerId="AD" clId="Web-{EA991917-2E77-5738-E360-77FD8239051A}" dt="2025-05-15T16:04:33.733" v="254"/>
        <pc:sldMkLst>
          <pc:docMk/>
          <pc:sldMk cId="3865015657" sldId="275"/>
        </pc:sldMkLst>
      </pc:sldChg>
      <pc:sldChg chg="modSp">
        <pc:chgData name="Young, Jack" userId="S::jkyoung@mcmaster.ca::e064267e-cc83-4067-b3e1-998835266c9a" providerId="AD" clId="Web-{EA991917-2E77-5738-E360-77FD8239051A}" dt="2025-05-15T16:04:40.499" v="255" actId="1076"/>
        <pc:sldMkLst>
          <pc:docMk/>
          <pc:sldMk cId="774392748" sldId="279"/>
        </pc:sldMkLst>
        <pc:spChg chg="mod">
          <ac:chgData name="Young, Jack" userId="S::jkyoung@mcmaster.ca::e064267e-cc83-4067-b3e1-998835266c9a" providerId="AD" clId="Web-{EA991917-2E77-5738-E360-77FD8239051A}" dt="2025-05-15T16:03:50.936" v="248" actId="20577"/>
          <ac:spMkLst>
            <pc:docMk/>
            <pc:sldMk cId="774392748" sldId="279"/>
            <ac:spMk id="9" creationId="{4CA07170-1C28-0E9A-E257-0DA244AC53F5}"/>
          </ac:spMkLst>
        </pc:spChg>
        <pc:spChg chg="mod">
          <ac:chgData name="Young, Jack" userId="S::jkyoung@mcmaster.ca::e064267e-cc83-4067-b3e1-998835266c9a" providerId="AD" clId="Web-{EA991917-2E77-5738-E360-77FD8239051A}" dt="2025-05-15T16:04:40.499" v="255" actId="1076"/>
          <ac:spMkLst>
            <pc:docMk/>
            <pc:sldMk cId="774392748" sldId="279"/>
            <ac:spMk id="13" creationId="{970F9B77-CCA4-D71D-1245-8A36D04620F0}"/>
          </ac:spMkLst>
        </pc:spChg>
      </pc:sldChg>
      <pc:sldChg chg="del">
        <pc:chgData name="Young, Jack" userId="S::jkyoung@mcmaster.ca::e064267e-cc83-4067-b3e1-998835266c9a" providerId="AD" clId="Web-{EA991917-2E77-5738-E360-77FD8239051A}" dt="2025-05-15T16:04:25.920" v="253"/>
        <pc:sldMkLst>
          <pc:docMk/>
          <pc:sldMk cId="2068622872" sldId="281"/>
        </pc:sldMkLst>
      </pc:sldChg>
      <pc:sldChg chg="modNotes">
        <pc:chgData name="Young, Jack" userId="S::jkyoung@mcmaster.ca::e064267e-cc83-4067-b3e1-998835266c9a" providerId="AD" clId="Web-{EA991917-2E77-5738-E360-77FD8239051A}" dt="2025-05-15T16:11:18.518" v="672"/>
        <pc:sldMkLst>
          <pc:docMk/>
          <pc:sldMk cId="4003422828" sldId="285"/>
        </pc:sldMkLst>
      </pc:sldChg>
      <pc:sldChg chg="modSp">
        <pc:chgData name="Young, Jack" userId="S::jkyoung@mcmaster.ca::e064267e-cc83-4067-b3e1-998835266c9a" providerId="AD" clId="Web-{EA991917-2E77-5738-E360-77FD8239051A}" dt="2025-05-15T15:55:33.275" v="21" actId="20577"/>
        <pc:sldMkLst>
          <pc:docMk/>
          <pc:sldMk cId="3994545324" sldId="288"/>
        </pc:sldMkLst>
        <pc:spChg chg="mod">
          <ac:chgData name="Young, Jack" userId="S::jkyoung@mcmaster.ca::e064267e-cc83-4067-b3e1-998835266c9a" providerId="AD" clId="Web-{EA991917-2E77-5738-E360-77FD8239051A}" dt="2025-05-15T15:55:33.275" v="21" actId="20577"/>
          <ac:spMkLst>
            <pc:docMk/>
            <pc:sldMk cId="3994545324" sldId="288"/>
            <ac:spMk id="2" creationId="{407C8E15-DB0E-1662-C815-15E633E019E8}"/>
          </ac:spMkLst>
        </pc:spChg>
      </pc:sldChg>
      <pc:sldChg chg="modSp add replId">
        <pc:chgData name="Young, Jack" userId="S::jkyoung@mcmaster.ca::e064267e-cc83-4067-b3e1-998835266c9a" providerId="AD" clId="Web-{EA991917-2E77-5738-E360-77FD8239051A}" dt="2025-05-15T15:56:48.838" v="82" actId="20577"/>
        <pc:sldMkLst>
          <pc:docMk/>
          <pc:sldMk cId="1203794291" sldId="289"/>
        </pc:sldMkLst>
        <pc:spChg chg="mod">
          <ac:chgData name="Young, Jack" userId="S::jkyoung@mcmaster.ca::e064267e-cc83-4067-b3e1-998835266c9a" providerId="AD" clId="Web-{EA991917-2E77-5738-E360-77FD8239051A}" dt="2025-05-15T15:56:48.838" v="82" actId="20577"/>
          <ac:spMkLst>
            <pc:docMk/>
            <pc:sldMk cId="1203794291" sldId="289"/>
            <ac:spMk id="8" creationId="{2DEC24F3-5CCF-0B95-DA08-4B1932809335}"/>
          </ac:spMkLst>
        </pc:spChg>
      </pc:sldChg>
      <pc:sldChg chg="modSp add ord replId">
        <pc:chgData name="Young, Jack" userId="S::jkyoung@mcmaster.ca::e064267e-cc83-4067-b3e1-998835266c9a" providerId="AD" clId="Web-{EA991917-2E77-5738-E360-77FD8239051A}" dt="2025-05-15T16:01:22.700" v="95" actId="20577"/>
        <pc:sldMkLst>
          <pc:docMk/>
          <pc:sldMk cId="2900779457" sldId="290"/>
        </pc:sldMkLst>
        <pc:spChg chg="mod">
          <ac:chgData name="Young, Jack" userId="S::jkyoung@mcmaster.ca::e064267e-cc83-4067-b3e1-998835266c9a" providerId="AD" clId="Web-{EA991917-2E77-5738-E360-77FD8239051A}" dt="2025-05-15T16:01:22.700" v="95" actId="20577"/>
          <ac:spMkLst>
            <pc:docMk/>
            <pc:sldMk cId="2900779457" sldId="290"/>
            <ac:spMk id="8" creationId="{EFDEA2B8-734A-FB66-063E-A5B8A1456BC5}"/>
          </ac:spMkLst>
        </pc:spChg>
      </pc:sldChg>
      <pc:sldChg chg="modSp add ord replId">
        <pc:chgData name="Young, Jack" userId="S::jkyoung@mcmaster.ca::e064267e-cc83-4067-b3e1-998835266c9a" providerId="AD" clId="Web-{EA991917-2E77-5738-E360-77FD8239051A}" dt="2025-05-15T16:09:17.376" v="551" actId="20577"/>
        <pc:sldMkLst>
          <pc:docMk/>
          <pc:sldMk cId="3723749559" sldId="291"/>
        </pc:sldMkLst>
        <pc:spChg chg="mod">
          <ac:chgData name="Young, Jack" userId="S::jkyoung@mcmaster.ca::e064267e-cc83-4067-b3e1-998835266c9a" providerId="AD" clId="Web-{EA991917-2E77-5738-E360-77FD8239051A}" dt="2025-05-15T16:01:53.153" v="112" actId="20577"/>
          <ac:spMkLst>
            <pc:docMk/>
            <pc:sldMk cId="3723749559" sldId="291"/>
            <ac:spMk id="3" creationId="{8B45A1EC-BE9B-E596-CC21-B8215467EEFD}"/>
          </ac:spMkLst>
        </pc:spChg>
        <pc:spChg chg="mod">
          <ac:chgData name="Young, Jack" userId="S::jkyoung@mcmaster.ca::e064267e-cc83-4067-b3e1-998835266c9a" providerId="AD" clId="Web-{EA991917-2E77-5738-E360-77FD8239051A}" dt="2025-05-15T16:09:17.376" v="551" actId="20577"/>
          <ac:spMkLst>
            <pc:docMk/>
            <pc:sldMk cId="3723749559" sldId="291"/>
            <ac:spMk id="11" creationId="{F9093410-573C-F5A7-9220-887EB56DB7A3}"/>
          </ac:spMkLst>
        </pc:spChg>
      </pc:sldChg>
      <pc:sldChg chg="modSp add ord replId">
        <pc:chgData name="Young, Jack" userId="S::jkyoung@mcmaster.ca::e064267e-cc83-4067-b3e1-998835266c9a" providerId="AD" clId="Web-{EA991917-2E77-5738-E360-77FD8239051A}" dt="2025-05-15T16:08:23.860" v="531" actId="20577"/>
        <pc:sldMkLst>
          <pc:docMk/>
          <pc:sldMk cId="2886756548" sldId="292"/>
        </pc:sldMkLst>
        <pc:spChg chg="mod">
          <ac:chgData name="Young, Jack" userId="S::jkyoung@mcmaster.ca::e064267e-cc83-4067-b3e1-998835266c9a" providerId="AD" clId="Web-{EA991917-2E77-5738-E360-77FD8239051A}" dt="2025-05-15T16:08:23.860" v="531" actId="20577"/>
          <ac:spMkLst>
            <pc:docMk/>
            <pc:sldMk cId="2886756548" sldId="292"/>
            <ac:spMk id="6" creationId="{A942A645-6627-FFD3-D622-68F7C3EC6641}"/>
          </ac:spMkLst>
        </pc:spChg>
        <pc:spChg chg="mod">
          <ac:chgData name="Young, Jack" userId="S::jkyoung@mcmaster.ca::e064267e-cc83-4067-b3e1-998835266c9a" providerId="AD" clId="Web-{EA991917-2E77-5738-E360-77FD8239051A}" dt="2025-05-15T16:06:28.078" v="313" actId="20577"/>
          <ac:spMkLst>
            <pc:docMk/>
            <pc:sldMk cId="2886756548" sldId="292"/>
            <ac:spMk id="9" creationId="{265C94B1-37BB-36DA-E216-AC051944076C}"/>
          </ac:spMkLst>
        </pc:spChg>
      </pc:sldChg>
    </pc:docChg>
  </pc:docChgLst>
  <pc:docChgLst>
    <pc:chgData name="Ho Yin Kelvin Lee" userId="S::lee887@mcmaster.ca::defbc5d3-743f-49dd-9236-d966508d7b7f" providerId="AD" clId="Web-{C30B99F8-1502-E72F-2C5F-2E7022FAD44E}"/>
    <pc:docChg chg="modSld">
      <pc:chgData name="Ho Yin Kelvin Lee" userId="S::lee887@mcmaster.ca::defbc5d3-743f-49dd-9236-d966508d7b7f" providerId="AD" clId="Web-{C30B99F8-1502-E72F-2C5F-2E7022FAD44E}" dt="2025-05-21T16:38:43.618" v="110"/>
      <pc:docMkLst>
        <pc:docMk/>
      </pc:docMkLst>
      <pc:sldChg chg="modNotes">
        <pc:chgData name="Ho Yin Kelvin Lee" userId="S::lee887@mcmaster.ca::defbc5d3-743f-49dd-9236-d966508d7b7f" providerId="AD" clId="Web-{C30B99F8-1502-E72F-2C5F-2E7022FAD44E}" dt="2025-05-21T16:38:43.618" v="110"/>
        <pc:sldMkLst>
          <pc:docMk/>
          <pc:sldMk cId="0" sldId="267"/>
        </pc:sldMkLst>
      </pc:sldChg>
    </pc:docChg>
  </pc:docChgLst>
  <pc:docChgLst>
    <pc:chgData name="Ho Yin Kelvin Lee" userId="S::lee887@mcmaster.ca::defbc5d3-743f-49dd-9236-d966508d7b7f" providerId="AD" clId="Web-{B8626BC8-CE26-970C-B2D8-28656FBF97DE}"/>
    <pc:docChg chg="addSld delSld modSld">
      <pc:chgData name="Ho Yin Kelvin Lee" userId="S::lee887@mcmaster.ca::defbc5d3-743f-49dd-9236-d966508d7b7f" providerId="AD" clId="Web-{B8626BC8-CE26-970C-B2D8-28656FBF97DE}" dt="2025-05-20T20:46:53.550" v="32" actId="20577"/>
      <pc:docMkLst>
        <pc:docMk/>
      </pc:docMkLst>
      <pc:sldChg chg="add del">
        <pc:chgData name="Ho Yin Kelvin Lee" userId="S::lee887@mcmaster.ca::defbc5d3-743f-49dd-9236-d966508d7b7f" providerId="AD" clId="Web-{B8626BC8-CE26-970C-B2D8-28656FBF97DE}" dt="2025-05-20T20:46:01.737" v="27"/>
        <pc:sldMkLst>
          <pc:docMk/>
          <pc:sldMk cId="0" sldId="265"/>
        </pc:sldMkLst>
      </pc:sldChg>
      <pc:sldChg chg="add">
        <pc:chgData name="Ho Yin Kelvin Lee" userId="S::lee887@mcmaster.ca::defbc5d3-743f-49dd-9236-d966508d7b7f" providerId="AD" clId="Web-{B8626BC8-CE26-970C-B2D8-28656FBF97DE}" dt="2025-05-20T20:46:01.753" v="28"/>
        <pc:sldMkLst>
          <pc:docMk/>
          <pc:sldMk cId="0" sldId="266"/>
        </pc:sldMkLst>
      </pc:sldChg>
      <pc:sldChg chg="add">
        <pc:chgData name="Ho Yin Kelvin Lee" userId="S::lee887@mcmaster.ca::defbc5d3-743f-49dd-9236-d966508d7b7f" providerId="AD" clId="Web-{B8626BC8-CE26-970C-B2D8-28656FBF97DE}" dt="2025-05-20T20:46:01.769" v="29"/>
        <pc:sldMkLst>
          <pc:docMk/>
          <pc:sldMk cId="0" sldId="267"/>
        </pc:sldMkLst>
      </pc:sldChg>
      <pc:sldChg chg="add">
        <pc:chgData name="Ho Yin Kelvin Lee" userId="S::lee887@mcmaster.ca::defbc5d3-743f-49dd-9236-d966508d7b7f" providerId="AD" clId="Web-{B8626BC8-CE26-970C-B2D8-28656FBF97DE}" dt="2025-05-20T20:41:53.891" v="24"/>
        <pc:sldMkLst>
          <pc:docMk/>
          <pc:sldMk cId="0" sldId="268"/>
        </pc:sldMkLst>
      </pc:sldChg>
      <pc:sldChg chg="modSp">
        <pc:chgData name="Ho Yin Kelvin Lee" userId="S::lee887@mcmaster.ca::defbc5d3-743f-49dd-9236-d966508d7b7f" providerId="AD" clId="Web-{B8626BC8-CE26-970C-B2D8-28656FBF97DE}" dt="2025-05-20T20:40:41.750" v="17" actId="1076"/>
        <pc:sldMkLst>
          <pc:docMk/>
          <pc:sldMk cId="774392748" sldId="279"/>
        </pc:sldMkLst>
        <pc:spChg chg="mod">
          <ac:chgData name="Ho Yin Kelvin Lee" userId="S::lee887@mcmaster.ca::defbc5d3-743f-49dd-9236-d966508d7b7f" providerId="AD" clId="Web-{B8626BC8-CE26-970C-B2D8-28656FBF97DE}" dt="2025-05-20T20:40:39.671" v="16" actId="14100"/>
          <ac:spMkLst>
            <pc:docMk/>
            <pc:sldMk cId="774392748" sldId="279"/>
            <ac:spMk id="9" creationId="{4CA07170-1C28-0E9A-E257-0DA244AC53F5}"/>
          </ac:spMkLst>
        </pc:spChg>
        <pc:spChg chg="mod">
          <ac:chgData name="Ho Yin Kelvin Lee" userId="S::lee887@mcmaster.ca::defbc5d3-743f-49dd-9236-d966508d7b7f" providerId="AD" clId="Web-{B8626BC8-CE26-970C-B2D8-28656FBF97DE}" dt="2025-05-20T20:40:41.750" v="17" actId="1076"/>
          <ac:spMkLst>
            <pc:docMk/>
            <pc:sldMk cId="774392748" sldId="279"/>
            <ac:spMk id="13" creationId="{970F9B77-CCA4-D71D-1245-8A36D04620F0}"/>
          </ac:spMkLst>
        </pc:spChg>
      </pc:sldChg>
      <pc:sldChg chg="modSp">
        <pc:chgData name="Ho Yin Kelvin Lee" userId="S::lee887@mcmaster.ca::defbc5d3-743f-49dd-9236-d966508d7b7f" providerId="AD" clId="Web-{B8626BC8-CE26-970C-B2D8-28656FBF97DE}" dt="2025-05-20T20:46:53.550" v="32" actId="20577"/>
        <pc:sldMkLst>
          <pc:docMk/>
          <pc:sldMk cId="3723749559" sldId="291"/>
        </pc:sldMkLst>
        <pc:spChg chg="mod">
          <ac:chgData name="Ho Yin Kelvin Lee" userId="S::lee887@mcmaster.ca::defbc5d3-743f-49dd-9236-d966508d7b7f" providerId="AD" clId="Web-{B8626BC8-CE26-970C-B2D8-28656FBF97DE}" dt="2025-05-20T20:46:53.550" v="32" actId="20577"/>
          <ac:spMkLst>
            <pc:docMk/>
            <pc:sldMk cId="3723749559" sldId="291"/>
            <ac:spMk id="11" creationId="{F9093410-573C-F5A7-9220-887EB56DB7A3}"/>
          </ac:spMkLst>
        </pc:spChg>
      </pc:sldChg>
      <pc:sldChg chg="add">
        <pc:chgData name="Ho Yin Kelvin Lee" userId="S::lee887@mcmaster.ca::defbc5d3-743f-49dd-9236-d966508d7b7f" providerId="AD" clId="Web-{B8626BC8-CE26-970C-B2D8-28656FBF97DE}" dt="2025-05-20T20:46:01.769" v="30"/>
        <pc:sldMkLst>
          <pc:docMk/>
          <pc:sldMk cId="1262317403" sldId="293"/>
        </pc:sldMkLst>
      </pc:sldChg>
      <pc:sldMasterChg chg="addSldLayout">
        <pc:chgData name="Ho Yin Kelvin Lee" userId="S::lee887@mcmaster.ca::defbc5d3-743f-49dd-9236-d966508d7b7f" providerId="AD" clId="Web-{B8626BC8-CE26-970C-B2D8-28656FBF97DE}" dt="2025-05-20T20:41:53.891" v="24"/>
        <pc:sldMasterMkLst>
          <pc:docMk/>
          <pc:sldMasterMk cId="2475392164" sldId="2147483660"/>
        </pc:sldMasterMkLst>
        <pc:sldLayoutChg chg="add">
          <pc:chgData name="Ho Yin Kelvin Lee" userId="S::lee887@mcmaster.ca::defbc5d3-743f-49dd-9236-d966508d7b7f" providerId="AD" clId="Web-{B8626BC8-CE26-970C-B2D8-28656FBF97DE}" dt="2025-05-20T20:41:53.891" v="24"/>
          <pc:sldLayoutMkLst>
            <pc:docMk/>
            <pc:sldMasterMk cId="2475392164" sldId="2147483660"/>
            <pc:sldLayoutMk cId="1729655211" sldId="2147483685"/>
          </pc:sldLayoutMkLst>
        </pc:sldLayoutChg>
      </pc:sldMasterChg>
    </pc:docChg>
  </pc:docChgLst>
  <pc:docChgLst>
    <pc:chgData name="Ho Yin Kelvin Lee" userId="S::lee887@mcmaster.ca::defbc5d3-743f-49dd-9236-d966508d7b7f" providerId="AD" clId="Web-{D61115F1-F5CC-56B3-2093-E2250ECD8715}"/>
    <pc:docChg chg="addSld delSld modSld">
      <pc:chgData name="Ho Yin Kelvin Lee" userId="S::lee887@mcmaster.ca::defbc5d3-743f-49dd-9236-d966508d7b7f" providerId="AD" clId="Web-{D61115F1-F5CC-56B3-2093-E2250ECD8715}" dt="2025-05-20T20:57:53.383" v="83" actId="14100"/>
      <pc:docMkLst>
        <pc:docMk/>
      </pc:docMkLst>
      <pc:sldChg chg="modSp del mod modClrScheme chgLayout modNotes">
        <pc:chgData name="Ho Yin Kelvin Lee" userId="S::lee887@mcmaster.ca::defbc5d3-743f-49dd-9236-d966508d7b7f" providerId="AD" clId="Web-{D61115F1-F5CC-56B3-2093-E2250ECD8715}" dt="2025-05-20T20:50:27.519" v="17"/>
        <pc:sldMkLst>
          <pc:docMk/>
          <pc:sldMk cId="0" sldId="265"/>
        </pc:sldMkLst>
      </pc:sldChg>
      <pc:sldChg chg="del">
        <pc:chgData name="Ho Yin Kelvin Lee" userId="S::lee887@mcmaster.ca::defbc5d3-743f-49dd-9236-d966508d7b7f" providerId="AD" clId="Web-{D61115F1-F5CC-56B3-2093-E2250ECD8715}" dt="2025-05-20T20:48:25.674" v="8"/>
        <pc:sldMkLst>
          <pc:docMk/>
          <pc:sldMk cId="0" sldId="268"/>
        </pc:sldMkLst>
      </pc:sldChg>
      <pc:sldChg chg="modSp">
        <pc:chgData name="Ho Yin Kelvin Lee" userId="S::lee887@mcmaster.ca::defbc5d3-743f-49dd-9236-d966508d7b7f" providerId="AD" clId="Web-{D61115F1-F5CC-56B3-2093-E2250ECD8715}" dt="2025-05-20T20:57:53.383" v="83" actId="14100"/>
        <pc:sldMkLst>
          <pc:docMk/>
          <pc:sldMk cId="774392748" sldId="279"/>
        </pc:sldMkLst>
        <pc:spChg chg="mod">
          <ac:chgData name="Ho Yin Kelvin Lee" userId="S::lee887@mcmaster.ca::defbc5d3-743f-49dd-9236-d966508d7b7f" providerId="AD" clId="Web-{D61115F1-F5CC-56B3-2093-E2250ECD8715}" dt="2025-05-20T20:57:53.383" v="83" actId="14100"/>
          <ac:spMkLst>
            <pc:docMk/>
            <pc:sldMk cId="774392748" sldId="279"/>
            <ac:spMk id="9" creationId="{4CA07170-1C28-0E9A-E257-0DA244AC53F5}"/>
          </ac:spMkLst>
        </pc:spChg>
      </pc:sldChg>
      <pc:sldChg chg="modSp">
        <pc:chgData name="Ho Yin Kelvin Lee" userId="S::lee887@mcmaster.ca::defbc5d3-743f-49dd-9236-d966508d7b7f" providerId="AD" clId="Web-{D61115F1-F5CC-56B3-2093-E2250ECD8715}" dt="2025-05-20T20:47:28.142" v="7" actId="20577"/>
        <pc:sldMkLst>
          <pc:docMk/>
          <pc:sldMk cId="1262317403" sldId="293"/>
        </pc:sldMkLst>
        <pc:spChg chg="mod">
          <ac:chgData name="Ho Yin Kelvin Lee" userId="S::lee887@mcmaster.ca::defbc5d3-743f-49dd-9236-d966508d7b7f" providerId="AD" clId="Web-{D61115F1-F5CC-56B3-2093-E2250ECD8715}" dt="2025-05-20T20:47:28.142" v="7" actId="20577"/>
          <ac:spMkLst>
            <pc:docMk/>
            <pc:sldMk cId="1262317403" sldId="293"/>
            <ac:spMk id="3" creationId="{00000000-0000-0000-0000-000000000000}"/>
          </ac:spMkLst>
        </pc:spChg>
      </pc:sldChg>
      <pc:sldChg chg="modSp add replId">
        <pc:chgData name="Ho Yin Kelvin Lee" userId="S::lee887@mcmaster.ca::defbc5d3-743f-49dd-9236-d966508d7b7f" providerId="AD" clId="Web-{D61115F1-F5CC-56B3-2093-E2250ECD8715}" dt="2025-05-20T20:55:21.397" v="76" actId="14100"/>
        <pc:sldMkLst>
          <pc:docMk/>
          <pc:sldMk cId="1379673356" sldId="294"/>
        </pc:sldMkLst>
        <pc:spChg chg="mod">
          <ac:chgData name="Ho Yin Kelvin Lee" userId="S::lee887@mcmaster.ca::defbc5d3-743f-49dd-9236-d966508d7b7f" providerId="AD" clId="Web-{D61115F1-F5CC-56B3-2093-E2250ECD8715}" dt="2025-05-20T20:55:21.397" v="76" actId="14100"/>
          <ac:spMkLst>
            <pc:docMk/>
            <pc:sldMk cId="1379673356" sldId="294"/>
            <ac:spMk id="6" creationId="{6BFCEA64-A98B-3207-C8EA-0A09519AF15F}"/>
          </ac:spMkLst>
        </pc:spChg>
        <pc:picChg chg="mod">
          <ac:chgData name="Ho Yin Kelvin Lee" userId="S::lee887@mcmaster.ca::defbc5d3-743f-49dd-9236-d966508d7b7f" providerId="AD" clId="Web-{D61115F1-F5CC-56B3-2093-E2250ECD8715}" dt="2025-05-20T20:54:35.006" v="69" actId="1076"/>
          <ac:picMkLst>
            <pc:docMk/>
            <pc:sldMk cId="1379673356" sldId="294"/>
            <ac:picMk id="4" creationId="{537B14B3-AADC-AA68-D5D8-0893DAA38DA6}"/>
          </ac:picMkLst>
        </pc:picChg>
      </pc:sldChg>
      <pc:sldChg chg="add del">
        <pc:chgData name="Ho Yin Kelvin Lee" userId="S::lee887@mcmaster.ca::defbc5d3-743f-49dd-9236-d966508d7b7f" providerId="AD" clId="Web-{D61115F1-F5CC-56B3-2093-E2250ECD8715}" dt="2025-05-20T20:50:27.519" v="18"/>
        <pc:sldMkLst>
          <pc:docMk/>
          <pc:sldMk cId="3857761840" sldId="294"/>
        </pc:sldMkLst>
      </pc:sldChg>
      <pc:sldChg chg="add del">
        <pc:chgData name="Ho Yin Kelvin Lee" userId="S::lee887@mcmaster.ca::defbc5d3-743f-49dd-9236-d966508d7b7f" providerId="AD" clId="Web-{D61115F1-F5CC-56B3-2093-E2250ECD8715}" dt="2025-05-20T20:50:27.519" v="16"/>
        <pc:sldMkLst>
          <pc:docMk/>
          <pc:sldMk cId="789097657" sldId="295"/>
        </pc:sldMkLst>
      </pc:sldChg>
    </pc:docChg>
  </pc:docChgLst>
  <pc:docChgLst>
    <pc:chgData name="Young, Jack" userId="S::jkyoung@mcmaster.ca::e064267e-cc83-4067-b3e1-998835266c9a" providerId="AD" clId="Web-{7F581BAA-0FB8-66F7-C48B-2CC0C5CC302F}"/>
    <pc:docChg chg="addSld modSld sldOrd">
      <pc:chgData name="Young, Jack" userId="S::jkyoung@mcmaster.ca::e064267e-cc83-4067-b3e1-998835266c9a" providerId="AD" clId="Web-{7F581BAA-0FB8-66F7-C48B-2CC0C5CC302F}" dt="2025-05-15T15:47:44.446" v="185" actId="20577"/>
      <pc:docMkLst>
        <pc:docMk/>
      </pc:docMkLst>
      <pc:sldChg chg="modSp mod modShow">
        <pc:chgData name="Young, Jack" userId="S::jkyoung@mcmaster.ca::e064267e-cc83-4067-b3e1-998835266c9a" providerId="AD" clId="Web-{7F581BAA-0FB8-66F7-C48B-2CC0C5CC302F}" dt="2025-05-15T15:45:56.897" v="135"/>
        <pc:sldMkLst>
          <pc:docMk/>
          <pc:sldMk cId="1094272472" sldId="274"/>
        </pc:sldMkLst>
        <pc:spChg chg="mod">
          <ac:chgData name="Young, Jack" userId="S::jkyoung@mcmaster.ca::e064267e-cc83-4067-b3e1-998835266c9a" providerId="AD" clId="Web-{7F581BAA-0FB8-66F7-C48B-2CC0C5CC302F}" dt="2025-05-15T15:45:40.584" v="134" actId="20577"/>
          <ac:spMkLst>
            <pc:docMk/>
            <pc:sldMk cId="1094272472" sldId="274"/>
            <ac:spMk id="8" creationId="{7DD6B530-8301-AB35-FF31-326D5D5E7FC7}"/>
          </ac:spMkLst>
        </pc:spChg>
        <pc:spChg chg="mod">
          <ac:chgData name="Young, Jack" userId="S::jkyoung@mcmaster.ca::e064267e-cc83-4067-b3e1-998835266c9a" providerId="AD" clId="Web-{7F581BAA-0FB8-66F7-C48B-2CC0C5CC302F}" dt="2025-05-15T15:45:20.334" v="113" actId="20577"/>
          <ac:spMkLst>
            <pc:docMk/>
            <pc:sldMk cId="1094272472" sldId="274"/>
            <ac:spMk id="11" creationId="{7F5472A2-1DFE-95A4-71D5-6EF71BBBCBAC}"/>
          </ac:spMkLst>
        </pc:spChg>
      </pc:sldChg>
      <pc:sldChg chg="modSp add ord replId">
        <pc:chgData name="Young, Jack" userId="S::jkyoung@mcmaster.ca::e064267e-cc83-4067-b3e1-998835266c9a" providerId="AD" clId="Web-{7F581BAA-0FB8-66F7-C48B-2CC0C5CC302F}" dt="2025-05-15T15:47:03.773" v="159"/>
        <pc:sldMkLst>
          <pc:docMk/>
          <pc:sldMk cId="3639028956" sldId="287"/>
        </pc:sldMkLst>
        <pc:spChg chg="mod">
          <ac:chgData name="Young, Jack" userId="S::jkyoung@mcmaster.ca::e064267e-cc83-4067-b3e1-998835266c9a" providerId="AD" clId="Web-{7F581BAA-0FB8-66F7-C48B-2CC0C5CC302F}" dt="2025-05-15T15:46:51.476" v="156" actId="20577"/>
          <ac:spMkLst>
            <pc:docMk/>
            <pc:sldMk cId="3639028956" sldId="287"/>
            <ac:spMk id="8" creationId="{E7950970-04F9-08B5-87D1-87C7E4EFCADC}"/>
          </ac:spMkLst>
        </pc:spChg>
      </pc:sldChg>
      <pc:sldChg chg="modSp add ord replId">
        <pc:chgData name="Young, Jack" userId="S::jkyoung@mcmaster.ca::e064267e-cc83-4067-b3e1-998835266c9a" providerId="AD" clId="Web-{7F581BAA-0FB8-66F7-C48B-2CC0C5CC302F}" dt="2025-05-15T15:47:44.446" v="185" actId="20577"/>
        <pc:sldMkLst>
          <pc:docMk/>
          <pc:sldMk cId="3994545324" sldId="288"/>
        </pc:sldMkLst>
        <pc:spChg chg="mod">
          <ac:chgData name="Young, Jack" userId="S::jkyoung@mcmaster.ca::e064267e-cc83-4067-b3e1-998835266c9a" providerId="AD" clId="Web-{7F581BAA-0FB8-66F7-C48B-2CC0C5CC302F}" dt="2025-05-15T15:47:39.883" v="183" actId="20577"/>
          <ac:spMkLst>
            <pc:docMk/>
            <pc:sldMk cId="3994545324" sldId="288"/>
            <ac:spMk id="8" creationId="{9DA22BFB-57F6-D410-7EEA-DA66A129C2C2}"/>
          </ac:spMkLst>
        </pc:spChg>
        <pc:spChg chg="mod">
          <ac:chgData name="Young, Jack" userId="S::jkyoung@mcmaster.ca::e064267e-cc83-4067-b3e1-998835266c9a" providerId="AD" clId="Web-{7F581BAA-0FB8-66F7-C48B-2CC0C5CC302F}" dt="2025-05-15T15:47:44.446" v="185" actId="20577"/>
          <ac:spMkLst>
            <pc:docMk/>
            <pc:sldMk cId="3994545324" sldId="288"/>
            <ac:spMk id="11" creationId="{26DD1D22-7E58-4D6E-D4C6-43760F4EC8EA}"/>
          </ac:spMkLst>
        </pc:spChg>
      </pc:sldChg>
    </pc:docChg>
  </pc:docChgLst>
  <pc:docChgLst>
    <pc:chgData name="Ho Yin Kelvin Lee" userId="S::lee887@mcmaster.ca::defbc5d3-743f-49dd-9236-d966508d7b7f" providerId="AD" clId="Web-{18D47817-16C4-9544-C84F-C067EA839FBC}"/>
    <pc:docChg chg="mod delSld modSld">
      <pc:chgData name="Ho Yin Kelvin Lee" userId="S::lee887@mcmaster.ca::defbc5d3-743f-49dd-9236-d966508d7b7f" providerId="AD" clId="Web-{18D47817-16C4-9544-C84F-C067EA839FBC}" dt="2025-05-22T19:06:46.786" v="168"/>
      <pc:docMkLst>
        <pc:docMk/>
      </pc:docMkLst>
      <pc:sldChg chg="modSp modNotes">
        <pc:chgData name="Ho Yin Kelvin Lee" userId="S::lee887@mcmaster.ca::defbc5d3-743f-49dd-9236-d966508d7b7f" providerId="AD" clId="Web-{18D47817-16C4-9544-C84F-C067EA839FBC}" dt="2025-05-22T19:06:46.786" v="168"/>
        <pc:sldMkLst>
          <pc:docMk/>
          <pc:sldMk cId="0" sldId="267"/>
        </pc:sldMkLst>
        <pc:spChg chg="mod">
          <ac:chgData name="Ho Yin Kelvin Lee" userId="S::lee887@mcmaster.ca::defbc5d3-743f-49dd-9236-d966508d7b7f" providerId="AD" clId="Web-{18D47817-16C4-9544-C84F-C067EA839FBC}" dt="2025-05-22T17:23:13.661" v="35" actId="20577"/>
          <ac:spMkLst>
            <pc:docMk/>
            <pc:sldMk cId="0" sldId="267"/>
            <ac:spMk id="3" creationId="{00000000-0000-0000-0000-000000000000}"/>
          </ac:spMkLst>
        </pc:spChg>
      </pc:sldChg>
      <pc:sldChg chg="addSp delSp modSp modCm">
        <pc:chgData name="Ho Yin Kelvin Lee" userId="S::lee887@mcmaster.ca::defbc5d3-743f-49dd-9236-d966508d7b7f" providerId="AD" clId="Web-{18D47817-16C4-9544-C84F-C067EA839FBC}" dt="2025-05-22T18:40:13.167" v="97" actId="20577"/>
        <pc:sldMkLst>
          <pc:docMk/>
          <pc:sldMk cId="1094272472" sldId="274"/>
        </pc:sldMkLst>
        <pc:spChg chg="mod">
          <ac:chgData name="Ho Yin Kelvin Lee" userId="S::lee887@mcmaster.ca::defbc5d3-743f-49dd-9236-d966508d7b7f" providerId="AD" clId="Web-{18D47817-16C4-9544-C84F-C067EA839FBC}" dt="2025-05-22T18:40:13.167" v="97" actId="20577"/>
          <ac:spMkLst>
            <pc:docMk/>
            <pc:sldMk cId="1094272472" sldId="274"/>
            <ac:spMk id="11" creationId="{7F5472A2-1DFE-95A4-71D5-6EF71BBBCBAC}"/>
          </ac:spMkLst>
        </pc:spChg>
        <pc:picChg chg="add mod">
          <ac:chgData name="Ho Yin Kelvin Lee" userId="S::lee887@mcmaster.ca::defbc5d3-743f-49dd-9236-d966508d7b7f" providerId="AD" clId="Web-{18D47817-16C4-9544-C84F-C067EA839FBC}" dt="2025-05-22T18:27:02.389" v="88" actId="14100"/>
          <ac:picMkLst>
            <pc:docMk/>
            <pc:sldMk cId="1094272472" sldId="274"/>
            <ac:picMk id="3" creationId="{6A24B8D5-B87F-7112-869C-330C5CCE0CA9}"/>
          </ac:picMkLst>
        </pc:picChg>
        <pc:extLst>
          <p:ext xmlns:p="http://schemas.openxmlformats.org/presentationml/2006/main" uri="{D6D511B9-2390-475A-947B-AFAB55BFBCF1}">
            <pc226:cmChg xmlns:pc226="http://schemas.microsoft.com/office/powerpoint/2022/06/main/command" chg="mod">
              <pc226:chgData name="Ho Yin Kelvin Lee" userId="S::lee887@mcmaster.ca::defbc5d3-743f-49dd-9236-d966508d7b7f" providerId="AD" clId="Web-{18D47817-16C4-9544-C84F-C067EA839FBC}" dt="2025-05-22T18:39:22.698" v="96" actId="20577"/>
              <pc2:cmMkLst xmlns:pc2="http://schemas.microsoft.com/office/powerpoint/2019/9/main/command">
                <pc:docMk/>
                <pc:sldMk cId="1094272472" sldId="274"/>
                <pc2:cmMk id="{5384E1E8-DEBC-674F-8C5B-286B6AE0E660}"/>
              </pc2:cmMkLst>
            </pc226:cmChg>
          </p:ext>
        </pc:extLst>
      </pc:sldChg>
      <pc:sldChg chg="modSp">
        <pc:chgData name="Ho Yin Kelvin Lee" userId="S::lee887@mcmaster.ca::defbc5d3-743f-49dd-9236-d966508d7b7f" providerId="AD" clId="Web-{18D47817-16C4-9544-C84F-C067EA839FBC}" dt="2025-05-22T18:04:04.024" v="80" actId="20577"/>
        <pc:sldMkLst>
          <pc:docMk/>
          <pc:sldMk cId="774392748" sldId="279"/>
        </pc:sldMkLst>
        <pc:spChg chg="mod">
          <ac:chgData name="Ho Yin Kelvin Lee" userId="S::lee887@mcmaster.ca::defbc5d3-743f-49dd-9236-d966508d7b7f" providerId="AD" clId="Web-{18D47817-16C4-9544-C84F-C067EA839FBC}" dt="2025-05-22T18:04:04.024" v="80" actId="20577"/>
          <ac:spMkLst>
            <pc:docMk/>
            <pc:sldMk cId="774392748" sldId="279"/>
            <ac:spMk id="9" creationId="{4CA07170-1C28-0E9A-E257-0DA244AC53F5}"/>
          </ac:spMkLst>
        </pc:spChg>
        <pc:spChg chg="mod">
          <ac:chgData name="Ho Yin Kelvin Lee" userId="S::lee887@mcmaster.ca::defbc5d3-743f-49dd-9236-d966508d7b7f" providerId="AD" clId="Web-{18D47817-16C4-9544-C84F-C067EA839FBC}" dt="2025-05-22T17:26:25.132" v="37" actId="1076"/>
          <ac:spMkLst>
            <pc:docMk/>
            <pc:sldMk cId="774392748" sldId="279"/>
            <ac:spMk id="13" creationId="{970F9B77-CCA4-D71D-1245-8A36D04620F0}"/>
          </ac:spMkLst>
        </pc:spChg>
      </pc:sldChg>
      <pc:sldChg chg="del">
        <pc:chgData name="Ho Yin Kelvin Lee" userId="S::lee887@mcmaster.ca::defbc5d3-743f-49dd-9236-d966508d7b7f" providerId="AD" clId="Web-{18D47817-16C4-9544-C84F-C067EA839FBC}" dt="2025-05-22T17:02:16.208" v="28"/>
        <pc:sldMkLst>
          <pc:docMk/>
          <pc:sldMk cId="862669607" sldId="283"/>
        </pc:sldMkLst>
      </pc:sldChg>
      <pc:sldChg chg="addSp delSp modSp modNotes">
        <pc:chgData name="Ho Yin Kelvin Lee" userId="S::lee887@mcmaster.ca::defbc5d3-743f-49dd-9236-d966508d7b7f" providerId="AD" clId="Web-{18D47817-16C4-9544-C84F-C067EA839FBC}" dt="2025-05-22T18:41:24.575" v="149"/>
        <pc:sldMkLst>
          <pc:docMk/>
          <pc:sldMk cId="3224056043" sldId="284"/>
        </pc:sldMkLst>
        <pc:spChg chg="mod">
          <ac:chgData name="Ho Yin Kelvin Lee" userId="S::lee887@mcmaster.ca::defbc5d3-743f-49dd-9236-d966508d7b7f" providerId="AD" clId="Web-{18D47817-16C4-9544-C84F-C067EA839FBC}" dt="2025-05-22T16:56:03.750" v="26" actId="14100"/>
          <ac:spMkLst>
            <pc:docMk/>
            <pc:sldMk cId="3224056043" sldId="284"/>
            <ac:spMk id="6" creationId="{9C65D6C5-0DA5-07CB-921D-52A3DCB1A2FA}"/>
          </ac:spMkLst>
        </pc:spChg>
        <pc:picChg chg="add mod">
          <ac:chgData name="Ho Yin Kelvin Lee" userId="S::lee887@mcmaster.ca::defbc5d3-743f-49dd-9236-d966508d7b7f" providerId="AD" clId="Web-{18D47817-16C4-9544-C84F-C067EA839FBC}" dt="2025-05-22T17:03:27.740" v="29" actId="1076"/>
          <ac:picMkLst>
            <pc:docMk/>
            <pc:sldMk cId="3224056043" sldId="284"/>
            <ac:picMk id="2" creationId="{5EFA2977-7A53-6758-45B3-6F268A53A621}"/>
          </ac:picMkLst>
        </pc:picChg>
      </pc:sldChg>
    </pc:docChg>
  </pc:docChgLst>
  <pc:docChgLst>
    <pc:chgData name="Ho Yin Kelvin Lee" userId="S::lee887@mcmaster.ca::defbc5d3-743f-49dd-9236-d966508d7b7f" providerId="AD" clId="Web-{2ABFAF1C-CDCE-B533-1DA3-C754BB02ECF6}"/>
    <pc:docChg chg="modSld">
      <pc:chgData name="Ho Yin Kelvin Lee" userId="S::lee887@mcmaster.ca::defbc5d3-743f-49dd-9236-d966508d7b7f" providerId="AD" clId="Web-{2ABFAF1C-CDCE-B533-1DA3-C754BB02ECF6}" dt="2025-05-23T14:12:10.326" v="1" actId="20577"/>
      <pc:docMkLst>
        <pc:docMk/>
      </pc:docMkLst>
      <pc:sldChg chg="modSp">
        <pc:chgData name="Ho Yin Kelvin Lee" userId="S::lee887@mcmaster.ca::defbc5d3-743f-49dd-9236-d966508d7b7f" providerId="AD" clId="Web-{2ABFAF1C-CDCE-B533-1DA3-C754BB02ECF6}" dt="2025-05-23T14:12:10.326" v="1" actId="20577"/>
        <pc:sldMkLst>
          <pc:docMk/>
          <pc:sldMk cId="3723749559" sldId="291"/>
        </pc:sldMkLst>
        <pc:spChg chg="mod">
          <ac:chgData name="Ho Yin Kelvin Lee" userId="S::lee887@mcmaster.ca::defbc5d3-743f-49dd-9236-d966508d7b7f" providerId="AD" clId="Web-{2ABFAF1C-CDCE-B533-1DA3-C754BB02ECF6}" dt="2025-05-23T14:12:10.326" v="1" actId="20577"/>
          <ac:spMkLst>
            <pc:docMk/>
            <pc:sldMk cId="3723749559" sldId="291"/>
            <ac:spMk id="11" creationId="{F9093410-573C-F5A7-9220-887EB56DB7A3}"/>
          </ac:spMkLst>
        </pc:spChg>
      </pc:sldChg>
    </pc:docChg>
  </pc:docChgLst>
  <pc:docChgLst>
    <pc:chgData name="Ho Yin Kelvin Lee" userId="S::lee887@mcmaster.ca::defbc5d3-743f-49dd-9236-d966508d7b7f" providerId="AD" clId="Web-{5B8A8E8E-63CA-DCF9-8424-3B5A0099F3A1}"/>
    <pc:docChg chg="modSld">
      <pc:chgData name="Ho Yin Kelvin Lee" userId="S::lee887@mcmaster.ca::defbc5d3-743f-49dd-9236-d966508d7b7f" providerId="AD" clId="Web-{5B8A8E8E-63CA-DCF9-8424-3B5A0099F3A1}" dt="2025-05-21T13:13:27.255" v="5" actId="20577"/>
      <pc:docMkLst>
        <pc:docMk/>
      </pc:docMkLst>
      <pc:sldChg chg="modSp">
        <pc:chgData name="Ho Yin Kelvin Lee" userId="S::lee887@mcmaster.ca::defbc5d3-743f-49dd-9236-d966508d7b7f" providerId="AD" clId="Web-{5B8A8E8E-63CA-DCF9-8424-3B5A0099F3A1}" dt="2025-05-21T13:13:27.255" v="5" actId="20577"/>
        <pc:sldMkLst>
          <pc:docMk/>
          <pc:sldMk cId="0" sldId="267"/>
        </pc:sldMkLst>
        <pc:spChg chg="mod">
          <ac:chgData name="Ho Yin Kelvin Lee" userId="S::lee887@mcmaster.ca::defbc5d3-743f-49dd-9236-d966508d7b7f" providerId="AD" clId="Web-{5B8A8E8E-63CA-DCF9-8424-3B5A0099F3A1}" dt="2025-05-21T13:13:27.255" v="5" actId="20577"/>
          <ac:spMkLst>
            <pc:docMk/>
            <pc:sldMk cId="0" sldId="267"/>
            <ac:spMk id="3" creationId="{00000000-0000-0000-0000-000000000000}"/>
          </ac:spMkLst>
        </pc:spChg>
      </pc:sldChg>
      <pc:sldChg chg="modSp">
        <pc:chgData name="Ho Yin Kelvin Lee" userId="S::lee887@mcmaster.ca::defbc5d3-743f-49dd-9236-d966508d7b7f" providerId="AD" clId="Web-{5B8A8E8E-63CA-DCF9-8424-3B5A0099F3A1}" dt="2025-05-21T12:58:46.275" v="1" actId="20577"/>
        <pc:sldMkLst>
          <pc:docMk/>
          <pc:sldMk cId="1262317403" sldId="293"/>
        </pc:sldMkLst>
        <pc:spChg chg="mod">
          <ac:chgData name="Ho Yin Kelvin Lee" userId="S::lee887@mcmaster.ca::defbc5d3-743f-49dd-9236-d966508d7b7f" providerId="AD" clId="Web-{5B8A8E8E-63CA-DCF9-8424-3B5A0099F3A1}" dt="2025-05-21T12:58:46.275" v="1" actId="20577"/>
          <ac:spMkLst>
            <pc:docMk/>
            <pc:sldMk cId="1262317403" sldId="293"/>
            <ac:spMk id="3" creationId="{00000000-0000-0000-0000-000000000000}"/>
          </ac:spMkLst>
        </pc:spChg>
      </pc:sldChg>
    </pc:docChg>
  </pc:docChgLst>
  <pc:docChgLst>
    <pc:chgData name="Ho Yin Kelvin Lee" userId="S::lee887@mcmaster.ca::defbc5d3-743f-49dd-9236-d966508d7b7f" providerId="AD" clId="Web-{62752D6A-5212-F3E7-8072-CBB4B5583D85}"/>
    <pc:docChg chg="addSld delSld modSld">
      <pc:chgData name="Ho Yin Kelvin Lee" userId="S::lee887@mcmaster.ca::defbc5d3-743f-49dd-9236-d966508d7b7f" providerId="AD" clId="Web-{62752D6A-5212-F3E7-8072-CBB4B5583D85}" dt="2025-05-20T17:10:23.236" v="8"/>
      <pc:docMkLst>
        <pc:docMk/>
      </pc:docMkLst>
      <pc:sldChg chg="delSp modSp add del replId">
        <pc:chgData name="Ho Yin Kelvin Lee" userId="S::lee887@mcmaster.ca::defbc5d3-743f-49dd-9236-d966508d7b7f" providerId="AD" clId="Web-{62752D6A-5212-F3E7-8072-CBB4B5583D85}" dt="2025-05-20T17:10:23.236" v="8"/>
        <pc:sldMkLst>
          <pc:docMk/>
          <pc:sldMk cId="862749607" sldId="293"/>
        </pc:sldMkLst>
      </pc:sldChg>
    </pc:docChg>
  </pc:docChgLst>
  <pc:docChgLst>
    <pc:chgData name="Ho Yin Kelvin Lee" userId="S::lee887@mcmaster.ca::defbc5d3-743f-49dd-9236-d966508d7b7f" providerId="AD" clId="Web-{20D75661-12BC-50E4-B38E-CF2864B4978E}"/>
    <pc:docChg chg="modSld">
      <pc:chgData name="Ho Yin Kelvin Lee" userId="S::lee887@mcmaster.ca::defbc5d3-743f-49dd-9236-d966508d7b7f" providerId="AD" clId="Web-{20D75661-12BC-50E4-B38E-CF2864B4978E}" dt="2025-05-28T19:19:56.790" v="253"/>
      <pc:docMkLst>
        <pc:docMk/>
      </pc:docMkLst>
      <pc:sldChg chg="modNotes">
        <pc:chgData name="Ho Yin Kelvin Lee" userId="S::lee887@mcmaster.ca::defbc5d3-743f-49dd-9236-d966508d7b7f" providerId="AD" clId="Web-{20D75661-12BC-50E4-B38E-CF2864B4978E}" dt="2025-05-28T19:08:49.028" v="44"/>
        <pc:sldMkLst>
          <pc:docMk/>
          <pc:sldMk cId="0" sldId="267"/>
        </pc:sldMkLst>
      </pc:sldChg>
      <pc:sldChg chg="modNotes">
        <pc:chgData name="Ho Yin Kelvin Lee" userId="S::lee887@mcmaster.ca::defbc5d3-743f-49dd-9236-d966508d7b7f" providerId="AD" clId="Web-{20D75661-12BC-50E4-B38E-CF2864B4978E}" dt="2025-05-28T19:13:08.080" v="183"/>
        <pc:sldMkLst>
          <pc:docMk/>
          <pc:sldMk cId="1094272472" sldId="274"/>
        </pc:sldMkLst>
      </pc:sldChg>
      <pc:sldChg chg="modNotes">
        <pc:chgData name="Ho Yin Kelvin Lee" userId="S::lee887@mcmaster.ca::defbc5d3-743f-49dd-9236-d966508d7b7f" providerId="AD" clId="Web-{20D75661-12BC-50E4-B38E-CF2864B4978E}" dt="2025-05-28T19:10:24.967" v="141"/>
        <pc:sldMkLst>
          <pc:docMk/>
          <pc:sldMk cId="3723749559" sldId="291"/>
        </pc:sldMkLst>
      </pc:sldChg>
      <pc:sldChg chg="modNotes">
        <pc:chgData name="Ho Yin Kelvin Lee" userId="S::lee887@mcmaster.ca::defbc5d3-743f-49dd-9236-d966508d7b7f" providerId="AD" clId="Web-{20D75661-12BC-50E4-B38E-CF2864B4978E}" dt="2025-05-28T19:19:56.790" v="253"/>
        <pc:sldMkLst>
          <pc:docMk/>
          <pc:sldMk cId="1262317403" sldId="293"/>
        </pc:sldMkLst>
      </pc:sldChg>
      <pc:sldChg chg="modNotes">
        <pc:chgData name="Ho Yin Kelvin Lee" userId="S::lee887@mcmaster.ca::defbc5d3-743f-49dd-9236-d966508d7b7f" providerId="AD" clId="Web-{20D75661-12BC-50E4-B38E-CF2864B4978E}" dt="2025-05-28T19:18:29.273" v="245"/>
        <pc:sldMkLst>
          <pc:docMk/>
          <pc:sldMk cId="1379673356" sldId="294"/>
        </pc:sldMkLst>
      </pc:sldChg>
    </pc:docChg>
  </pc:docChgLst>
  <pc:docChgLst>
    <pc:chgData name="Ho Yin Kelvin Lee" userId="S::lee887@mcmaster.ca::defbc5d3-743f-49dd-9236-d966508d7b7f" providerId="AD" clId="Web-{F8769D40-6EE3-D518-E04A-61871C289AFF}"/>
    <pc:docChg chg="modSld">
      <pc:chgData name="Ho Yin Kelvin Lee" userId="S::lee887@mcmaster.ca::defbc5d3-743f-49dd-9236-d966508d7b7f" providerId="AD" clId="Web-{F8769D40-6EE3-D518-E04A-61871C289AFF}" dt="2025-05-26T22:04:30.997" v="983"/>
      <pc:docMkLst>
        <pc:docMk/>
      </pc:docMkLst>
      <pc:sldChg chg="modNotes">
        <pc:chgData name="Ho Yin Kelvin Lee" userId="S::lee887@mcmaster.ca::defbc5d3-743f-49dd-9236-d966508d7b7f" providerId="AD" clId="Web-{F8769D40-6EE3-D518-E04A-61871C289AFF}" dt="2025-05-26T21:35:42.890" v="451"/>
        <pc:sldMkLst>
          <pc:docMk/>
          <pc:sldMk cId="0" sldId="266"/>
        </pc:sldMkLst>
      </pc:sldChg>
      <pc:sldChg chg="modNotes">
        <pc:chgData name="Ho Yin Kelvin Lee" userId="S::lee887@mcmaster.ca::defbc5d3-743f-49dd-9236-d966508d7b7f" providerId="AD" clId="Web-{F8769D40-6EE3-D518-E04A-61871C289AFF}" dt="2025-05-26T21:51:34.390" v="754"/>
        <pc:sldMkLst>
          <pc:docMk/>
          <pc:sldMk cId="0" sldId="267"/>
        </pc:sldMkLst>
      </pc:sldChg>
      <pc:sldChg chg="modNotes">
        <pc:chgData name="Ho Yin Kelvin Lee" userId="S::lee887@mcmaster.ca::defbc5d3-743f-49dd-9236-d966508d7b7f" providerId="AD" clId="Web-{F8769D40-6EE3-D518-E04A-61871C289AFF}" dt="2025-05-26T22:04:30.997" v="983"/>
        <pc:sldMkLst>
          <pc:docMk/>
          <pc:sldMk cId="1094272472" sldId="274"/>
        </pc:sldMkLst>
      </pc:sldChg>
      <pc:sldChg chg="modNotes">
        <pc:chgData name="Ho Yin Kelvin Lee" userId="S::lee887@mcmaster.ca::defbc5d3-743f-49dd-9236-d966508d7b7f" providerId="AD" clId="Web-{F8769D40-6EE3-D518-E04A-61871C289AFF}" dt="2025-05-26T21:30:32.681" v="261"/>
        <pc:sldMkLst>
          <pc:docMk/>
          <pc:sldMk cId="3224056043" sldId="284"/>
        </pc:sldMkLst>
      </pc:sldChg>
      <pc:sldChg chg="modNotes">
        <pc:chgData name="Ho Yin Kelvin Lee" userId="S::lee887@mcmaster.ca::defbc5d3-743f-49dd-9236-d966508d7b7f" providerId="AD" clId="Web-{F8769D40-6EE3-D518-E04A-61871C289AFF}" dt="2025-05-26T21:57:24.802" v="821"/>
        <pc:sldMkLst>
          <pc:docMk/>
          <pc:sldMk cId="1262317403" sldId="293"/>
        </pc:sldMkLst>
      </pc:sldChg>
      <pc:sldChg chg="modNotes">
        <pc:chgData name="Ho Yin Kelvin Lee" userId="S::lee887@mcmaster.ca::defbc5d3-743f-49dd-9236-d966508d7b7f" providerId="AD" clId="Web-{F8769D40-6EE3-D518-E04A-61871C289AFF}" dt="2025-05-26T21:34:31.357" v="396"/>
        <pc:sldMkLst>
          <pc:docMk/>
          <pc:sldMk cId="1379673356" sldId="294"/>
        </pc:sldMkLst>
      </pc:sldChg>
    </pc:docChg>
  </pc:docChgLst>
  <pc:docChgLst>
    <pc:chgData name="Ho Yin Kelvin Lee" userId="S::lee887@mcmaster.ca::defbc5d3-743f-49dd-9236-d966508d7b7f" providerId="AD" clId="Web-{365F1F9B-D48D-D9F2-147A-458B34334330}"/>
    <pc:docChg chg="modSld">
      <pc:chgData name="Ho Yin Kelvin Lee" userId="S::lee887@mcmaster.ca::defbc5d3-743f-49dd-9236-d966508d7b7f" providerId="AD" clId="Web-{365F1F9B-D48D-D9F2-147A-458B34334330}" dt="2025-05-21T16:37:34.091" v="360"/>
      <pc:docMkLst>
        <pc:docMk/>
      </pc:docMkLst>
      <pc:sldChg chg="modNotes">
        <pc:chgData name="Ho Yin Kelvin Lee" userId="S::lee887@mcmaster.ca::defbc5d3-743f-49dd-9236-d966508d7b7f" providerId="AD" clId="Web-{365F1F9B-D48D-D9F2-147A-458B34334330}" dt="2025-05-21T16:37:34.091" v="360"/>
        <pc:sldMkLst>
          <pc:docMk/>
          <pc:sldMk cId="0" sldId="267"/>
        </pc:sldMkLst>
      </pc:sldChg>
      <pc:sldChg chg="addSp modSp">
        <pc:chgData name="Ho Yin Kelvin Lee" userId="S::lee887@mcmaster.ca::defbc5d3-743f-49dd-9236-d966508d7b7f" providerId="AD" clId="Web-{365F1F9B-D48D-D9F2-147A-458B34334330}" dt="2025-05-21T16:24:23.665" v="22" actId="20577"/>
        <pc:sldMkLst>
          <pc:docMk/>
          <pc:sldMk cId="1094272472" sldId="274"/>
        </pc:sldMkLst>
        <pc:spChg chg="mod">
          <ac:chgData name="Ho Yin Kelvin Lee" userId="S::lee887@mcmaster.ca::defbc5d3-743f-49dd-9236-d966508d7b7f" providerId="AD" clId="Web-{365F1F9B-D48D-D9F2-147A-458B34334330}" dt="2025-05-21T16:24:23.665" v="22" actId="20577"/>
          <ac:spMkLst>
            <pc:docMk/>
            <pc:sldMk cId="1094272472" sldId="274"/>
            <ac:spMk id="11" creationId="{7F5472A2-1DFE-95A4-71D5-6EF71BBBCBAC}"/>
          </ac:spMkLst>
        </pc:spChg>
      </pc:sldChg>
    </pc:docChg>
  </pc:docChgLst>
  <pc:docChgLst>
    <pc:chgData name="Ho Yin Kelvin Lee" userId="S::lee887@mcmaster.ca::defbc5d3-743f-49dd-9236-d966508d7b7f" providerId="AD" clId="Web-{BA2F5C0C-EE43-930D-845D-367B53362289}"/>
    <pc:docChg chg="modSld">
      <pc:chgData name="Ho Yin Kelvin Lee" userId="S::lee887@mcmaster.ca::defbc5d3-743f-49dd-9236-d966508d7b7f" providerId="AD" clId="Web-{BA2F5C0C-EE43-930D-845D-367B53362289}" dt="2025-05-21T02:06:28.779" v="982"/>
      <pc:docMkLst>
        <pc:docMk/>
      </pc:docMkLst>
      <pc:sldChg chg="modNotes">
        <pc:chgData name="Ho Yin Kelvin Lee" userId="S::lee887@mcmaster.ca::defbc5d3-743f-49dd-9236-d966508d7b7f" providerId="AD" clId="Web-{BA2F5C0C-EE43-930D-845D-367B53362289}" dt="2025-05-21T01:33:56.549" v="274"/>
        <pc:sldMkLst>
          <pc:docMk/>
          <pc:sldMk cId="0" sldId="266"/>
        </pc:sldMkLst>
      </pc:sldChg>
      <pc:sldChg chg="modNotes">
        <pc:chgData name="Ho Yin Kelvin Lee" userId="S::lee887@mcmaster.ca::defbc5d3-743f-49dd-9236-d966508d7b7f" providerId="AD" clId="Web-{BA2F5C0C-EE43-930D-845D-367B53362289}" dt="2025-05-21T01:40:40.555" v="409"/>
        <pc:sldMkLst>
          <pc:docMk/>
          <pc:sldMk cId="0" sldId="267"/>
        </pc:sldMkLst>
      </pc:sldChg>
      <pc:sldChg chg="modNotes">
        <pc:chgData name="Ho Yin Kelvin Lee" userId="S::lee887@mcmaster.ca::defbc5d3-743f-49dd-9236-d966508d7b7f" providerId="AD" clId="Web-{BA2F5C0C-EE43-930D-845D-367B53362289}" dt="2025-05-21T02:06:28.779" v="982"/>
        <pc:sldMkLst>
          <pc:docMk/>
          <pc:sldMk cId="1262317403" sldId="293"/>
        </pc:sldMkLst>
      </pc:sldChg>
    </pc:docChg>
  </pc:docChgLst>
  <pc:docChgLst>
    <pc:chgData name="Young, Jack" userId="S::jkyoung@mcmaster.ca::e064267e-cc83-4067-b3e1-998835266c9a" providerId="AD" clId="Web-{DA60F96E-2385-DD11-85B4-58D4D9E97797}"/>
    <pc:docChg chg="modSld">
      <pc:chgData name="Young, Jack" userId="S::jkyoung@mcmaster.ca::e064267e-cc83-4067-b3e1-998835266c9a" providerId="AD" clId="Web-{DA60F96E-2385-DD11-85B4-58D4D9E97797}" dt="2025-06-10T17:00:06.634" v="511" actId="20577"/>
      <pc:docMkLst>
        <pc:docMk/>
      </pc:docMkLst>
      <pc:sldChg chg="modSp">
        <pc:chgData name="Young, Jack" userId="S::jkyoung@mcmaster.ca::e064267e-cc83-4067-b3e1-998835266c9a" providerId="AD" clId="Web-{DA60F96E-2385-DD11-85B4-58D4D9E97797}" dt="2025-06-10T16:48:59.951" v="12" actId="20577"/>
        <pc:sldMkLst>
          <pc:docMk/>
          <pc:sldMk cId="174109948" sldId="264"/>
        </pc:sldMkLst>
        <pc:spChg chg="mod">
          <ac:chgData name="Young, Jack" userId="S::jkyoung@mcmaster.ca::e064267e-cc83-4067-b3e1-998835266c9a" providerId="AD" clId="Web-{DA60F96E-2385-DD11-85B4-58D4D9E97797}" dt="2025-06-10T16:48:59.951" v="12" actId="20577"/>
          <ac:spMkLst>
            <pc:docMk/>
            <pc:sldMk cId="174109948" sldId="264"/>
            <ac:spMk id="11" creationId="{751C2C01-A56F-B504-B293-E5FDFC2FD7A8}"/>
          </ac:spMkLst>
        </pc:spChg>
      </pc:sldChg>
      <pc:sldChg chg="addSp modSp">
        <pc:chgData name="Young, Jack" userId="S::jkyoung@mcmaster.ca::e064267e-cc83-4067-b3e1-998835266c9a" providerId="AD" clId="Web-{DA60F96E-2385-DD11-85B4-58D4D9E97797}" dt="2025-06-10T16:59:15.227" v="491" actId="20577"/>
        <pc:sldMkLst>
          <pc:docMk/>
          <pc:sldMk cId="3994545324" sldId="288"/>
        </pc:sldMkLst>
        <pc:spChg chg="add mod">
          <ac:chgData name="Young, Jack" userId="S::jkyoung@mcmaster.ca::e064267e-cc83-4067-b3e1-998835266c9a" providerId="AD" clId="Web-{DA60F96E-2385-DD11-85B4-58D4D9E97797}" dt="2025-06-10T16:59:15.227" v="491" actId="20577"/>
          <ac:spMkLst>
            <pc:docMk/>
            <pc:sldMk cId="3994545324" sldId="288"/>
            <ac:spMk id="3" creationId="{8133B4FE-CE7F-BC21-2C8A-52041AD98EC7}"/>
          </ac:spMkLst>
        </pc:spChg>
        <pc:graphicFrameChg chg="mod modGraphic">
          <ac:chgData name="Young, Jack" userId="S::jkyoung@mcmaster.ca::e064267e-cc83-4067-b3e1-998835266c9a" providerId="AD" clId="Web-{DA60F96E-2385-DD11-85B4-58D4D9E97797}" dt="2025-06-10T16:54:11.190" v="323" actId="1076"/>
          <ac:graphicFrameMkLst>
            <pc:docMk/>
            <pc:sldMk cId="3994545324" sldId="288"/>
            <ac:graphicFrameMk id="7" creationId="{959F525D-6D4A-862A-018D-CB0FED6EC737}"/>
          </ac:graphicFrameMkLst>
        </pc:graphicFrameChg>
      </pc:sldChg>
      <pc:sldChg chg="addSp delSp modSp">
        <pc:chgData name="Young, Jack" userId="S::jkyoung@mcmaster.ca::e064267e-cc83-4067-b3e1-998835266c9a" providerId="AD" clId="Web-{DA60F96E-2385-DD11-85B4-58D4D9E97797}" dt="2025-06-10T17:00:06.634" v="511" actId="20577"/>
        <pc:sldMkLst>
          <pc:docMk/>
          <pc:sldMk cId="1203794291" sldId="289"/>
        </pc:sldMkLst>
        <pc:spChg chg="mod">
          <ac:chgData name="Young, Jack" userId="S::jkyoung@mcmaster.ca::e064267e-cc83-4067-b3e1-998835266c9a" providerId="AD" clId="Web-{DA60F96E-2385-DD11-85B4-58D4D9E97797}" dt="2025-06-10T17:00:06.634" v="511" actId="20577"/>
          <ac:spMkLst>
            <pc:docMk/>
            <pc:sldMk cId="1203794291" sldId="289"/>
            <ac:spMk id="8" creationId="{2DEC24F3-5CCF-0B95-DA08-4B1932809335}"/>
          </ac:spMkLst>
        </pc:spChg>
        <pc:picChg chg="add mod">
          <ac:chgData name="Young, Jack" userId="S::jkyoung@mcmaster.ca::e064267e-cc83-4067-b3e1-998835266c9a" providerId="AD" clId="Web-{DA60F96E-2385-DD11-85B4-58D4D9E97797}" dt="2025-06-10T16:59:32.681" v="493" actId="1076"/>
          <ac:picMkLst>
            <pc:docMk/>
            <pc:sldMk cId="1203794291" sldId="289"/>
            <ac:picMk id="3" creationId="{842A9CBB-D89E-C493-9822-744D0751EC3D}"/>
          </ac:picMkLst>
        </pc:picChg>
        <pc:picChg chg="del">
          <ac:chgData name="Young, Jack" userId="S::jkyoung@mcmaster.ca::e064267e-cc83-4067-b3e1-998835266c9a" providerId="AD" clId="Web-{DA60F96E-2385-DD11-85B4-58D4D9E97797}" dt="2025-06-10T16:46:46.839" v="0"/>
          <ac:picMkLst>
            <pc:docMk/>
            <pc:sldMk cId="1203794291" sldId="289"/>
            <ac:picMk id="5" creationId="{13A00F9F-A976-84C3-819F-B31FDC53F721}"/>
          </ac:picMkLst>
        </pc:picChg>
      </pc:sldChg>
      <pc:sldChg chg="modSp">
        <pc:chgData name="Young, Jack" userId="S::jkyoung@mcmaster.ca::e064267e-cc83-4067-b3e1-998835266c9a" providerId="AD" clId="Web-{DA60F96E-2385-DD11-85B4-58D4D9E97797}" dt="2025-06-10T16:49:54.795" v="17" actId="20577"/>
        <pc:sldMkLst>
          <pc:docMk/>
          <pc:sldMk cId="2886756548" sldId="292"/>
        </pc:sldMkLst>
        <pc:spChg chg="mod">
          <ac:chgData name="Young, Jack" userId="S::jkyoung@mcmaster.ca::e064267e-cc83-4067-b3e1-998835266c9a" providerId="AD" clId="Web-{DA60F96E-2385-DD11-85B4-58D4D9E97797}" dt="2025-06-10T16:49:54.795" v="17" actId="20577"/>
          <ac:spMkLst>
            <pc:docMk/>
            <pc:sldMk cId="2886756548" sldId="292"/>
            <ac:spMk id="6" creationId="{A942A645-6627-FFD3-D622-68F7C3EC6641}"/>
          </ac:spMkLst>
        </pc:spChg>
      </pc:sldChg>
    </pc:docChg>
  </pc:docChgLst>
  <pc:docChgLst>
    <pc:chgData name="Ho Yin Kelvin Lee" userId="S::lee887@mcmaster.ca::defbc5d3-743f-49dd-9236-d966508d7b7f" providerId="AD" clId="Web-{91543F21-AAF5-647E-8968-0CE02860A767}"/>
    <pc:docChg chg="modSld">
      <pc:chgData name="Ho Yin Kelvin Lee" userId="S::lee887@mcmaster.ca::defbc5d3-743f-49dd-9236-d966508d7b7f" providerId="AD" clId="Web-{91543F21-AAF5-647E-8968-0CE02860A767}" dt="2025-05-15T18:56:34.298" v="7" actId="20577"/>
      <pc:docMkLst>
        <pc:docMk/>
      </pc:docMkLst>
      <pc:sldChg chg="modSp">
        <pc:chgData name="Ho Yin Kelvin Lee" userId="S::lee887@mcmaster.ca::defbc5d3-743f-49dd-9236-d966508d7b7f" providerId="AD" clId="Web-{91543F21-AAF5-647E-8968-0CE02860A767}" dt="2025-05-15T18:56:34.298" v="7" actId="20577"/>
        <pc:sldMkLst>
          <pc:docMk/>
          <pc:sldMk cId="174109948" sldId="264"/>
        </pc:sldMkLst>
        <pc:spChg chg="mod">
          <ac:chgData name="Ho Yin Kelvin Lee" userId="S::lee887@mcmaster.ca::defbc5d3-743f-49dd-9236-d966508d7b7f" providerId="AD" clId="Web-{91543F21-AAF5-647E-8968-0CE02860A767}" dt="2025-05-15T18:56:34.298" v="7" actId="20577"/>
          <ac:spMkLst>
            <pc:docMk/>
            <pc:sldMk cId="174109948" sldId="264"/>
            <ac:spMk id="11" creationId="{751C2C01-A56F-B504-B293-E5FDFC2FD7A8}"/>
          </ac:spMkLst>
        </pc:spChg>
      </pc:sldChg>
    </pc:docChg>
  </pc:docChgLst>
  <pc:docChgLst>
    <pc:chgData name="Young, Jack" userId="S::jkyoung@mcmaster.ca::e064267e-cc83-4067-b3e1-998835266c9a" providerId="AD" clId="Web-{65FC63A0-389D-31B6-76AA-411791DFA384}"/>
    <pc:docChg chg="modSld">
      <pc:chgData name="Young, Jack" userId="S::jkyoung@mcmaster.ca::e064267e-cc83-4067-b3e1-998835266c9a" providerId="AD" clId="Web-{65FC63A0-389D-31B6-76AA-411791DFA384}" dt="2025-05-15T15:54:39.748" v="6" actId="20577"/>
      <pc:docMkLst>
        <pc:docMk/>
      </pc:docMkLst>
      <pc:sldChg chg="modSp">
        <pc:chgData name="Young, Jack" userId="S::jkyoung@mcmaster.ca::e064267e-cc83-4067-b3e1-998835266c9a" providerId="AD" clId="Web-{65FC63A0-389D-31B6-76AA-411791DFA384}" dt="2025-05-15T15:54:39.748" v="6" actId="20577"/>
        <pc:sldMkLst>
          <pc:docMk/>
          <pc:sldMk cId="1467667966" sldId="270"/>
        </pc:sldMkLst>
        <pc:spChg chg="mod">
          <ac:chgData name="Young, Jack" userId="S::jkyoung@mcmaster.ca::e064267e-cc83-4067-b3e1-998835266c9a" providerId="AD" clId="Web-{65FC63A0-389D-31B6-76AA-411791DFA384}" dt="2025-05-15T15:54:39.748" v="6" actId="20577"/>
          <ac:spMkLst>
            <pc:docMk/>
            <pc:sldMk cId="1467667966" sldId="270"/>
            <ac:spMk id="8" creationId="{E329DC33-9BBE-B9E8-E3B3-02C501A7AC50}"/>
          </ac:spMkLst>
        </pc:spChg>
      </pc:sldChg>
      <pc:sldChg chg="modSp">
        <pc:chgData name="Young, Jack" userId="S::jkyoung@mcmaster.ca::e064267e-cc83-4067-b3e1-998835266c9a" providerId="AD" clId="Web-{65FC63A0-389D-31B6-76AA-411791DFA384}" dt="2025-05-15T15:54:32.279" v="5" actId="20577"/>
        <pc:sldMkLst>
          <pc:docMk/>
          <pc:sldMk cId="1616152640" sldId="271"/>
        </pc:sldMkLst>
        <pc:spChg chg="mod">
          <ac:chgData name="Young, Jack" userId="S::jkyoung@mcmaster.ca::e064267e-cc83-4067-b3e1-998835266c9a" providerId="AD" clId="Web-{65FC63A0-389D-31B6-76AA-411791DFA384}" dt="2025-05-15T15:54:32.279" v="5" actId="20577"/>
          <ac:spMkLst>
            <pc:docMk/>
            <pc:sldMk cId="1616152640" sldId="271"/>
            <ac:spMk id="8" creationId="{487297E5-9037-4246-7275-7D1AE33AF810}"/>
          </ac:spMkLst>
        </pc:spChg>
      </pc:sldChg>
      <pc:sldChg chg="modSp">
        <pc:chgData name="Young, Jack" userId="S::jkyoung@mcmaster.ca::e064267e-cc83-4067-b3e1-998835266c9a" providerId="AD" clId="Web-{65FC63A0-389D-31B6-76AA-411791DFA384}" dt="2025-05-15T15:54:26.170" v="4" actId="20577"/>
        <pc:sldMkLst>
          <pc:docMk/>
          <pc:sldMk cId="1278351402" sldId="286"/>
        </pc:sldMkLst>
        <pc:spChg chg="mod">
          <ac:chgData name="Young, Jack" userId="S::jkyoung@mcmaster.ca::e064267e-cc83-4067-b3e1-998835266c9a" providerId="AD" clId="Web-{65FC63A0-389D-31B6-76AA-411791DFA384}" dt="2025-05-15T15:54:26.170" v="4" actId="20577"/>
          <ac:spMkLst>
            <pc:docMk/>
            <pc:sldMk cId="1278351402" sldId="286"/>
            <ac:spMk id="8" creationId="{FAE5B08E-20FC-140F-574A-3F8EA6034841}"/>
          </ac:spMkLst>
        </pc:spChg>
      </pc:sldChg>
      <pc:sldChg chg="modSp">
        <pc:chgData name="Young, Jack" userId="S::jkyoung@mcmaster.ca::e064267e-cc83-4067-b3e1-998835266c9a" providerId="AD" clId="Web-{65FC63A0-389D-31B6-76AA-411791DFA384}" dt="2025-05-15T15:54:20.373" v="3" actId="20577"/>
        <pc:sldMkLst>
          <pc:docMk/>
          <pc:sldMk cId="3639028956" sldId="287"/>
        </pc:sldMkLst>
        <pc:spChg chg="mod">
          <ac:chgData name="Young, Jack" userId="S::jkyoung@mcmaster.ca::e064267e-cc83-4067-b3e1-998835266c9a" providerId="AD" clId="Web-{65FC63A0-389D-31B6-76AA-411791DFA384}" dt="2025-05-15T15:54:20.373" v="3" actId="20577"/>
          <ac:spMkLst>
            <pc:docMk/>
            <pc:sldMk cId="3639028956" sldId="287"/>
            <ac:spMk id="8" creationId="{E7950970-04F9-08B5-87D1-87C7E4EFCADC}"/>
          </ac:spMkLst>
        </pc:spChg>
      </pc:sldChg>
      <pc:sldChg chg="modSp">
        <pc:chgData name="Young, Jack" userId="S::jkyoung@mcmaster.ca::e064267e-cc83-4067-b3e1-998835266c9a" providerId="AD" clId="Web-{65FC63A0-389D-31B6-76AA-411791DFA384}" dt="2025-05-15T15:54:03.919" v="2"/>
        <pc:sldMkLst>
          <pc:docMk/>
          <pc:sldMk cId="3994545324" sldId="288"/>
        </pc:sldMkLst>
        <pc:spChg chg="mod">
          <ac:chgData name="Young, Jack" userId="S::jkyoung@mcmaster.ca::e064267e-cc83-4067-b3e1-998835266c9a" providerId="AD" clId="Web-{65FC63A0-389D-31B6-76AA-411791DFA384}" dt="2025-05-15T15:54:03.919" v="2"/>
          <ac:spMkLst>
            <pc:docMk/>
            <pc:sldMk cId="3994545324" sldId="288"/>
            <ac:spMk id="2" creationId="{407C8E15-DB0E-1662-C815-15E633E019E8}"/>
          </ac:spMkLst>
        </pc:spChg>
      </pc:sldChg>
    </pc:docChg>
  </pc:docChgLst>
  <pc:docChgLst>
    <pc:chgData name="Ho Yin Kelvin Lee" userId="S::lee887@mcmaster.ca::defbc5d3-743f-49dd-9236-d966508d7b7f" providerId="AD" clId="Web-{389A8B68-6B1E-6F11-397E-99C4AFB46AF4}"/>
    <pc:docChg chg="modSld">
      <pc:chgData name="Ho Yin Kelvin Lee" userId="S::lee887@mcmaster.ca::defbc5d3-743f-49dd-9236-d966508d7b7f" providerId="AD" clId="Web-{389A8B68-6B1E-6F11-397E-99C4AFB46AF4}" dt="2025-05-27T17:24:32.596" v="967"/>
      <pc:docMkLst>
        <pc:docMk/>
      </pc:docMkLst>
      <pc:sldChg chg="modNotes">
        <pc:chgData name="Ho Yin Kelvin Lee" userId="S::lee887@mcmaster.ca::defbc5d3-743f-49dd-9236-d966508d7b7f" providerId="AD" clId="Web-{389A8B68-6B1E-6F11-397E-99C4AFB46AF4}" dt="2025-05-27T17:07:13.603" v="67"/>
        <pc:sldMkLst>
          <pc:docMk/>
          <pc:sldMk cId="1094272472" sldId="274"/>
        </pc:sldMkLst>
      </pc:sldChg>
      <pc:sldChg chg="modNotes">
        <pc:chgData name="Ho Yin Kelvin Lee" userId="S::lee887@mcmaster.ca::defbc5d3-743f-49dd-9236-d966508d7b7f" providerId="AD" clId="Web-{389A8B68-6B1E-6F11-397E-99C4AFB46AF4}" dt="2025-05-27T17:24:32.596" v="967"/>
        <pc:sldMkLst>
          <pc:docMk/>
          <pc:sldMk cId="3723749559" sldId="291"/>
        </pc:sldMkLst>
      </pc:sldChg>
    </pc:docChg>
  </pc:docChgLst>
  <pc:docChgLst>
    <pc:chgData name="Ho Yin Kelvin Lee" userId="S::lee887@mcmaster.ca::defbc5d3-743f-49dd-9236-d966508d7b7f" providerId="AD" clId="Web-{4B18465E-3ED7-A0EC-7E0F-2B4CA3187443}"/>
    <pc:docChg chg="modSld">
      <pc:chgData name="Ho Yin Kelvin Lee" userId="S::lee887@mcmaster.ca::defbc5d3-743f-49dd-9236-d966508d7b7f" providerId="AD" clId="Web-{4B18465E-3ED7-A0EC-7E0F-2B4CA3187443}" dt="2025-05-19T21:32:00.257" v="715" actId="20577"/>
      <pc:docMkLst>
        <pc:docMk/>
      </pc:docMkLst>
      <pc:sldChg chg="modSp">
        <pc:chgData name="Ho Yin Kelvin Lee" userId="S::lee887@mcmaster.ca::defbc5d3-743f-49dd-9236-d966508d7b7f" providerId="AD" clId="Web-{4B18465E-3ED7-A0EC-7E0F-2B4CA3187443}" dt="2025-05-19T21:32:00.257" v="715" actId="20577"/>
        <pc:sldMkLst>
          <pc:docMk/>
          <pc:sldMk cId="774392748" sldId="279"/>
        </pc:sldMkLst>
        <pc:spChg chg="mod">
          <ac:chgData name="Ho Yin Kelvin Lee" userId="S::lee887@mcmaster.ca::defbc5d3-743f-49dd-9236-d966508d7b7f" providerId="AD" clId="Web-{4B18465E-3ED7-A0EC-7E0F-2B4CA3187443}" dt="2025-05-19T21:32:00.257" v="715" actId="20577"/>
          <ac:spMkLst>
            <pc:docMk/>
            <pc:sldMk cId="774392748" sldId="279"/>
            <ac:spMk id="9" creationId="{4CA07170-1C28-0E9A-E257-0DA244AC53F5}"/>
          </ac:spMkLst>
        </pc:spChg>
      </pc:sldChg>
      <pc:sldChg chg="modSp modNotes">
        <pc:chgData name="Ho Yin Kelvin Lee" userId="S::lee887@mcmaster.ca::defbc5d3-743f-49dd-9236-d966508d7b7f" providerId="AD" clId="Web-{4B18465E-3ED7-A0EC-7E0F-2B4CA3187443}" dt="2025-05-19T21:07:41.922" v="707"/>
        <pc:sldMkLst>
          <pc:docMk/>
          <pc:sldMk cId="3224056043" sldId="284"/>
        </pc:sldMkLst>
        <pc:spChg chg="mod">
          <ac:chgData name="Ho Yin Kelvin Lee" userId="S::lee887@mcmaster.ca::defbc5d3-743f-49dd-9236-d966508d7b7f" providerId="AD" clId="Web-{4B18465E-3ED7-A0EC-7E0F-2B4CA3187443}" dt="2025-05-19T21:01:08.385" v="267" actId="20577"/>
          <ac:spMkLst>
            <pc:docMk/>
            <pc:sldMk cId="3224056043" sldId="284"/>
            <ac:spMk id="6" creationId="{9C65D6C5-0DA5-07CB-921D-52A3DCB1A2FA}"/>
          </ac:spMkLst>
        </pc:spChg>
      </pc:sldChg>
    </pc:docChg>
  </pc:docChgLst>
  <pc:docChgLst>
    <pc:chgData name="Ho Yin Kelvin Lee" userId="defbc5d3-743f-49dd-9236-d966508d7b7f" providerId="ADAL" clId="{31E24527-D711-465B-9859-7676D7C670DA}"/>
    <pc:docChg chg="modMainMaster">
      <pc:chgData name="Ho Yin Kelvin Lee" userId="defbc5d3-743f-49dd-9236-d966508d7b7f" providerId="ADAL" clId="{31E24527-D711-465B-9859-7676D7C670DA}" dt="2025-05-20T17:38:54.326" v="1"/>
      <pc:docMkLst>
        <pc:docMk/>
      </pc:docMkLst>
      <pc:sldMasterChg chg="modSldLayout">
        <pc:chgData name="Ho Yin Kelvin Lee" userId="defbc5d3-743f-49dd-9236-d966508d7b7f" providerId="ADAL" clId="{31E24527-D711-465B-9859-7676D7C670DA}" dt="2025-05-20T17:38:54.326" v="1"/>
        <pc:sldMasterMkLst>
          <pc:docMk/>
          <pc:sldMasterMk cId="2475392164" sldId="2147483660"/>
        </pc:sldMasterMkLst>
        <pc:sldLayoutChg chg="addSp delSp">
          <pc:chgData name="Ho Yin Kelvin Lee" userId="defbc5d3-743f-49dd-9236-d966508d7b7f" providerId="ADAL" clId="{31E24527-D711-465B-9859-7676D7C670DA}" dt="2025-05-20T17:38:54.326" v="1"/>
          <pc:sldLayoutMkLst>
            <pc:docMk/>
            <pc:sldMasterMk cId="2475392164" sldId="2147483660"/>
            <pc:sldLayoutMk cId="2399326361" sldId="2147483673"/>
          </pc:sldLayoutMkLst>
          <pc:spChg chg="add del">
            <ac:chgData name="Ho Yin Kelvin Lee" userId="defbc5d3-743f-49dd-9236-d966508d7b7f" providerId="ADAL" clId="{31E24527-D711-465B-9859-7676D7C670DA}" dt="2025-05-20T17:38:54.326" v="1"/>
            <ac:spMkLst>
              <pc:docMk/>
              <pc:sldMasterMk cId="2475392164" sldId="2147483660"/>
              <pc:sldLayoutMk cId="2399326361" sldId="2147483673"/>
              <ac:spMk id="14" creationId="{3F4B13DC-CE73-064C-E03A-E20D51CE66F8}"/>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C3E4F1-8606-6247-A184-17B9D42DC4CD}" type="datetimeFigureOut">
              <a:rPr lang="en-US" smtClean="0"/>
              <a:t>6/11/2025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6F9E1F-2C91-E746-9852-F7C69EE83E1F}" type="slidenum">
              <a:rPr lang="en-US" smtClean="0"/>
              <a:t>‹#›</a:t>
            </a:fld>
            <a:endParaRPr lang="en-US"/>
          </a:p>
        </p:txBody>
      </p:sp>
    </p:spTree>
    <p:extLst>
      <p:ext uri="{BB962C8B-B14F-4D97-AF65-F5344CB8AC3E}">
        <p14:creationId xmlns:p14="http://schemas.microsoft.com/office/powerpoint/2010/main" val="1926978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6F9E1F-2C91-E746-9852-F7C69EE83E1F}" type="slidenum">
              <a:rPr lang="en-US" smtClean="0"/>
              <a:t>2</a:t>
            </a:fld>
            <a:endParaRPr lang="en-US"/>
          </a:p>
        </p:txBody>
      </p:sp>
    </p:spTree>
    <p:extLst>
      <p:ext uri="{BB962C8B-B14F-4D97-AF65-F5344CB8AC3E}">
        <p14:creationId xmlns:p14="http://schemas.microsoft.com/office/powerpoint/2010/main" val="3981633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In 2024, our institution would've paid about 2.74 millions dollars in APC. But after the discount given from the transformative agreement, we only paid about 1 million and 20 thousand. We saved about 1.72 million dollars in APC because of the transformative agreement.</a:t>
            </a:r>
          </a:p>
          <a:p>
            <a:endParaRPr lang="en-US">
              <a:latin typeface="Calibri"/>
              <a:ea typeface="Calibri"/>
              <a:cs typeface="Calibri"/>
            </a:endParaRPr>
          </a:p>
          <a:p>
            <a:r>
              <a:rPr lang="en-US">
                <a:latin typeface="Calibri"/>
                <a:ea typeface="Calibri"/>
                <a:cs typeface="Calibri"/>
              </a:rPr>
              <a:t>As you can see in the graph on the right side, we saved most APC in Wiley, Elsevier, </a:t>
            </a:r>
            <a:r>
              <a:rPr lang="en-US" err="1">
                <a:latin typeface="Calibri"/>
                <a:ea typeface="Calibri"/>
                <a:cs typeface="Calibri"/>
              </a:rPr>
              <a:t>PLoS</a:t>
            </a:r>
            <a:r>
              <a:rPr lang="en-US">
                <a:latin typeface="Calibri"/>
                <a:ea typeface="Calibri"/>
                <a:cs typeface="Calibri"/>
              </a:rPr>
              <a:t> and SAGE. </a:t>
            </a:r>
          </a:p>
        </p:txBody>
      </p:sp>
      <p:sp>
        <p:nvSpPr>
          <p:cNvPr id="4" name="Slide Number Placeholder 3"/>
          <p:cNvSpPr>
            <a:spLocks noGrp="1"/>
          </p:cNvSpPr>
          <p:nvPr>
            <p:ph type="sldNum" sz="quarter" idx="5"/>
          </p:nvPr>
        </p:nvSpPr>
        <p:spPr/>
        <p:txBody>
          <a:bodyPr/>
          <a:lstStyle/>
          <a:p>
            <a:fld id="{086F9E1F-2C91-E746-9852-F7C69EE83E1F}" type="slidenum">
              <a:rPr lang="en-US" smtClean="0"/>
              <a:t>16</a:t>
            </a:fld>
            <a:endParaRPr lang="en-US"/>
          </a:p>
        </p:txBody>
      </p:sp>
    </p:spTree>
    <p:extLst>
      <p:ext uri="{BB962C8B-B14F-4D97-AF65-F5344CB8AC3E}">
        <p14:creationId xmlns:p14="http://schemas.microsoft.com/office/powerpoint/2010/main" val="2551253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Techincal</a:t>
            </a:r>
            <a:r>
              <a:rPr lang="en-US"/>
              <a:t> Documentation page updated 10 months ago states (regarding corresponding institution): </a:t>
            </a:r>
            <a:r>
              <a:rPr lang="en-CA" sz="1200" b="0" i="0" kern="1200">
                <a:solidFill>
                  <a:schemeClr val="tx1"/>
                </a:solidFill>
                <a:effectLst/>
                <a:latin typeface="+mn-lt"/>
                <a:ea typeface="+mn-ea"/>
                <a:cs typeface="+mn-cs"/>
              </a:rPr>
              <a:t>This is a new feature, and the information may be missing for many works. We are working on this, and coverage will improve soon.</a:t>
            </a:r>
            <a:endParaRPr lang="en-US"/>
          </a:p>
        </p:txBody>
      </p:sp>
      <p:sp>
        <p:nvSpPr>
          <p:cNvPr id="4" name="Slide Number Placeholder 3"/>
          <p:cNvSpPr>
            <a:spLocks noGrp="1"/>
          </p:cNvSpPr>
          <p:nvPr>
            <p:ph type="sldNum" sz="quarter" idx="5"/>
          </p:nvPr>
        </p:nvSpPr>
        <p:spPr/>
        <p:txBody>
          <a:bodyPr/>
          <a:lstStyle/>
          <a:p>
            <a:fld id="{086F9E1F-2C91-E746-9852-F7C69EE83E1F}" type="slidenum">
              <a:rPr lang="en-US" smtClean="0"/>
              <a:t>19</a:t>
            </a:fld>
            <a:endParaRPr lang="en-US"/>
          </a:p>
        </p:txBody>
      </p:sp>
    </p:spTree>
    <p:extLst>
      <p:ext uri="{BB962C8B-B14F-4D97-AF65-F5344CB8AC3E}">
        <p14:creationId xmlns:p14="http://schemas.microsoft.com/office/powerpoint/2010/main" val="3277521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difficulties associated with tracking APC costs more generally.</a:t>
            </a:r>
          </a:p>
        </p:txBody>
      </p:sp>
      <p:sp>
        <p:nvSpPr>
          <p:cNvPr id="4" name="Slide Number Placeholder 3"/>
          <p:cNvSpPr>
            <a:spLocks noGrp="1"/>
          </p:cNvSpPr>
          <p:nvPr>
            <p:ph type="sldNum" sz="quarter" idx="5"/>
          </p:nvPr>
        </p:nvSpPr>
        <p:spPr/>
        <p:txBody>
          <a:bodyPr/>
          <a:lstStyle/>
          <a:p>
            <a:fld id="{086F9E1F-2C91-E746-9852-F7C69EE83E1F}" type="slidenum">
              <a:rPr lang="en-US" smtClean="0"/>
              <a:t>20</a:t>
            </a:fld>
            <a:endParaRPr lang="en-US"/>
          </a:p>
        </p:txBody>
      </p:sp>
    </p:spTree>
    <p:extLst>
      <p:ext uri="{BB962C8B-B14F-4D97-AF65-F5344CB8AC3E}">
        <p14:creationId xmlns:p14="http://schemas.microsoft.com/office/powerpoint/2010/main" val="24591929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ABCE4-9BF0-9DD8-65E5-A76BE78B5C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4FDCFC-42F8-551E-0F1E-0EEC012F1A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1D39AC-6A26-FB82-912B-DB0B85B18191}"/>
              </a:ext>
            </a:extLst>
          </p:cNvPr>
          <p:cNvSpPr>
            <a:spLocks noGrp="1"/>
          </p:cNvSpPr>
          <p:nvPr>
            <p:ph type="body" idx="1"/>
          </p:nvPr>
        </p:nvSpPr>
        <p:spPr/>
        <p:txBody>
          <a:bodyPr/>
          <a:lstStyle/>
          <a:p>
            <a:r>
              <a:rPr lang="en-US"/>
              <a:t>We met with Eric Schares, Leigh-Ann Butler and Stefanie Haustein from Iowa State University and University of Ottawa, to discuss insights from their projects tracking APC costs at six major publishers over time. They gave us some great ideas to work around some of the challenges we faced.</a:t>
            </a:r>
          </a:p>
          <a:p>
            <a:endParaRPr lang="en-US"/>
          </a:p>
          <a:p>
            <a:r>
              <a:rPr lang="en-US"/>
              <a:t>For some publications, which </a:t>
            </a:r>
            <a:r>
              <a:rPr lang="en-US" err="1"/>
              <a:t>OpenAlex</a:t>
            </a:r>
            <a:r>
              <a:rPr lang="en-US"/>
              <a:t> does not have corresponding authorship information, we will consider the first author listed to be the corresponding author. If McMaster is the only institution on the publication, we will consider it corresponding as well.</a:t>
            </a:r>
          </a:p>
          <a:p>
            <a:endParaRPr lang="en-US"/>
          </a:p>
          <a:p>
            <a:r>
              <a:rPr lang="en-US"/>
              <a:t>For publications, which DOAJ and </a:t>
            </a:r>
            <a:r>
              <a:rPr lang="en-US" err="1"/>
              <a:t>OpenAlex</a:t>
            </a:r>
            <a:r>
              <a:rPr lang="en-US"/>
              <a:t> cannot provide APC data, instead of using the mean of all publications, with known APC data, we will use a median of APC calculated using other publications with the same publisher and OA type.</a:t>
            </a:r>
          </a:p>
          <a:p>
            <a:endParaRPr lang="en-US"/>
          </a:p>
          <a:p>
            <a:r>
              <a:rPr lang="en-US"/>
              <a:t>&lt;We haven't implemented these changes&gt;</a:t>
            </a:r>
          </a:p>
        </p:txBody>
      </p:sp>
      <p:sp>
        <p:nvSpPr>
          <p:cNvPr id="4" name="Slide Number Placeholder 3">
            <a:extLst>
              <a:ext uri="{FF2B5EF4-FFF2-40B4-BE49-F238E27FC236}">
                <a16:creationId xmlns:a16="http://schemas.microsoft.com/office/drawing/2014/main" id="{7862CDF1-44B5-EC3E-1879-B172E2A7BC21}"/>
              </a:ext>
            </a:extLst>
          </p:cNvPr>
          <p:cNvSpPr>
            <a:spLocks noGrp="1"/>
          </p:cNvSpPr>
          <p:nvPr>
            <p:ph type="sldNum" sz="quarter" idx="5"/>
          </p:nvPr>
        </p:nvSpPr>
        <p:spPr/>
        <p:txBody>
          <a:bodyPr/>
          <a:lstStyle/>
          <a:p>
            <a:fld id="{086F9E1F-2C91-E746-9852-F7C69EE83E1F}" type="slidenum">
              <a:rPr lang="en-US" smtClean="0"/>
              <a:t>22</a:t>
            </a:fld>
            <a:endParaRPr lang="en-US"/>
          </a:p>
        </p:txBody>
      </p:sp>
    </p:spTree>
    <p:extLst>
      <p:ext uri="{BB962C8B-B14F-4D97-AF65-F5344CB8AC3E}">
        <p14:creationId xmlns:p14="http://schemas.microsoft.com/office/powerpoint/2010/main" val="153349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52B29-8E09-F2D0-B910-7BC7A1801C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D03453-23D1-672A-7D67-BB85585A65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22EAE7-C846-3F5F-7B48-A02323D1066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603DDB1-205C-A672-BD9B-79376348650E}"/>
              </a:ext>
            </a:extLst>
          </p:cNvPr>
          <p:cNvSpPr>
            <a:spLocks noGrp="1"/>
          </p:cNvSpPr>
          <p:nvPr>
            <p:ph type="sldNum" sz="quarter" idx="5"/>
          </p:nvPr>
        </p:nvSpPr>
        <p:spPr/>
        <p:txBody>
          <a:bodyPr/>
          <a:lstStyle/>
          <a:p>
            <a:fld id="{086F9E1F-2C91-E746-9852-F7C69EE83E1F}" type="slidenum">
              <a:rPr lang="en-US" smtClean="0"/>
              <a:t>23</a:t>
            </a:fld>
            <a:endParaRPr lang="en-US"/>
          </a:p>
        </p:txBody>
      </p:sp>
    </p:spTree>
    <p:extLst>
      <p:ext uri="{BB962C8B-B14F-4D97-AF65-F5344CB8AC3E}">
        <p14:creationId xmlns:p14="http://schemas.microsoft.com/office/powerpoint/2010/main" val="2664526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err="1">
                <a:solidFill>
                  <a:schemeClr val="tx1"/>
                </a:solidFill>
                <a:effectLst/>
                <a:latin typeface="+mn-lt"/>
                <a:ea typeface="+mn-ea"/>
                <a:cs typeface="+mn-cs"/>
              </a:rPr>
              <a:t>AskResearch</a:t>
            </a:r>
            <a:r>
              <a:rPr lang="en-CA" sz="1200" kern="1200">
                <a:solidFill>
                  <a:schemeClr val="tx1"/>
                </a:solidFill>
                <a:effectLst/>
                <a:latin typeface="+mn-lt"/>
                <a:ea typeface="+mn-ea"/>
                <a:cs typeface="+mn-cs"/>
              </a:rPr>
              <a:t> is a library-hosted service that brings digital research support teams at McMaster together under a single service point (includes Research Data Management, Information Security, High Performance Computing, Research Software Development, and Research Impact Services).  </a:t>
            </a:r>
          </a:p>
          <a:p>
            <a:pPr lvl="1"/>
            <a:r>
              <a:rPr lang="en-CA" sz="1200" kern="1200">
                <a:solidFill>
                  <a:schemeClr val="tx1"/>
                </a:solidFill>
                <a:effectLst/>
                <a:latin typeface="+mn-lt"/>
                <a:ea typeface="+mn-ea"/>
                <a:cs typeface="+mn-cs"/>
              </a:rPr>
              <a:t>Part of this is to help researchers more easily navigate the various support offerings at the University.</a:t>
            </a:r>
          </a:p>
          <a:p>
            <a:pPr lvl="1"/>
            <a:r>
              <a:rPr lang="en-CA" sz="1200" kern="1200">
                <a:solidFill>
                  <a:schemeClr val="tx1"/>
                </a:solidFill>
                <a:effectLst/>
                <a:latin typeface="+mn-lt"/>
                <a:ea typeface="+mn-ea"/>
                <a:cs typeface="+mn-cs"/>
              </a:rPr>
              <a:t>But it’s also an opportunity for discrete support teams to learn from </a:t>
            </a:r>
            <a:r>
              <a:rPr lang="en-CA" sz="1200" kern="1200" err="1">
                <a:solidFill>
                  <a:schemeClr val="tx1"/>
                </a:solidFill>
                <a:effectLst/>
                <a:latin typeface="+mn-lt"/>
                <a:ea typeface="+mn-ea"/>
                <a:cs typeface="+mn-cs"/>
              </a:rPr>
              <a:t>eachother</a:t>
            </a:r>
            <a:r>
              <a:rPr lang="en-CA" sz="1200" kern="1200">
                <a:solidFill>
                  <a:schemeClr val="tx1"/>
                </a:solidFill>
                <a:effectLst/>
                <a:latin typeface="+mn-lt"/>
                <a:ea typeface="+mn-ea"/>
                <a:cs typeface="+mn-cs"/>
              </a:rPr>
              <a:t>, increase accurate referral rates, and identify opportunities for collaboration.  </a:t>
            </a:r>
          </a:p>
          <a:p>
            <a:pPr lvl="0"/>
            <a:r>
              <a:rPr lang="en-CA" sz="1200" kern="1200">
                <a:solidFill>
                  <a:schemeClr val="tx1"/>
                </a:solidFill>
                <a:effectLst/>
                <a:latin typeface="+mn-lt"/>
                <a:ea typeface="+mn-ea"/>
                <a:cs typeface="+mn-cs"/>
              </a:rPr>
              <a:t>Support for a partner hospital in pulling publication/citation metrics for their researchers.</a:t>
            </a:r>
          </a:p>
          <a:p>
            <a:pPr lvl="1"/>
            <a:r>
              <a:rPr lang="en-CA" sz="1200" kern="1200">
                <a:solidFill>
                  <a:schemeClr val="tx1"/>
                </a:solidFill>
                <a:effectLst/>
                <a:latin typeface="+mn-lt"/>
                <a:ea typeface="+mn-ea"/>
                <a:cs typeface="+mn-cs"/>
              </a:rPr>
              <a:t>Couldn’t use McMaster’s subscriptions and wasn’t something we wanted to be regularly pulling on their behalf, so we looked to automate the approach with a free resource, in this case </a:t>
            </a:r>
            <a:r>
              <a:rPr lang="en-CA" sz="1200" kern="1200" err="1">
                <a:solidFill>
                  <a:schemeClr val="tx1"/>
                </a:solidFill>
                <a:effectLst/>
                <a:latin typeface="+mn-lt"/>
                <a:ea typeface="+mn-ea"/>
                <a:cs typeface="+mn-cs"/>
              </a:rPr>
              <a:t>OpenAlex</a:t>
            </a:r>
            <a:r>
              <a:rPr lang="en-CA" sz="1200" kern="1200">
                <a:solidFill>
                  <a:schemeClr val="tx1"/>
                </a:solidFill>
                <a:effectLst/>
                <a:latin typeface="+mn-lt"/>
                <a:ea typeface="+mn-ea"/>
                <a:cs typeface="+mn-cs"/>
              </a:rPr>
              <a:t>.</a:t>
            </a:r>
          </a:p>
          <a:p>
            <a:pPr lvl="1"/>
            <a:r>
              <a:rPr lang="en-CA" sz="1200" kern="1200" err="1">
                <a:solidFill>
                  <a:schemeClr val="tx1"/>
                </a:solidFill>
                <a:effectLst/>
                <a:latin typeface="+mn-lt"/>
                <a:ea typeface="+mn-ea"/>
                <a:cs typeface="+mn-cs"/>
              </a:rPr>
              <a:t>OpenAlex’s</a:t>
            </a:r>
            <a:r>
              <a:rPr lang="en-CA" sz="1200" kern="1200">
                <a:solidFill>
                  <a:schemeClr val="tx1"/>
                </a:solidFill>
                <a:effectLst/>
                <a:latin typeface="+mn-lt"/>
                <a:ea typeface="+mn-ea"/>
                <a:cs typeface="+mn-cs"/>
              </a:rPr>
              <a:t> UI </a:t>
            </a:r>
          </a:p>
          <a:p>
            <a:endParaRPr lang="en-US"/>
          </a:p>
        </p:txBody>
      </p:sp>
      <p:sp>
        <p:nvSpPr>
          <p:cNvPr id="4" name="Slide Number Placeholder 3"/>
          <p:cNvSpPr>
            <a:spLocks noGrp="1"/>
          </p:cNvSpPr>
          <p:nvPr>
            <p:ph type="sldNum" sz="quarter" idx="5"/>
          </p:nvPr>
        </p:nvSpPr>
        <p:spPr/>
        <p:txBody>
          <a:bodyPr/>
          <a:lstStyle/>
          <a:p>
            <a:fld id="{086F9E1F-2C91-E746-9852-F7C69EE83E1F}" type="slidenum">
              <a:rPr lang="en-US" smtClean="0"/>
              <a:t>5</a:t>
            </a:fld>
            <a:endParaRPr lang="en-US"/>
          </a:p>
        </p:txBody>
      </p:sp>
    </p:spTree>
    <p:extLst>
      <p:ext uri="{BB962C8B-B14F-4D97-AF65-F5344CB8AC3E}">
        <p14:creationId xmlns:p14="http://schemas.microsoft.com/office/powerpoint/2010/main" val="2019216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23B20-1317-A81A-0F4B-765697EB9F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199949-E3FA-2910-85B3-F11108B0B6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D376D2-81D0-B88B-46B8-C7E52E869792}"/>
              </a:ext>
            </a:extLst>
          </p:cNvPr>
          <p:cNvSpPr>
            <a:spLocks noGrp="1"/>
          </p:cNvSpPr>
          <p:nvPr>
            <p:ph type="body" idx="1"/>
          </p:nvPr>
        </p:nvSpPr>
        <p:spPr/>
        <p:txBody>
          <a:bodyPr/>
          <a:lstStyle/>
          <a:p>
            <a:pPr lvl="0"/>
            <a:r>
              <a:rPr lang="en-CA" sz="1200" kern="1200">
                <a:solidFill>
                  <a:schemeClr val="tx1"/>
                </a:solidFill>
                <a:effectLst/>
                <a:latin typeface="+mn-lt"/>
                <a:ea typeface="+mn-ea"/>
                <a:cs typeface="+mn-cs"/>
              </a:rPr>
              <a:t>Assessing and Expressing the value of transformative agreements</a:t>
            </a:r>
          </a:p>
          <a:p>
            <a:pPr lvl="1"/>
            <a:r>
              <a:rPr lang="en-CA" sz="1200" kern="1200">
                <a:solidFill>
                  <a:schemeClr val="tx1"/>
                </a:solidFill>
                <a:effectLst/>
                <a:latin typeface="+mn-lt"/>
                <a:ea typeface="+mn-ea"/>
                <a:cs typeface="+mn-cs"/>
              </a:rPr>
              <a:t>From a Collections perspective to make sure we have sufficient data to negotiate with publishers and advocate for sustainable approaches to open science.</a:t>
            </a:r>
          </a:p>
          <a:p>
            <a:pPr lvl="1"/>
            <a:r>
              <a:rPr lang="en-CA" sz="1200" kern="1200">
                <a:solidFill>
                  <a:schemeClr val="tx1"/>
                </a:solidFill>
                <a:effectLst/>
                <a:latin typeface="+mn-lt"/>
                <a:ea typeface="+mn-ea"/>
                <a:cs typeface="+mn-cs"/>
              </a:rPr>
              <a:t>From a Library Leadership perspective to make sure they costs/value of these agreements are being adequately understood by University leadership around budgeting and communications with researchers / department</a:t>
            </a:r>
          </a:p>
          <a:p>
            <a:endParaRPr lang="en-US"/>
          </a:p>
        </p:txBody>
      </p:sp>
      <p:sp>
        <p:nvSpPr>
          <p:cNvPr id="4" name="Slide Number Placeholder 3">
            <a:extLst>
              <a:ext uri="{FF2B5EF4-FFF2-40B4-BE49-F238E27FC236}">
                <a16:creationId xmlns:a16="http://schemas.microsoft.com/office/drawing/2014/main" id="{02927B8B-3561-9CAD-088D-D82947FA7013}"/>
              </a:ext>
            </a:extLst>
          </p:cNvPr>
          <p:cNvSpPr>
            <a:spLocks noGrp="1"/>
          </p:cNvSpPr>
          <p:nvPr>
            <p:ph type="sldNum" sz="quarter" idx="5"/>
          </p:nvPr>
        </p:nvSpPr>
        <p:spPr/>
        <p:txBody>
          <a:bodyPr/>
          <a:lstStyle/>
          <a:p>
            <a:fld id="{086F9E1F-2C91-E746-9852-F7C69EE83E1F}" type="slidenum">
              <a:rPr lang="en-US" smtClean="0"/>
              <a:t>6</a:t>
            </a:fld>
            <a:endParaRPr lang="en-US"/>
          </a:p>
        </p:txBody>
      </p:sp>
    </p:spTree>
    <p:extLst>
      <p:ext uri="{BB962C8B-B14F-4D97-AF65-F5344CB8AC3E}">
        <p14:creationId xmlns:p14="http://schemas.microsoft.com/office/powerpoint/2010/main" val="743549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We use something called computational notebook to do our analysis. What are they? And why did we use them?</a:t>
            </a:r>
          </a:p>
          <a:p>
            <a:endParaRPr lang="en-US">
              <a:latin typeface="Calibri"/>
              <a:ea typeface="Calibri"/>
              <a:cs typeface="Calibri"/>
            </a:endParaRPr>
          </a:p>
          <a:p>
            <a:r>
              <a:rPr lang="en-US">
                <a:latin typeface="Calibri"/>
                <a:ea typeface="Calibri"/>
                <a:cs typeface="Calibri"/>
              </a:rPr>
              <a:t>Computational notebook is an interactive, document-based environment that allows us to write and execute code, include all the steps, narrative text and visualize our results – all in one single package. </a:t>
            </a:r>
            <a:endParaRPr lang="en-US">
              <a:latin typeface="Aptos" panose="02110004020202020204"/>
              <a:ea typeface="Calibri"/>
              <a:cs typeface="Calibri"/>
            </a:endParaRPr>
          </a:p>
          <a:p>
            <a:endParaRPr lang="en-US">
              <a:latin typeface="Calibri"/>
              <a:ea typeface="Calibri"/>
              <a:cs typeface="Calibri"/>
            </a:endParaRPr>
          </a:p>
          <a:p>
            <a:r>
              <a:rPr lang="en-US">
                <a:latin typeface="Calibri"/>
                <a:ea typeface="Calibri"/>
                <a:cs typeface="Calibri"/>
              </a:rPr>
              <a:t>We want to share our results and help building the bibliometric community. Computation notebooks, such as </a:t>
            </a:r>
            <a:r>
              <a:rPr lang="en-US" err="1">
                <a:latin typeface="Calibri"/>
                <a:ea typeface="Calibri"/>
                <a:cs typeface="Calibri"/>
              </a:rPr>
              <a:t>Jupyter</a:t>
            </a:r>
            <a:r>
              <a:rPr lang="en-US">
                <a:latin typeface="Calibri"/>
                <a:ea typeface="Calibri"/>
                <a:cs typeface="Calibri"/>
              </a:rPr>
              <a:t> Notebook and Google </a:t>
            </a:r>
            <a:r>
              <a:rPr lang="en-US" err="1">
                <a:latin typeface="Calibri"/>
                <a:ea typeface="Calibri"/>
                <a:cs typeface="Calibri"/>
              </a:rPr>
              <a:t>Colab</a:t>
            </a:r>
            <a:r>
              <a:rPr lang="en-US">
                <a:latin typeface="Calibri"/>
                <a:ea typeface="Calibri"/>
                <a:cs typeface="Calibri"/>
              </a:rPr>
              <a:t>, allow others to easily reproduce our results, as well as replicating the analysis for different organizations and context. Users can simply clone all the contents from our GitHub repository, which we will share at the end of this presentation, and update the parameter code block in the notebook, in order to run the own analysis.</a:t>
            </a:r>
            <a:endParaRPr lang="en-US">
              <a:latin typeface="Aptos" panose="02110004020202020204"/>
              <a:ea typeface="Calibri"/>
              <a:cs typeface="Calibri"/>
            </a:endParaRPr>
          </a:p>
        </p:txBody>
      </p:sp>
      <p:sp>
        <p:nvSpPr>
          <p:cNvPr id="4" name="Slide Number Placeholder 3"/>
          <p:cNvSpPr>
            <a:spLocks noGrp="1"/>
          </p:cNvSpPr>
          <p:nvPr>
            <p:ph type="sldNum" sz="quarter" idx="5"/>
          </p:nvPr>
        </p:nvSpPr>
        <p:spPr/>
        <p:txBody>
          <a:bodyPr/>
          <a:lstStyle/>
          <a:p>
            <a:fld id="{086F9E1F-2C91-E746-9852-F7C69EE83E1F}" type="slidenum">
              <a:rPr lang="en-US" smtClean="0"/>
              <a:t>9</a:t>
            </a:fld>
            <a:endParaRPr lang="en-US"/>
          </a:p>
        </p:txBody>
      </p:sp>
    </p:spTree>
    <p:extLst>
      <p:ext uri="{BB962C8B-B14F-4D97-AF65-F5344CB8AC3E}">
        <p14:creationId xmlns:p14="http://schemas.microsoft.com/office/powerpoint/2010/main" val="837355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456AE-D0C3-8A3B-0D56-A999DF4B38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4C5F61-064E-238B-7E1D-94BC7A0FB0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B2E801-7D4E-376E-7771-0D3A62ADD94A}"/>
              </a:ext>
            </a:extLst>
          </p:cNvPr>
          <p:cNvSpPr>
            <a:spLocks noGrp="1"/>
          </p:cNvSpPr>
          <p:nvPr>
            <p:ph type="body" idx="1"/>
          </p:nvPr>
        </p:nvSpPr>
        <p:spPr/>
        <p:txBody>
          <a:bodyPr/>
          <a:lstStyle/>
          <a:p>
            <a:r>
              <a:rPr lang="en-US">
                <a:latin typeface="Calibri"/>
                <a:ea typeface="Calibri"/>
                <a:cs typeface="Calibri"/>
              </a:rPr>
              <a:t>Let's start talking about our analysis. But before we start working on the analysis, we have to define which types of works are subject to APC.</a:t>
            </a:r>
            <a:endParaRPr lang="en-US"/>
          </a:p>
          <a:p>
            <a:endParaRPr lang="en-US">
              <a:latin typeface="Calibri"/>
              <a:ea typeface="Calibri"/>
              <a:cs typeface="Calibri"/>
            </a:endParaRPr>
          </a:p>
          <a:p>
            <a:r>
              <a:rPr lang="en-US">
                <a:latin typeface="Calibri"/>
                <a:ea typeface="Calibri"/>
                <a:cs typeface="Calibri"/>
              </a:rPr>
              <a:t>As Jack mentioned previously, the corresponding authorship information from </a:t>
            </a:r>
            <a:r>
              <a:rPr lang="en-US" err="1">
                <a:latin typeface="Calibri"/>
                <a:ea typeface="Calibri"/>
                <a:cs typeface="Calibri"/>
              </a:rPr>
              <a:t>OpenAlex</a:t>
            </a:r>
            <a:r>
              <a:rPr lang="en-US">
                <a:latin typeface="Calibri"/>
                <a:ea typeface="Calibri"/>
                <a:cs typeface="Calibri"/>
              </a:rPr>
              <a:t> is crucial to this project. While a work may include contributions from a number of different institutions, APC is typically the responsibility of the work's corresponding author. Hence, we will filter publications which the corresponding authors are from McMaster, using the corresponding institution ID field. The ID is an </a:t>
            </a:r>
            <a:r>
              <a:rPr lang="en-US" err="1">
                <a:latin typeface="Calibri"/>
                <a:ea typeface="Calibri"/>
                <a:cs typeface="Calibri"/>
              </a:rPr>
              <a:t>OpenAlex</a:t>
            </a:r>
            <a:r>
              <a:rPr lang="en-US">
                <a:latin typeface="Calibri"/>
                <a:ea typeface="Calibri"/>
                <a:cs typeface="Calibri"/>
              </a:rPr>
              <a:t>-defined identifiers. But we've written code to retrieve this ID using a more commonly-used ROR ID.</a:t>
            </a:r>
            <a:endParaRPr lang="en-US"/>
          </a:p>
          <a:p>
            <a:endParaRPr lang="en-US">
              <a:latin typeface="Calibri"/>
              <a:ea typeface="Calibri"/>
              <a:cs typeface="Calibri"/>
            </a:endParaRPr>
          </a:p>
          <a:p>
            <a:r>
              <a:rPr lang="en-US">
                <a:latin typeface="Calibri"/>
                <a:ea typeface="Calibri"/>
                <a:cs typeface="Calibri"/>
              </a:rPr>
              <a:t>In addition, open access works published in Gold and Hybrid open access journals are subject to APCs, while those published in Green, Diamond and Bronze access journals are not. We will filter publications that have gold or hybrid OA status flag. </a:t>
            </a:r>
          </a:p>
          <a:p>
            <a:endParaRPr lang="en-US">
              <a:latin typeface="Calibri"/>
              <a:ea typeface="Calibri"/>
              <a:cs typeface="Calibri"/>
            </a:endParaRPr>
          </a:p>
          <a:p>
            <a:r>
              <a:rPr lang="en-US">
                <a:latin typeface="Calibri"/>
                <a:ea typeface="Calibri"/>
                <a:cs typeface="Calibri"/>
              </a:rPr>
              <a:t>Finally, since APCs are not typically charged for editorial content submitted to an open access journal, we will filter publications that are either original articles or reviews using the work type field.</a:t>
            </a:r>
          </a:p>
        </p:txBody>
      </p:sp>
      <p:sp>
        <p:nvSpPr>
          <p:cNvPr id="4" name="Slide Number Placeholder 3">
            <a:extLst>
              <a:ext uri="{FF2B5EF4-FFF2-40B4-BE49-F238E27FC236}">
                <a16:creationId xmlns:a16="http://schemas.microsoft.com/office/drawing/2014/main" id="{EC9F0340-A34D-6EE3-451D-B197EC272B01}"/>
              </a:ext>
            </a:extLst>
          </p:cNvPr>
          <p:cNvSpPr>
            <a:spLocks noGrp="1"/>
          </p:cNvSpPr>
          <p:nvPr>
            <p:ph type="sldNum" sz="quarter" idx="5"/>
          </p:nvPr>
        </p:nvSpPr>
        <p:spPr/>
        <p:txBody>
          <a:bodyPr/>
          <a:lstStyle/>
          <a:p>
            <a:fld id="{086F9E1F-2C91-E746-9852-F7C69EE83E1F}" type="slidenum">
              <a:rPr lang="en-US" smtClean="0"/>
              <a:t>10</a:t>
            </a:fld>
            <a:endParaRPr lang="en-US"/>
          </a:p>
        </p:txBody>
      </p:sp>
    </p:spTree>
    <p:extLst>
      <p:ext uri="{BB962C8B-B14F-4D97-AF65-F5344CB8AC3E}">
        <p14:creationId xmlns:p14="http://schemas.microsoft.com/office/powerpoint/2010/main" val="1643758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With the parameters defined, we can now start querying the necessary data from </a:t>
            </a:r>
            <a:r>
              <a:rPr lang="en-US" err="1">
                <a:latin typeface="Calibri"/>
                <a:ea typeface="Calibri"/>
                <a:cs typeface="Calibri"/>
              </a:rPr>
              <a:t>OpenAlex</a:t>
            </a:r>
            <a:r>
              <a:rPr lang="en-US">
                <a:latin typeface="Calibri"/>
                <a:ea typeface="Calibri"/>
                <a:cs typeface="Calibri"/>
              </a:rPr>
              <a:t>. Here we construct the API URL with the given institution ID, which we had a separate function to compute the </a:t>
            </a:r>
            <a:r>
              <a:rPr lang="en-US" err="1">
                <a:latin typeface="Calibri"/>
                <a:ea typeface="Calibri"/>
                <a:cs typeface="Calibri"/>
              </a:rPr>
              <a:t>OpenAlex</a:t>
            </a:r>
            <a:r>
              <a:rPr lang="en-US">
                <a:latin typeface="Calibri"/>
                <a:ea typeface="Calibri"/>
                <a:cs typeface="Calibri"/>
              </a:rPr>
              <a:t> institution ID from ROR ID, publication year, publication types, as well as the page number and records per page to do a recursive query. And eventually concatenate all the query results.</a:t>
            </a:r>
          </a:p>
        </p:txBody>
      </p:sp>
      <p:sp>
        <p:nvSpPr>
          <p:cNvPr id="4" name="Slide Number Placeholder 3"/>
          <p:cNvSpPr>
            <a:spLocks noGrp="1"/>
          </p:cNvSpPr>
          <p:nvPr>
            <p:ph type="sldNum" sz="quarter" idx="5"/>
          </p:nvPr>
        </p:nvSpPr>
        <p:spPr/>
        <p:txBody>
          <a:bodyPr/>
          <a:lstStyle/>
          <a:p>
            <a:fld id="{086F9E1F-2C91-E746-9852-F7C69EE83E1F}" type="slidenum">
              <a:rPr lang="en-US" smtClean="0"/>
              <a:t>11</a:t>
            </a:fld>
            <a:endParaRPr lang="en-US"/>
          </a:p>
        </p:txBody>
      </p:sp>
    </p:spTree>
    <p:extLst>
      <p:ext uri="{BB962C8B-B14F-4D97-AF65-F5344CB8AC3E}">
        <p14:creationId xmlns:p14="http://schemas.microsoft.com/office/powerpoint/2010/main" val="1240349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B5510-EA56-0315-0F90-E1391C4930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6A529B-F742-B103-1095-BC72FAC098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0847B7-B67F-C483-6D2C-9069FD3C893F}"/>
              </a:ext>
            </a:extLst>
          </p:cNvPr>
          <p:cNvSpPr>
            <a:spLocks noGrp="1"/>
          </p:cNvSpPr>
          <p:nvPr>
            <p:ph type="body" idx="1"/>
          </p:nvPr>
        </p:nvSpPr>
        <p:spPr/>
        <p:txBody>
          <a:bodyPr/>
          <a:lstStyle/>
          <a:p>
            <a:r>
              <a:rPr lang="en-US">
                <a:latin typeface="Calibri"/>
                <a:ea typeface="Calibri"/>
                <a:cs typeface="Calibri"/>
              </a:rPr>
              <a:t>With the parameters defined, we can now start querying the necessary data from </a:t>
            </a:r>
            <a:r>
              <a:rPr lang="en-US" err="1">
                <a:latin typeface="Calibri"/>
                <a:ea typeface="Calibri"/>
                <a:cs typeface="Calibri"/>
              </a:rPr>
              <a:t>OpenAlex</a:t>
            </a:r>
            <a:r>
              <a:rPr lang="en-US">
                <a:latin typeface="Calibri"/>
                <a:ea typeface="Calibri"/>
                <a:cs typeface="Calibri"/>
              </a:rPr>
              <a:t>. Here we construct the API URL with the given institution ID, which we had a separate function to compute the </a:t>
            </a:r>
            <a:r>
              <a:rPr lang="en-US" err="1">
                <a:latin typeface="Calibri"/>
                <a:ea typeface="Calibri"/>
                <a:cs typeface="Calibri"/>
              </a:rPr>
              <a:t>OpenAlex</a:t>
            </a:r>
            <a:r>
              <a:rPr lang="en-US">
                <a:latin typeface="Calibri"/>
                <a:ea typeface="Calibri"/>
                <a:cs typeface="Calibri"/>
              </a:rPr>
              <a:t> institution ID from ROR ID, publication year, publication types, as well as the page number and records per page to do a recursive query. And eventually concatenate all the query results.</a:t>
            </a:r>
          </a:p>
        </p:txBody>
      </p:sp>
      <p:sp>
        <p:nvSpPr>
          <p:cNvPr id="4" name="Slide Number Placeholder 3">
            <a:extLst>
              <a:ext uri="{FF2B5EF4-FFF2-40B4-BE49-F238E27FC236}">
                <a16:creationId xmlns:a16="http://schemas.microsoft.com/office/drawing/2014/main" id="{5E074823-1CAA-A0AF-097C-86EE158819E4}"/>
              </a:ext>
            </a:extLst>
          </p:cNvPr>
          <p:cNvSpPr>
            <a:spLocks noGrp="1"/>
          </p:cNvSpPr>
          <p:nvPr>
            <p:ph type="sldNum" sz="quarter" idx="5"/>
          </p:nvPr>
        </p:nvSpPr>
        <p:spPr/>
        <p:txBody>
          <a:bodyPr/>
          <a:lstStyle/>
          <a:p>
            <a:fld id="{086F9E1F-2C91-E746-9852-F7C69EE83E1F}" type="slidenum">
              <a:rPr lang="en-US" smtClean="0"/>
              <a:t>12</a:t>
            </a:fld>
            <a:endParaRPr lang="en-US"/>
          </a:p>
        </p:txBody>
      </p:sp>
    </p:spTree>
    <p:extLst>
      <p:ext uri="{BB962C8B-B14F-4D97-AF65-F5344CB8AC3E}">
        <p14:creationId xmlns:p14="http://schemas.microsoft.com/office/powerpoint/2010/main" val="3302799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After we have all the publications data from </a:t>
            </a:r>
            <a:r>
              <a:rPr lang="en-US" err="1">
                <a:latin typeface="Calibri"/>
                <a:ea typeface="Calibri"/>
                <a:cs typeface="Calibri"/>
              </a:rPr>
              <a:t>OpenAlex</a:t>
            </a:r>
            <a:r>
              <a:rPr lang="en-US">
                <a:latin typeface="Calibri"/>
                <a:ea typeface="Calibri"/>
                <a:cs typeface="Calibri"/>
              </a:rPr>
              <a:t>, we will apply some necessary transformation and clean up to help us analyzing the data in the next steps. </a:t>
            </a:r>
            <a:endParaRPr lang="en-US"/>
          </a:p>
          <a:p>
            <a:endParaRPr lang="en-US">
              <a:latin typeface="Calibri"/>
              <a:ea typeface="Calibri"/>
              <a:cs typeface="Calibri"/>
            </a:endParaRPr>
          </a:p>
          <a:p>
            <a:r>
              <a:rPr lang="en-US">
                <a:latin typeface="Calibri"/>
                <a:ea typeface="Calibri"/>
                <a:cs typeface="Calibri"/>
              </a:rPr>
              <a:t>Mainly, we need to unpack APC USD and the journal ISSN. The ISSN lies within the primary location object of each publication. This primary location object is where </a:t>
            </a:r>
            <a:r>
              <a:rPr lang="en-US" err="1">
                <a:latin typeface="Calibri"/>
                <a:ea typeface="Calibri"/>
                <a:cs typeface="Calibri"/>
              </a:rPr>
              <a:t>OpenAlex</a:t>
            </a:r>
            <a:r>
              <a:rPr lang="en-US">
                <a:latin typeface="Calibri"/>
                <a:ea typeface="Calibri"/>
                <a:cs typeface="Calibri"/>
              </a:rPr>
              <a:t> describes the location of the best copy of the work.</a:t>
            </a:r>
          </a:p>
          <a:p>
            <a:endParaRPr lang="en-US">
              <a:latin typeface="Calibri"/>
              <a:ea typeface="Calibri"/>
              <a:cs typeface="Calibri"/>
            </a:endParaRPr>
          </a:p>
          <a:p>
            <a:r>
              <a:rPr lang="en-US">
                <a:latin typeface="Calibri"/>
                <a:ea typeface="Calibri"/>
                <a:cs typeface="Calibri"/>
              </a:rPr>
              <a:t>Despite </a:t>
            </a:r>
            <a:r>
              <a:rPr lang="en-US" err="1">
                <a:latin typeface="Calibri"/>
                <a:ea typeface="Calibri"/>
                <a:cs typeface="Calibri"/>
              </a:rPr>
              <a:t>OpenAlex</a:t>
            </a:r>
            <a:r>
              <a:rPr lang="en-US">
                <a:latin typeface="Calibri"/>
                <a:ea typeface="Calibri"/>
                <a:cs typeface="Calibri"/>
              </a:rPr>
              <a:t> has records of the works, sometimes it does not have record of the work's location. Hence, we have to clean those records by assigning "unknown source" to them.</a:t>
            </a:r>
          </a:p>
          <a:p>
            <a:endParaRPr lang="en-US">
              <a:latin typeface="Calibri"/>
              <a:ea typeface="Calibri"/>
              <a:cs typeface="Calibri"/>
            </a:endParaRPr>
          </a:p>
          <a:p>
            <a:r>
              <a:rPr lang="en-US">
                <a:latin typeface="Calibri"/>
                <a:ea typeface="Calibri"/>
                <a:cs typeface="Calibri"/>
              </a:rPr>
              <a:t>We also compute an APC mean from publications with known APC data. Currently, the Directory of Open Access Journals (DOAJ) is the </a:t>
            </a:r>
            <a:r>
              <a:rPr lang="en-US" err="1">
                <a:latin typeface="Calibri"/>
                <a:ea typeface="Calibri"/>
                <a:cs typeface="Calibri"/>
              </a:rPr>
              <a:t>OpenAlex's</a:t>
            </a:r>
            <a:r>
              <a:rPr lang="en-US">
                <a:latin typeface="Calibri"/>
                <a:ea typeface="Calibri"/>
                <a:cs typeface="Calibri"/>
              </a:rPr>
              <a:t> primary source of APC data. We found that it could not provide the APC information for some publications.</a:t>
            </a:r>
          </a:p>
          <a:p>
            <a:endParaRPr lang="en-US">
              <a:latin typeface="Calibri"/>
              <a:ea typeface="Calibri"/>
              <a:cs typeface="Calibri"/>
            </a:endParaRPr>
          </a:p>
          <a:p>
            <a:r>
              <a:rPr lang="en-US">
                <a:latin typeface="Calibri"/>
                <a:ea typeface="Calibri"/>
                <a:cs typeface="Calibri"/>
              </a:rPr>
              <a:t>And what we do is to apply the APC mean we calculated to all other publications without APC information.</a:t>
            </a:r>
          </a:p>
        </p:txBody>
      </p:sp>
      <p:sp>
        <p:nvSpPr>
          <p:cNvPr id="4" name="Slide Number Placeholder 3"/>
          <p:cNvSpPr>
            <a:spLocks noGrp="1"/>
          </p:cNvSpPr>
          <p:nvPr>
            <p:ph type="sldNum" sz="quarter" idx="5"/>
          </p:nvPr>
        </p:nvSpPr>
        <p:spPr/>
        <p:txBody>
          <a:bodyPr/>
          <a:lstStyle/>
          <a:p>
            <a:fld id="{086F9E1F-2C91-E746-9852-F7C69EE83E1F}" type="slidenum">
              <a:rPr lang="en-US" smtClean="0"/>
              <a:t>13</a:t>
            </a:fld>
            <a:endParaRPr lang="en-US"/>
          </a:p>
        </p:txBody>
      </p:sp>
    </p:spTree>
    <p:extLst>
      <p:ext uri="{BB962C8B-B14F-4D97-AF65-F5344CB8AC3E}">
        <p14:creationId xmlns:p14="http://schemas.microsoft.com/office/powerpoint/2010/main" val="1051866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Now, let's apply the known discount to all the publications data we've queried.</a:t>
            </a:r>
          </a:p>
          <a:p>
            <a:endParaRPr lang="en-US">
              <a:latin typeface="Calibri"/>
              <a:ea typeface="Calibri"/>
              <a:cs typeface="Calibri"/>
            </a:endParaRPr>
          </a:p>
          <a:p>
            <a:r>
              <a:rPr lang="en-US">
                <a:latin typeface="Calibri"/>
                <a:ea typeface="Calibri"/>
                <a:cs typeface="Calibri"/>
              </a:rPr>
              <a:t>In our analysis, we use a list of journal discounts provided by our collection librarians, which has ISSN of the journal and amount of applicable discount. We manually cleaned up this information and added a Boolean flag to indicate whether the discount is a flat rate discount or percentage discount. We included a template of this discount information in our project repository along with all the project source code.</a:t>
            </a:r>
            <a:endParaRPr lang="en-US"/>
          </a:p>
          <a:p>
            <a:endParaRPr lang="en-US">
              <a:latin typeface="Calibri"/>
              <a:ea typeface="Calibri"/>
              <a:cs typeface="Calibri"/>
            </a:endParaRPr>
          </a:p>
          <a:p>
            <a:r>
              <a:rPr lang="en-US">
                <a:latin typeface="Calibri"/>
                <a:ea typeface="Calibri"/>
                <a:cs typeface="Calibri"/>
              </a:rPr>
              <a:t>Next, we read the discount information into a </a:t>
            </a:r>
            <a:r>
              <a:rPr lang="en-US" err="1">
                <a:latin typeface="Calibri"/>
                <a:ea typeface="Calibri"/>
                <a:cs typeface="Calibri"/>
              </a:rPr>
              <a:t>dataframe</a:t>
            </a:r>
            <a:r>
              <a:rPr lang="en-US">
                <a:latin typeface="Calibri"/>
                <a:ea typeface="Calibri"/>
                <a:cs typeface="Calibri"/>
              </a:rPr>
              <a:t>, </a:t>
            </a:r>
            <a:r>
              <a:rPr lang="en-US" err="1">
                <a:latin typeface="Calibri"/>
                <a:ea typeface="Calibri"/>
                <a:cs typeface="Calibri"/>
              </a:rPr>
              <a:t>df_discount</a:t>
            </a:r>
            <a:r>
              <a:rPr lang="en-US">
                <a:latin typeface="Calibri"/>
                <a:ea typeface="Calibri"/>
                <a:cs typeface="Calibri"/>
              </a:rPr>
              <a:t>. Here we create a function to get the discount information from the discount </a:t>
            </a:r>
            <a:r>
              <a:rPr lang="en-US" err="1">
                <a:latin typeface="Calibri"/>
                <a:ea typeface="Calibri"/>
                <a:cs typeface="Calibri"/>
              </a:rPr>
              <a:t>dataframe</a:t>
            </a:r>
            <a:r>
              <a:rPr lang="en-US">
                <a:latin typeface="Calibri"/>
                <a:ea typeface="Calibri"/>
                <a:cs typeface="Calibri"/>
              </a:rPr>
              <a:t> using ISSN, and returned the APC cost after discount. </a:t>
            </a:r>
          </a:p>
          <a:p>
            <a:endParaRPr lang="en-US">
              <a:latin typeface="Calibri"/>
              <a:ea typeface="Calibri"/>
              <a:cs typeface="Calibri"/>
            </a:endParaRPr>
          </a:p>
          <a:p>
            <a:r>
              <a:rPr lang="en-US">
                <a:latin typeface="Calibri"/>
                <a:ea typeface="Calibri"/>
                <a:cs typeface="Calibri"/>
              </a:rPr>
              <a:t>We then apply the function to every single publications we previously queried.</a:t>
            </a:r>
            <a:endParaRPr lang="en-US"/>
          </a:p>
        </p:txBody>
      </p:sp>
      <p:sp>
        <p:nvSpPr>
          <p:cNvPr id="4" name="Slide Number Placeholder 3"/>
          <p:cNvSpPr>
            <a:spLocks noGrp="1"/>
          </p:cNvSpPr>
          <p:nvPr>
            <p:ph type="sldNum" sz="quarter" idx="5"/>
          </p:nvPr>
        </p:nvSpPr>
        <p:spPr/>
        <p:txBody>
          <a:bodyPr/>
          <a:lstStyle/>
          <a:p>
            <a:fld id="{086F9E1F-2C91-E746-9852-F7C69EE83E1F}" type="slidenum">
              <a:rPr lang="en-US" smtClean="0"/>
              <a:t>14</a:t>
            </a:fld>
            <a:endParaRPr lang="en-US"/>
          </a:p>
        </p:txBody>
      </p:sp>
    </p:spTree>
    <p:extLst>
      <p:ext uri="{BB962C8B-B14F-4D97-AF65-F5344CB8AC3E}">
        <p14:creationId xmlns:p14="http://schemas.microsoft.com/office/powerpoint/2010/main" val="6834284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mcmasteru365.sharepoint.com/:f:/r/sites/ShermanCentreforDigitalScholarship/Shared%20Documents/General/Workshop%20Series/Images%20and%20Posters/2024-2025%20Posters?csf=1&amp;web=1&amp;e=6jgfyd"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hyperlink" Target="https://u.mcmaster.ca/post-event"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libcal.mcmaster.ca/appointments" TargetMode="External"/><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s://u.mcmaster.ca/scds-workshops" TargetMode="External"/><Relationship Id="rId5" Type="http://schemas.openxmlformats.org/officeDocument/2006/relationships/hyperlink" Target="mailto:scds@mcmaster.ca" TargetMode="Externa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scds.ca/events/code-of-conduct" TargetMode="External"/><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ster Sli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D68257A-A408-4E30-4246-EB3EEAB92807}"/>
              </a:ext>
            </a:extLst>
          </p:cNvPr>
          <p:cNvSpPr>
            <a:spLocks noGrp="1"/>
          </p:cNvSpPr>
          <p:nvPr>
            <p:ph type="dt" sz="half" idx="10"/>
          </p:nvPr>
        </p:nvSpPr>
        <p:spPr>
          <a:xfrm>
            <a:off x="838200" y="6356350"/>
            <a:ext cx="2743200" cy="365125"/>
          </a:xfrm>
          <a:prstGeom prst="rect">
            <a:avLst/>
          </a:prstGeom>
        </p:spPr>
        <p:txBody>
          <a:bodyPr/>
          <a:lstStyle/>
          <a:p>
            <a:fld id="{ED13AA62-B433-4384-B8B9-9C59F7104C38}" type="datetimeFigureOut">
              <a:rPr lang="en-US" smtClean="0"/>
              <a:t>6/11/2025</a:t>
            </a:fld>
            <a:endParaRPr lang="en-US"/>
          </a:p>
        </p:txBody>
      </p:sp>
      <p:sp>
        <p:nvSpPr>
          <p:cNvPr id="4" name="Footer Placeholder 3">
            <a:extLst>
              <a:ext uri="{FF2B5EF4-FFF2-40B4-BE49-F238E27FC236}">
                <a16:creationId xmlns:a16="http://schemas.microsoft.com/office/drawing/2014/main" id="{20A63341-FC55-F76C-BEB4-E0743C576B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353A17-6B67-BFF7-A19C-0E64E7CD69C0}"/>
              </a:ext>
            </a:extLst>
          </p:cNvPr>
          <p:cNvSpPr>
            <a:spLocks noGrp="1"/>
          </p:cNvSpPr>
          <p:nvPr>
            <p:ph type="sldNum" sz="quarter" idx="12"/>
          </p:nvPr>
        </p:nvSpPr>
        <p:spPr>
          <a:xfrm>
            <a:off x="8610600" y="6356350"/>
            <a:ext cx="2743200" cy="365125"/>
          </a:xfrm>
          <a:prstGeom prst="rect">
            <a:avLst/>
          </a:prstGeom>
        </p:spPr>
        <p:txBody>
          <a:bodyPr/>
          <a:lstStyle/>
          <a:p>
            <a:fld id="{BD72CCB1-A938-4221-9367-9323AF10B493}" type="slidenum">
              <a:rPr lang="en-US" smtClean="0"/>
              <a:t>‹#›</a:t>
            </a:fld>
            <a:endParaRPr lang="en-US"/>
          </a:p>
        </p:txBody>
      </p:sp>
      <p:pic>
        <p:nvPicPr>
          <p:cNvPr id="6" name="Picture 5" descr="A poster for a scholarship event&#10;&#10;Description automatically generated">
            <a:extLst>
              <a:ext uri="{FF2B5EF4-FFF2-40B4-BE49-F238E27FC236}">
                <a16:creationId xmlns:a16="http://schemas.microsoft.com/office/drawing/2014/main" id="{53A72CEB-D72B-A9C0-766B-BF384F83C654}"/>
              </a:ext>
            </a:extLst>
          </p:cNvPr>
          <p:cNvPicPr>
            <a:picLocks noChangeAspect="1"/>
          </p:cNvPicPr>
          <p:nvPr userDrawn="1"/>
        </p:nvPicPr>
        <p:blipFill>
          <a:blip r:embed="rId2"/>
          <a:srcRect t="19"/>
          <a:stretch/>
        </p:blipFill>
        <p:spPr>
          <a:xfrm>
            <a:off x="20" y="1282"/>
            <a:ext cx="12191980" cy="6856718"/>
          </a:xfrm>
          <a:prstGeom prst="rect">
            <a:avLst/>
          </a:prstGeom>
        </p:spPr>
      </p:pic>
      <p:sp>
        <p:nvSpPr>
          <p:cNvPr id="7" name="Rectangle 6">
            <a:extLst>
              <a:ext uri="{FF2B5EF4-FFF2-40B4-BE49-F238E27FC236}">
                <a16:creationId xmlns:a16="http://schemas.microsoft.com/office/drawing/2014/main" id="{DC27A5F8-960D-438C-B18E-2BA8340B4D01}"/>
              </a:ext>
            </a:extLst>
          </p:cNvPr>
          <p:cNvSpPr/>
          <p:nvPr userDrawn="1"/>
        </p:nvSpPr>
        <p:spPr>
          <a:xfrm>
            <a:off x="2091266" y="2746640"/>
            <a:ext cx="8009467" cy="136472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a:solidFill>
                  <a:schemeClr val="tx1"/>
                </a:solidFill>
                <a:latin typeface="Arial" panose="020B0604020202020204" pitchFamily="34" charset="0"/>
                <a:cs typeface="Arial" panose="020B0604020202020204" pitchFamily="34" charset="0"/>
              </a:rPr>
              <a:t>Add the workshop poster to the first page. </a:t>
            </a:r>
          </a:p>
          <a:p>
            <a:pPr algn="ctr"/>
            <a:r>
              <a:rPr lang="en-US" sz="3200">
                <a:solidFill>
                  <a:schemeClr val="tx1"/>
                </a:solidFill>
                <a:latin typeface="Arial"/>
                <a:cs typeface="Arial"/>
                <a:hlinkClick r:id="rId3"/>
              </a:rPr>
              <a:t>Find the poster here.</a:t>
            </a:r>
          </a:p>
        </p:txBody>
      </p:sp>
    </p:spTree>
    <p:extLst>
      <p:ext uri="{BB962C8B-B14F-4D97-AF65-F5344CB8AC3E}">
        <p14:creationId xmlns:p14="http://schemas.microsoft.com/office/powerpoint/2010/main" val="1193197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ttendance Code Slide">
    <p:bg>
      <p:bgPr>
        <a:solidFill>
          <a:schemeClr val="accent3"/>
        </a:solidFill>
        <a:effectLst/>
      </p:bgPr>
    </p:bg>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F965B298-3F17-7A86-D156-3AB183F44AA6}"/>
              </a:ext>
            </a:extLst>
          </p:cNvPr>
          <p:cNvSpPr>
            <a:spLocks noGrp="1"/>
          </p:cNvSpPr>
          <p:nvPr userDrawn="1"/>
        </p:nvSpPr>
        <p:spPr>
          <a:xfrm>
            <a:off x="685801" y="691376"/>
            <a:ext cx="10820399" cy="5018048"/>
          </a:xfrm>
          <a:prstGeom prst="rect">
            <a:avLst/>
          </a:prstGeom>
        </p:spPr>
        <p:txBody>
          <a:bodyPr lIns="91440" tIns="45720" rIns="91440" bIns="45720" anchor="ctr"/>
          <a:lstStyle>
            <a:lvl1pPr algn="l" defTabSz="1523848" rtl="0" eaLnBrk="1" latinLnBrk="0" hangingPunct="1">
              <a:lnSpc>
                <a:spcPct val="90000"/>
              </a:lnSpc>
              <a:spcBef>
                <a:spcPct val="0"/>
              </a:spcBef>
              <a:buNone/>
              <a:defRPr sz="4000" b="1" kern="1200">
                <a:solidFill>
                  <a:schemeClr val="bg1"/>
                </a:solidFill>
                <a:latin typeface="+mj-lt"/>
                <a:ea typeface="+mj-ea"/>
                <a:cs typeface="+mj-cs"/>
              </a:defRPr>
            </a:lvl1pPr>
          </a:lstStyle>
          <a:p>
            <a:pPr algn="ctr"/>
            <a:r>
              <a:rPr lang="en-GB" sz="3600"/>
              <a:t>Tell us what you think | Verify your attendance</a:t>
            </a:r>
            <a:endParaRPr lang="en-GB"/>
          </a:p>
          <a:p>
            <a:pPr algn="ctr"/>
            <a:endParaRPr lang="en-GB"/>
          </a:p>
          <a:p>
            <a:pPr algn="ctr"/>
            <a:r>
              <a:rPr lang="en-GB" sz="2800"/>
              <a:t>Provide feedback on this session and verify your participation at </a:t>
            </a:r>
            <a:r>
              <a:rPr lang="en-GB" sz="2800" b="0">
                <a:solidFill>
                  <a:schemeClr val="accent5"/>
                </a:solidFill>
                <a:hlinkClick r:id="rId2">
                  <a:extLst>
                    <a:ext uri="{A12FA001-AC4F-418D-AE19-62706E023703}">
                      <ahyp:hlinkClr xmlns:ahyp="http://schemas.microsoft.com/office/drawing/2018/hyperlinkcolor" val="tx"/>
                    </a:ext>
                  </a:extLst>
                </a:hlinkClick>
              </a:rPr>
              <a:t>u.mcmaster.ca/post-event</a:t>
            </a:r>
            <a:endParaRPr lang="en-GB" sz="2800" b="0">
              <a:solidFill>
                <a:schemeClr val="accent5"/>
              </a:solidFill>
            </a:endParaRPr>
          </a:p>
          <a:p>
            <a:pPr algn="ctr"/>
            <a:endParaRPr lang="en-GB" sz="2800" b="0"/>
          </a:p>
          <a:p>
            <a:pPr algn="ctr"/>
            <a:r>
              <a:rPr lang="en-GB" sz="2800"/>
              <a:t>This session’s verification code:</a:t>
            </a:r>
          </a:p>
          <a:p>
            <a:pPr algn="ctr"/>
            <a:r>
              <a:rPr lang="en-GB" sz="3200" b="0">
                <a:solidFill>
                  <a:schemeClr val="accent5"/>
                </a:solidFill>
              </a:rPr>
              <a:t>[Insert your unique code here]</a:t>
            </a:r>
          </a:p>
        </p:txBody>
      </p:sp>
      <p:sp>
        <p:nvSpPr>
          <p:cNvPr id="7" name="Title 4">
            <a:extLst>
              <a:ext uri="{FF2B5EF4-FFF2-40B4-BE49-F238E27FC236}">
                <a16:creationId xmlns:a16="http://schemas.microsoft.com/office/drawing/2014/main" id="{4E3F8666-1D34-1CF3-F159-7AAC38A83533}"/>
              </a:ext>
            </a:extLst>
          </p:cNvPr>
          <p:cNvSpPr>
            <a:spLocks noGrp="1"/>
          </p:cNvSpPr>
          <p:nvPr userDrawn="1"/>
        </p:nvSpPr>
        <p:spPr>
          <a:xfrm>
            <a:off x="685801" y="5975472"/>
            <a:ext cx="7534563" cy="587630"/>
          </a:xfrm>
          <a:prstGeom prst="rect">
            <a:avLst/>
          </a:prstGeom>
        </p:spPr>
        <p:txBody>
          <a:bodyPr/>
          <a:lstStyle>
            <a:lvl1pPr algn="l" defTabSz="1523848" rtl="0" eaLnBrk="1" latinLnBrk="0" hangingPunct="1">
              <a:lnSpc>
                <a:spcPct val="90000"/>
              </a:lnSpc>
              <a:spcBef>
                <a:spcPct val="0"/>
              </a:spcBef>
              <a:buNone/>
              <a:defRPr sz="4000" b="1" kern="1200">
                <a:solidFill>
                  <a:schemeClr val="bg1"/>
                </a:solidFill>
                <a:latin typeface="+mj-lt"/>
                <a:ea typeface="+mj-ea"/>
                <a:cs typeface="+mj-cs"/>
              </a:defRPr>
            </a:lvl1pPr>
          </a:lstStyle>
          <a:p>
            <a:pPr>
              <a:lnSpc>
                <a:spcPct val="100000"/>
              </a:lnSpc>
            </a:pPr>
            <a:r>
              <a:rPr lang="en-CA" sz="1600" b="0" err="1"/>
              <a:t>scds.ca</a:t>
            </a:r>
            <a:endParaRPr lang="en-CA" sz="1600" b="0"/>
          </a:p>
          <a:p>
            <a:pPr>
              <a:lnSpc>
                <a:spcPct val="100000"/>
              </a:lnSpc>
            </a:pPr>
            <a:r>
              <a:rPr lang="en-CA" sz="1600" b="0" err="1"/>
              <a:t>scds@mcmaster.ca</a:t>
            </a:r>
            <a:endParaRPr lang="en-CA" sz="1600" b="0"/>
          </a:p>
        </p:txBody>
      </p:sp>
    </p:spTree>
    <p:extLst>
      <p:ext uri="{BB962C8B-B14F-4D97-AF65-F5344CB8AC3E}">
        <p14:creationId xmlns:p14="http://schemas.microsoft.com/office/powerpoint/2010/main" val="4052998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ing Sli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3D75527-7859-F239-4B48-18976A717FE6}"/>
              </a:ext>
            </a:extLst>
          </p:cNvPr>
          <p:cNvSpPr>
            <a:spLocks noGrp="1"/>
          </p:cNvSpPr>
          <p:nvPr>
            <p:ph type="dt" sz="half" idx="10"/>
          </p:nvPr>
        </p:nvSpPr>
        <p:spPr>
          <a:xfrm>
            <a:off x="838200" y="6356350"/>
            <a:ext cx="2743200" cy="365125"/>
          </a:xfrm>
          <a:prstGeom prst="rect">
            <a:avLst/>
          </a:prstGeom>
        </p:spPr>
        <p:txBody>
          <a:bodyPr/>
          <a:lstStyle/>
          <a:p>
            <a:fld id="{ED13AA62-B433-4384-B8B9-9C59F7104C38}" type="datetimeFigureOut">
              <a:rPr lang="en-US" smtClean="0"/>
              <a:t>6/11/2025</a:t>
            </a:fld>
            <a:endParaRPr lang="en-US"/>
          </a:p>
        </p:txBody>
      </p:sp>
      <p:sp>
        <p:nvSpPr>
          <p:cNvPr id="4" name="Footer Placeholder 3">
            <a:extLst>
              <a:ext uri="{FF2B5EF4-FFF2-40B4-BE49-F238E27FC236}">
                <a16:creationId xmlns:a16="http://schemas.microsoft.com/office/drawing/2014/main" id="{22E4B934-C565-4317-3047-A04270C34A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4FF64DB-3D25-C7D3-0EC7-8DD6512EC9EA}"/>
              </a:ext>
            </a:extLst>
          </p:cNvPr>
          <p:cNvSpPr>
            <a:spLocks noGrp="1"/>
          </p:cNvSpPr>
          <p:nvPr>
            <p:ph type="sldNum" sz="quarter" idx="12"/>
          </p:nvPr>
        </p:nvSpPr>
        <p:spPr>
          <a:xfrm>
            <a:off x="8610600" y="6356350"/>
            <a:ext cx="2743200" cy="365125"/>
          </a:xfrm>
          <a:prstGeom prst="rect">
            <a:avLst/>
          </a:prstGeom>
        </p:spPr>
        <p:txBody>
          <a:bodyPr/>
          <a:lstStyle/>
          <a:p>
            <a:fld id="{BD72CCB1-A938-4221-9367-9323AF10B493}" type="slidenum">
              <a:rPr lang="en-US" smtClean="0"/>
              <a:t>‹#›</a:t>
            </a:fld>
            <a:endParaRPr lang="en-US"/>
          </a:p>
        </p:txBody>
      </p:sp>
      <p:pic>
        <p:nvPicPr>
          <p:cNvPr id="6" name="Picture 5" descr="A collage of different colored squares&#10;&#10;Description automatically generated">
            <a:extLst>
              <a:ext uri="{FF2B5EF4-FFF2-40B4-BE49-F238E27FC236}">
                <a16:creationId xmlns:a16="http://schemas.microsoft.com/office/drawing/2014/main" id="{4289ACF8-B444-D58F-0876-74A58652AEB3}"/>
              </a:ext>
            </a:extLst>
          </p:cNvPr>
          <p:cNvPicPr>
            <a:picLocks noChangeAspect="1"/>
          </p:cNvPicPr>
          <p:nvPr userDrawn="1"/>
        </p:nvPicPr>
        <p:blipFill>
          <a:blip r:embed="rId2"/>
          <a:srcRect l="-206" r="49639"/>
          <a:stretch/>
        </p:blipFill>
        <p:spPr>
          <a:xfrm>
            <a:off x="8469087" y="15239"/>
            <a:ext cx="3733577" cy="5532964"/>
          </a:xfrm>
          <a:prstGeom prst="rect">
            <a:avLst/>
          </a:prstGeom>
        </p:spPr>
      </p:pic>
      <p:sp>
        <p:nvSpPr>
          <p:cNvPr id="7" name="Rectangle 6">
            <a:extLst>
              <a:ext uri="{FF2B5EF4-FFF2-40B4-BE49-F238E27FC236}">
                <a16:creationId xmlns:a16="http://schemas.microsoft.com/office/drawing/2014/main" id="{01DA9892-C829-AF06-C740-9514779CE209}"/>
              </a:ext>
            </a:extLst>
          </p:cNvPr>
          <p:cNvSpPr/>
          <p:nvPr userDrawn="1"/>
        </p:nvSpPr>
        <p:spPr>
          <a:xfrm>
            <a:off x="0" y="5532952"/>
            <a:ext cx="12192000" cy="132504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background with grey text&#10;&#10;Description automatically generated">
            <a:extLst>
              <a:ext uri="{FF2B5EF4-FFF2-40B4-BE49-F238E27FC236}">
                <a16:creationId xmlns:a16="http://schemas.microsoft.com/office/drawing/2014/main" id="{A9294A3A-813D-E5B1-0318-D696221CB323}"/>
              </a:ext>
            </a:extLst>
          </p:cNvPr>
          <p:cNvPicPr>
            <a:picLocks noChangeAspect="1"/>
          </p:cNvPicPr>
          <p:nvPr userDrawn="1"/>
        </p:nvPicPr>
        <p:blipFill>
          <a:blip r:embed="rId3"/>
          <a:stretch>
            <a:fillRect/>
          </a:stretch>
        </p:blipFill>
        <p:spPr>
          <a:xfrm>
            <a:off x="570307" y="298021"/>
            <a:ext cx="1502334" cy="847920"/>
          </a:xfrm>
          <a:prstGeom prst="rect">
            <a:avLst/>
          </a:prstGeom>
        </p:spPr>
      </p:pic>
      <p:pic>
        <p:nvPicPr>
          <p:cNvPr id="9" name="Picture 8" descr="A logo with a bird on it&#10;&#10;Description automatically generated">
            <a:extLst>
              <a:ext uri="{FF2B5EF4-FFF2-40B4-BE49-F238E27FC236}">
                <a16:creationId xmlns:a16="http://schemas.microsoft.com/office/drawing/2014/main" id="{6863E5D7-273A-EF2E-1249-B9C8224C03D8}"/>
              </a:ext>
            </a:extLst>
          </p:cNvPr>
          <p:cNvPicPr>
            <a:picLocks noChangeAspect="1"/>
          </p:cNvPicPr>
          <p:nvPr userDrawn="1"/>
        </p:nvPicPr>
        <p:blipFill>
          <a:blip r:embed="rId4"/>
          <a:stretch>
            <a:fillRect/>
          </a:stretch>
        </p:blipFill>
        <p:spPr>
          <a:xfrm>
            <a:off x="9400904" y="5825059"/>
            <a:ext cx="2381250" cy="740833"/>
          </a:xfrm>
          <a:prstGeom prst="rect">
            <a:avLst/>
          </a:prstGeom>
        </p:spPr>
      </p:pic>
      <p:sp>
        <p:nvSpPr>
          <p:cNvPr id="10" name="Subtitle 3">
            <a:extLst>
              <a:ext uri="{FF2B5EF4-FFF2-40B4-BE49-F238E27FC236}">
                <a16:creationId xmlns:a16="http://schemas.microsoft.com/office/drawing/2014/main" id="{9F37F7A4-56D6-C12B-B87C-A91B534AF3A3}"/>
              </a:ext>
            </a:extLst>
          </p:cNvPr>
          <p:cNvSpPr txBox="1">
            <a:spLocks/>
          </p:cNvSpPr>
          <p:nvPr userDrawn="1"/>
        </p:nvSpPr>
        <p:spPr>
          <a:xfrm>
            <a:off x="4174567" y="1710811"/>
            <a:ext cx="3849293" cy="153377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a:solidFill>
                  <a:srgbClr val="0F0F0F"/>
                </a:solidFill>
                <a:cs typeface="Arial"/>
              </a:rPr>
              <a:t>Call to Action:</a:t>
            </a:r>
          </a:p>
          <a:p>
            <a:pPr marL="0" indent="0">
              <a:buNone/>
            </a:pPr>
            <a:r>
              <a:rPr lang="en-US" sz="1600">
                <a:solidFill>
                  <a:srgbClr val="0F0F0F"/>
                </a:solidFill>
                <a:cs typeface="Arial"/>
              </a:rPr>
              <a:t>Link</a:t>
            </a:r>
          </a:p>
          <a:p>
            <a:pPr marL="0" indent="0">
              <a:buNone/>
            </a:pPr>
            <a:r>
              <a:rPr lang="en-US" sz="1600">
                <a:solidFill>
                  <a:srgbClr val="0F0F0F"/>
                </a:solidFill>
                <a:cs typeface="Arial"/>
              </a:rPr>
              <a:t>Call to Action:</a:t>
            </a:r>
          </a:p>
          <a:p>
            <a:pPr marL="0" indent="0">
              <a:buNone/>
            </a:pPr>
            <a:r>
              <a:rPr lang="en-US" sz="1600">
                <a:solidFill>
                  <a:srgbClr val="0F0F0F"/>
                </a:solidFill>
                <a:cs typeface="Arial"/>
              </a:rPr>
              <a:t>Link</a:t>
            </a:r>
            <a:endParaRPr lang="en-US"/>
          </a:p>
          <a:p>
            <a:pPr marL="0" indent="0">
              <a:buNone/>
            </a:pPr>
            <a:endParaRPr lang="en-US" sz="1800">
              <a:cs typeface="Arial"/>
            </a:endParaRPr>
          </a:p>
          <a:p>
            <a:pPr marL="0" indent="0">
              <a:buNone/>
            </a:pPr>
            <a:endParaRPr lang="en-US" sz="1800">
              <a:cs typeface="Arial"/>
            </a:endParaRPr>
          </a:p>
          <a:p>
            <a:pPr marL="0" indent="0">
              <a:buNone/>
            </a:pPr>
            <a:endParaRPr lang="en-US" sz="2000">
              <a:cs typeface="Arial"/>
            </a:endParaRPr>
          </a:p>
        </p:txBody>
      </p:sp>
      <p:sp>
        <p:nvSpPr>
          <p:cNvPr id="11" name="Title 2">
            <a:extLst>
              <a:ext uri="{FF2B5EF4-FFF2-40B4-BE49-F238E27FC236}">
                <a16:creationId xmlns:a16="http://schemas.microsoft.com/office/drawing/2014/main" id="{81E08135-1A89-F683-6BE1-60AE692C9C9C}"/>
              </a:ext>
            </a:extLst>
          </p:cNvPr>
          <p:cNvSpPr txBox="1">
            <a:spLocks/>
          </p:cNvSpPr>
          <p:nvPr userDrawn="1"/>
        </p:nvSpPr>
        <p:spPr>
          <a:xfrm>
            <a:off x="585548" y="1262428"/>
            <a:ext cx="7491652" cy="451385"/>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400" b="1"/>
              <a:t>[Add Session/Group Specific Links]</a:t>
            </a:r>
            <a:endParaRPr lang="en-US" sz="2400" b="1">
              <a:cs typeface="Arial"/>
            </a:endParaRPr>
          </a:p>
        </p:txBody>
      </p:sp>
      <p:sp>
        <p:nvSpPr>
          <p:cNvPr id="12" name="Subtitle 3">
            <a:extLst>
              <a:ext uri="{FF2B5EF4-FFF2-40B4-BE49-F238E27FC236}">
                <a16:creationId xmlns:a16="http://schemas.microsoft.com/office/drawing/2014/main" id="{2A933FF8-10B9-4033-209F-CE90528BA8F5}"/>
              </a:ext>
            </a:extLst>
          </p:cNvPr>
          <p:cNvSpPr txBox="1">
            <a:spLocks/>
          </p:cNvSpPr>
          <p:nvPr userDrawn="1"/>
        </p:nvSpPr>
        <p:spPr>
          <a:xfrm>
            <a:off x="570307" y="1710811"/>
            <a:ext cx="3392093" cy="142709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a:t>Call</a:t>
            </a:r>
            <a:r>
              <a:rPr lang="en-US" sz="1600">
                <a:cs typeface="Arial"/>
              </a:rPr>
              <a:t> to </a:t>
            </a:r>
            <a:r>
              <a:rPr lang="en-US" sz="1600">
                <a:ea typeface="+mn-lt"/>
                <a:cs typeface="+mn-lt"/>
              </a:rPr>
              <a:t>Action</a:t>
            </a:r>
            <a:r>
              <a:rPr lang="en-US" sz="1600"/>
              <a:t>:</a:t>
            </a:r>
            <a:endParaRPr lang="en-US" sz="1600">
              <a:cs typeface="Arial"/>
            </a:endParaRPr>
          </a:p>
          <a:p>
            <a:pPr marL="0" indent="0">
              <a:buNone/>
            </a:pPr>
            <a:r>
              <a:rPr lang="en-US" sz="1600"/>
              <a:t>Link</a:t>
            </a:r>
            <a:endParaRPr lang="en-US" sz="1600">
              <a:cs typeface="Arial"/>
            </a:endParaRPr>
          </a:p>
          <a:p>
            <a:pPr marL="0" indent="0">
              <a:buNone/>
            </a:pPr>
            <a:r>
              <a:rPr lang="en-US" sz="1600">
                <a:cs typeface="Arial"/>
              </a:rPr>
              <a:t>Call to Action:</a:t>
            </a:r>
          </a:p>
          <a:p>
            <a:pPr marL="0" indent="0">
              <a:buNone/>
            </a:pPr>
            <a:r>
              <a:rPr lang="en-US" sz="1600">
                <a:ea typeface="+mn-lt"/>
                <a:cs typeface="+mn-lt"/>
              </a:rPr>
              <a:t>Link</a:t>
            </a:r>
            <a:endParaRPr lang="en-US"/>
          </a:p>
          <a:p>
            <a:pPr marL="0" indent="0">
              <a:buNone/>
            </a:pPr>
            <a:endParaRPr lang="en-US" sz="1800">
              <a:cs typeface="Arial"/>
            </a:endParaRPr>
          </a:p>
          <a:p>
            <a:pPr marL="0" indent="0">
              <a:buNone/>
            </a:pPr>
            <a:endParaRPr lang="en-US" sz="1800">
              <a:cs typeface="Arial"/>
            </a:endParaRPr>
          </a:p>
          <a:p>
            <a:pPr marL="0" indent="0">
              <a:buNone/>
            </a:pPr>
            <a:endParaRPr lang="en-US" sz="2000">
              <a:cs typeface="Arial"/>
            </a:endParaRPr>
          </a:p>
        </p:txBody>
      </p:sp>
      <p:cxnSp>
        <p:nvCxnSpPr>
          <p:cNvPr id="13" name="Straight Arrow Connector 12">
            <a:extLst>
              <a:ext uri="{FF2B5EF4-FFF2-40B4-BE49-F238E27FC236}">
                <a16:creationId xmlns:a16="http://schemas.microsoft.com/office/drawing/2014/main" id="{4EF483B2-EB99-F3B2-8605-654C7C5D6E9A}"/>
              </a:ext>
            </a:extLst>
          </p:cNvPr>
          <p:cNvCxnSpPr/>
          <p:nvPr userDrawn="1"/>
        </p:nvCxnSpPr>
        <p:spPr>
          <a:xfrm flipV="1">
            <a:off x="586740" y="3223260"/>
            <a:ext cx="7498080" cy="38100"/>
          </a:xfrm>
          <a:prstGeom prst="straightConnector1">
            <a:avLst/>
          </a:prstGeom>
          <a:ln w="57150">
            <a:solidFill>
              <a:schemeClr val="accent5"/>
            </a:solidFill>
          </a:ln>
        </p:spPr>
        <p:style>
          <a:lnRef idx="3">
            <a:schemeClr val="accent2"/>
          </a:lnRef>
          <a:fillRef idx="0">
            <a:schemeClr val="accent2"/>
          </a:fillRef>
          <a:effectRef idx="2">
            <a:schemeClr val="accent2"/>
          </a:effectRef>
          <a:fontRef idx="minor">
            <a:schemeClr val="tx1"/>
          </a:fontRef>
        </p:style>
      </p:cxnSp>
      <p:sp>
        <p:nvSpPr>
          <p:cNvPr id="14" name="Title 2">
            <a:extLst>
              <a:ext uri="{FF2B5EF4-FFF2-40B4-BE49-F238E27FC236}">
                <a16:creationId xmlns:a16="http://schemas.microsoft.com/office/drawing/2014/main" id="{E30DD55D-CE4D-39EC-1C13-BCE94EA0686B}"/>
              </a:ext>
            </a:extLst>
          </p:cNvPr>
          <p:cNvSpPr txBox="1">
            <a:spLocks/>
          </p:cNvSpPr>
          <p:nvPr userDrawn="1"/>
        </p:nvSpPr>
        <p:spPr>
          <a:xfrm>
            <a:off x="623648" y="3426508"/>
            <a:ext cx="7453552" cy="413285"/>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400" b="1"/>
              <a:t>SCDS Links</a:t>
            </a:r>
            <a:endParaRPr lang="en-US" sz="2400" b="1">
              <a:cs typeface="Arial"/>
            </a:endParaRPr>
          </a:p>
        </p:txBody>
      </p:sp>
      <p:sp>
        <p:nvSpPr>
          <p:cNvPr id="15" name="Subtitle 3">
            <a:extLst>
              <a:ext uri="{FF2B5EF4-FFF2-40B4-BE49-F238E27FC236}">
                <a16:creationId xmlns:a16="http://schemas.microsoft.com/office/drawing/2014/main" id="{8B5B90FE-A122-3111-DDAF-00F1D8451FB3}"/>
              </a:ext>
            </a:extLst>
          </p:cNvPr>
          <p:cNvSpPr txBox="1">
            <a:spLocks/>
          </p:cNvSpPr>
          <p:nvPr userDrawn="1"/>
        </p:nvSpPr>
        <p:spPr>
          <a:xfrm>
            <a:off x="623647" y="3836791"/>
            <a:ext cx="3392093" cy="142709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a:t>Send SCDS an Email: </a:t>
            </a:r>
            <a:endParaRPr lang="en-US" sz="1600">
              <a:cs typeface="Arial"/>
            </a:endParaRPr>
          </a:p>
          <a:p>
            <a:pPr marL="0" indent="0">
              <a:buNone/>
            </a:pPr>
            <a:r>
              <a:rPr lang="en-US" sz="1600">
                <a:hlinkClick r:id="rId5"/>
              </a:rPr>
              <a:t>scds@mcmaster.ca</a:t>
            </a:r>
            <a:endParaRPr lang="en-US" sz="1600">
              <a:cs typeface="Arial"/>
            </a:endParaRPr>
          </a:p>
          <a:p>
            <a:pPr marL="0" indent="0">
              <a:buNone/>
            </a:pPr>
            <a:r>
              <a:rPr lang="en-US" sz="1600">
                <a:cs typeface="Arial"/>
              </a:rPr>
              <a:t>Subscribe to our Newsletter: </a:t>
            </a:r>
          </a:p>
          <a:p>
            <a:pPr marL="0" indent="0">
              <a:buNone/>
            </a:pPr>
            <a:r>
              <a:rPr lang="en-US" sz="1600">
                <a:ea typeface="+mn-lt"/>
                <a:cs typeface="+mn-lt"/>
                <a:hlinkClick r:id="rId6"/>
              </a:rPr>
              <a:t>https://u.mcmaster.ca/sign-up</a:t>
            </a:r>
            <a:endParaRPr lang="en-US" sz="1600">
              <a:cs typeface="Arial"/>
            </a:endParaRPr>
          </a:p>
          <a:p>
            <a:pPr marL="0" indent="0">
              <a:buNone/>
            </a:pPr>
            <a:endParaRPr lang="en-US" sz="1800">
              <a:cs typeface="Arial"/>
            </a:endParaRPr>
          </a:p>
          <a:p>
            <a:pPr marL="0" indent="0">
              <a:buNone/>
            </a:pPr>
            <a:endParaRPr lang="en-US" sz="1800">
              <a:cs typeface="Arial"/>
            </a:endParaRPr>
          </a:p>
          <a:p>
            <a:pPr marL="0" indent="0">
              <a:buNone/>
            </a:pPr>
            <a:endParaRPr lang="en-US" sz="2000">
              <a:cs typeface="Arial"/>
            </a:endParaRPr>
          </a:p>
        </p:txBody>
      </p:sp>
      <p:sp>
        <p:nvSpPr>
          <p:cNvPr id="16" name="Subtitle 3">
            <a:extLst>
              <a:ext uri="{FF2B5EF4-FFF2-40B4-BE49-F238E27FC236}">
                <a16:creationId xmlns:a16="http://schemas.microsoft.com/office/drawing/2014/main" id="{0A4DD77D-2F1F-EE62-78B1-9E103BBBEF0C}"/>
              </a:ext>
            </a:extLst>
          </p:cNvPr>
          <p:cNvSpPr txBox="1">
            <a:spLocks/>
          </p:cNvSpPr>
          <p:nvPr userDrawn="1"/>
        </p:nvSpPr>
        <p:spPr>
          <a:xfrm>
            <a:off x="4174567" y="3836791"/>
            <a:ext cx="3849293" cy="153377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a:cs typeface="Arial"/>
              </a:rPr>
              <a:t>Register for a Workshop: </a:t>
            </a:r>
            <a:endParaRPr lang="en-CA" sz="1600">
              <a:solidFill>
                <a:srgbClr val="4B4B4B"/>
              </a:solidFill>
              <a:ea typeface="+mn-lt"/>
              <a:cs typeface="+mn-lt"/>
            </a:endParaRPr>
          </a:p>
          <a:p>
            <a:pPr marL="0" indent="0">
              <a:buNone/>
            </a:pPr>
            <a:r>
              <a:rPr lang="en-US" sz="1600">
                <a:solidFill>
                  <a:schemeClr val="accent1"/>
                </a:solidFill>
                <a:ea typeface="+mn-lt"/>
                <a:cs typeface="+mn-lt"/>
                <a:hlinkClick r:id="rId6">
                  <a:extLst>
                    <a:ext uri="{A12FA001-AC4F-418D-AE19-62706E023703}">
                      <ahyp:hlinkClr xmlns:ahyp="http://schemas.microsoft.com/office/drawing/2018/hyperlinkcolor" val="tx"/>
                    </a:ext>
                  </a:extLst>
                </a:hlinkClick>
              </a:rPr>
              <a:t>https://u.mcmaster.ca/scds-workshops</a:t>
            </a:r>
            <a:endParaRPr lang="en-CA" sz="1600">
              <a:solidFill>
                <a:schemeClr val="accent1"/>
              </a:solidFill>
              <a:cs typeface="Arial"/>
            </a:endParaRPr>
          </a:p>
          <a:p>
            <a:pPr marL="0" indent="0">
              <a:buNone/>
            </a:pPr>
            <a:r>
              <a:rPr lang="en-US" sz="1600">
                <a:cs typeface="Arial"/>
              </a:rPr>
              <a:t>Schedule a Consultation:</a:t>
            </a:r>
          </a:p>
          <a:p>
            <a:pPr marL="0" indent="0">
              <a:buNone/>
            </a:pPr>
            <a:r>
              <a:rPr lang="en-US" sz="1600">
                <a:ea typeface="+mn-lt"/>
                <a:cs typeface="+mn-lt"/>
                <a:hlinkClick r:id="rId7"/>
              </a:rPr>
              <a:t>https://libcal.mcmaster.ca/appointments</a:t>
            </a:r>
            <a:endParaRPr lang="en-US" sz="1600">
              <a:cs typeface="Arial"/>
            </a:endParaRPr>
          </a:p>
          <a:p>
            <a:pPr marL="0" indent="0">
              <a:buNone/>
            </a:pPr>
            <a:endParaRPr lang="en-US" sz="1800">
              <a:cs typeface="Arial"/>
            </a:endParaRPr>
          </a:p>
          <a:p>
            <a:pPr marL="0" indent="0">
              <a:buNone/>
            </a:pPr>
            <a:endParaRPr lang="en-US" sz="1800">
              <a:cs typeface="Arial"/>
            </a:endParaRPr>
          </a:p>
          <a:p>
            <a:pPr marL="0" indent="0">
              <a:buNone/>
            </a:pPr>
            <a:endParaRPr lang="en-US" sz="2000">
              <a:cs typeface="Arial"/>
            </a:endParaRPr>
          </a:p>
        </p:txBody>
      </p:sp>
    </p:spTree>
    <p:extLst>
      <p:ext uri="{BB962C8B-B14F-4D97-AF65-F5344CB8AC3E}">
        <p14:creationId xmlns:p14="http://schemas.microsoft.com/office/powerpoint/2010/main" val="31128974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606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No Pictures">
    <p:spTree>
      <p:nvGrpSpPr>
        <p:cNvPr id="1" name=""/>
        <p:cNvGrpSpPr/>
        <p:nvPr/>
      </p:nvGrpSpPr>
      <p:grpSpPr>
        <a:xfrm>
          <a:off x="0" y="0"/>
          <a:ext cx="0" cy="0"/>
          <a:chOff x="0" y="0"/>
          <a:chExt cx="0" cy="0"/>
        </a:xfrm>
      </p:grpSpPr>
      <p:sp>
        <p:nvSpPr>
          <p:cNvPr id="2" name="Title 1"/>
          <p:cNvSpPr>
            <a:spLocks noGrp="1"/>
          </p:cNvSpPr>
          <p:nvPr>
            <p:ph type="title"/>
          </p:nvPr>
        </p:nvSpPr>
        <p:spPr>
          <a:xfrm>
            <a:off x="609599" y="274639"/>
            <a:ext cx="11302435" cy="457197"/>
          </a:xfrm>
          <a:prstGeom prst="rect">
            <a:avLst/>
          </a:prstGeom>
          <a:solidFill>
            <a:schemeClr val="accent5"/>
          </a:solidFill>
        </p:spPr>
        <p:txBody>
          <a:bodyPr/>
          <a:lstStyle>
            <a:lvl1pPr algn="l">
              <a:defRPr sz="2400" b="1">
                <a:latin typeface="Aptos Display (Headings)"/>
              </a:defRPr>
            </a:lvl1pPr>
          </a:lstStyle>
          <a:p>
            <a:r>
              <a:rPr lang="en-US"/>
              <a:t>Click to edit Master title style</a:t>
            </a:r>
          </a:p>
        </p:txBody>
      </p:sp>
      <p:sp>
        <p:nvSpPr>
          <p:cNvPr id="3" name="Content Placeholder 2"/>
          <p:cNvSpPr>
            <a:spLocks noGrp="1"/>
          </p:cNvSpPr>
          <p:nvPr>
            <p:ph idx="1"/>
          </p:nvPr>
        </p:nvSpPr>
        <p:spPr>
          <a:xfrm>
            <a:off x="609600" y="975948"/>
            <a:ext cx="11302434" cy="5097456"/>
          </a:xfrm>
          <a:prstGeom prst="rect">
            <a:avLst/>
          </a:prstGeom>
        </p:spPr>
        <p:txBody>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black background with grey text&#10;&#10;Description automatically generated">
            <a:extLst>
              <a:ext uri="{FF2B5EF4-FFF2-40B4-BE49-F238E27FC236}">
                <a16:creationId xmlns:a16="http://schemas.microsoft.com/office/drawing/2014/main" id="{DB48B546-908D-406E-9FFA-E8D07484EE30}"/>
              </a:ext>
            </a:extLst>
          </p:cNvPr>
          <p:cNvPicPr>
            <a:picLocks noChangeAspect="1"/>
          </p:cNvPicPr>
          <p:nvPr userDrawn="1"/>
        </p:nvPicPr>
        <p:blipFill>
          <a:blip r:embed="rId2"/>
          <a:stretch>
            <a:fillRect/>
          </a:stretch>
        </p:blipFill>
        <p:spPr>
          <a:xfrm>
            <a:off x="279966" y="6073404"/>
            <a:ext cx="1138241" cy="640260"/>
          </a:xfrm>
          <a:prstGeom prst="rect">
            <a:avLst/>
          </a:prstGeom>
        </p:spPr>
      </p:pic>
      <p:pic>
        <p:nvPicPr>
          <p:cNvPr id="9" name="Picture 8">
            <a:extLst>
              <a:ext uri="{FF2B5EF4-FFF2-40B4-BE49-F238E27FC236}">
                <a16:creationId xmlns:a16="http://schemas.microsoft.com/office/drawing/2014/main" id="{5AA7B20F-4D6C-403F-B09A-43FD45B81839}"/>
              </a:ext>
            </a:extLst>
          </p:cNvPr>
          <p:cNvPicPr>
            <a:picLocks noChangeAspect="1"/>
          </p:cNvPicPr>
          <p:nvPr userDrawn="1"/>
        </p:nvPicPr>
        <p:blipFill>
          <a:blip r:embed="rId3"/>
          <a:stretch>
            <a:fillRect/>
          </a:stretch>
        </p:blipFill>
        <p:spPr>
          <a:xfrm>
            <a:off x="1587103" y="6178664"/>
            <a:ext cx="1745119" cy="535000"/>
          </a:xfrm>
          <a:prstGeom prst="rect">
            <a:avLst/>
          </a:prstGeom>
        </p:spPr>
      </p:pic>
    </p:spTree>
    <p:extLst>
      <p:ext uri="{BB962C8B-B14F-4D97-AF65-F5344CB8AC3E}">
        <p14:creationId xmlns:p14="http://schemas.microsoft.com/office/powerpoint/2010/main" val="1729655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Presenter Sli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C70F422-6F91-5B63-9313-5FCCDF2F19F2}"/>
              </a:ext>
            </a:extLst>
          </p:cNvPr>
          <p:cNvSpPr>
            <a:spLocks noGrp="1"/>
          </p:cNvSpPr>
          <p:nvPr>
            <p:ph type="dt" sz="half" idx="10"/>
          </p:nvPr>
        </p:nvSpPr>
        <p:spPr>
          <a:xfrm>
            <a:off x="838200" y="6356350"/>
            <a:ext cx="2743200" cy="365125"/>
          </a:xfrm>
          <a:prstGeom prst="rect">
            <a:avLst/>
          </a:prstGeom>
        </p:spPr>
        <p:txBody>
          <a:bodyPr/>
          <a:lstStyle/>
          <a:p>
            <a:fld id="{ED13AA62-B433-4384-B8B9-9C59F7104C38}" type="datetimeFigureOut">
              <a:rPr lang="en-US" smtClean="0"/>
              <a:t>6/11/2025</a:t>
            </a:fld>
            <a:endParaRPr lang="en-US"/>
          </a:p>
        </p:txBody>
      </p:sp>
      <p:sp>
        <p:nvSpPr>
          <p:cNvPr id="4" name="Footer Placeholder 3">
            <a:extLst>
              <a:ext uri="{FF2B5EF4-FFF2-40B4-BE49-F238E27FC236}">
                <a16:creationId xmlns:a16="http://schemas.microsoft.com/office/drawing/2014/main" id="{2AA037AB-D927-8C71-98B1-8ABD2D6D50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AED3A0D-DDD6-FA8E-3FA4-4910370E1839}"/>
              </a:ext>
            </a:extLst>
          </p:cNvPr>
          <p:cNvSpPr>
            <a:spLocks noGrp="1"/>
          </p:cNvSpPr>
          <p:nvPr>
            <p:ph type="sldNum" sz="quarter" idx="12"/>
          </p:nvPr>
        </p:nvSpPr>
        <p:spPr>
          <a:xfrm>
            <a:off x="8610600" y="6356350"/>
            <a:ext cx="2743200" cy="365125"/>
          </a:xfrm>
          <a:prstGeom prst="rect">
            <a:avLst/>
          </a:prstGeom>
        </p:spPr>
        <p:txBody>
          <a:bodyPr/>
          <a:lstStyle/>
          <a:p>
            <a:fld id="{BD72CCB1-A938-4221-9367-9323AF10B493}" type="slidenum">
              <a:rPr lang="en-US" smtClean="0"/>
              <a:t>‹#›</a:t>
            </a:fld>
            <a:endParaRPr lang="en-US"/>
          </a:p>
        </p:txBody>
      </p:sp>
      <p:pic>
        <p:nvPicPr>
          <p:cNvPr id="13" name="Picture 12" descr="A collage of different colored squares&#10;&#10;Description automatically generated">
            <a:extLst>
              <a:ext uri="{FF2B5EF4-FFF2-40B4-BE49-F238E27FC236}">
                <a16:creationId xmlns:a16="http://schemas.microsoft.com/office/drawing/2014/main" id="{EC4D71D7-50F4-736B-78E0-F50DFAF3E1B0}"/>
              </a:ext>
            </a:extLst>
          </p:cNvPr>
          <p:cNvPicPr>
            <a:picLocks noChangeAspect="1"/>
          </p:cNvPicPr>
          <p:nvPr userDrawn="1"/>
        </p:nvPicPr>
        <p:blipFill>
          <a:blip r:embed="rId2"/>
          <a:srcRect r="24400"/>
          <a:stretch/>
        </p:blipFill>
        <p:spPr>
          <a:xfrm>
            <a:off x="6609807" y="-1"/>
            <a:ext cx="5582194" cy="5532953"/>
          </a:xfrm>
          <a:prstGeom prst="rect">
            <a:avLst/>
          </a:prstGeom>
        </p:spPr>
      </p:pic>
      <p:sp>
        <p:nvSpPr>
          <p:cNvPr id="14" name="Rectangle 13">
            <a:extLst>
              <a:ext uri="{FF2B5EF4-FFF2-40B4-BE49-F238E27FC236}">
                <a16:creationId xmlns:a16="http://schemas.microsoft.com/office/drawing/2014/main" id="{3F4B13DC-CE73-064C-E03A-E20D51CE66F8}"/>
              </a:ext>
            </a:extLst>
          </p:cNvPr>
          <p:cNvSpPr/>
          <p:nvPr userDrawn="1"/>
        </p:nvSpPr>
        <p:spPr>
          <a:xfrm>
            <a:off x="0" y="5532952"/>
            <a:ext cx="12192000" cy="132504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2">
            <a:extLst>
              <a:ext uri="{FF2B5EF4-FFF2-40B4-BE49-F238E27FC236}">
                <a16:creationId xmlns:a16="http://schemas.microsoft.com/office/drawing/2014/main" id="{ED7ECC69-EA9F-73CE-962F-0E7F969BFA35}"/>
              </a:ext>
            </a:extLst>
          </p:cNvPr>
          <p:cNvSpPr txBox="1">
            <a:spLocks/>
          </p:cNvSpPr>
          <p:nvPr userDrawn="1"/>
        </p:nvSpPr>
        <p:spPr>
          <a:xfrm>
            <a:off x="570308" y="1742488"/>
            <a:ext cx="5525692" cy="11829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500" b="1"/>
              <a:t>Introducing </a:t>
            </a:r>
            <a:br>
              <a:rPr lang="en-US" sz="3500" b="1"/>
            </a:br>
            <a:r>
              <a:rPr lang="en-US" sz="3500" b="1"/>
              <a:t>Digital Scholarship</a:t>
            </a:r>
          </a:p>
        </p:txBody>
      </p:sp>
      <p:sp>
        <p:nvSpPr>
          <p:cNvPr id="16" name="Subtitle 3">
            <a:extLst>
              <a:ext uri="{FF2B5EF4-FFF2-40B4-BE49-F238E27FC236}">
                <a16:creationId xmlns:a16="http://schemas.microsoft.com/office/drawing/2014/main" id="{EE4B48BF-CF69-EC8D-E54F-3E104DE9A48F}"/>
              </a:ext>
            </a:extLst>
          </p:cNvPr>
          <p:cNvSpPr txBox="1">
            <a:spLocks/>
          </p:cNvSpPr>
          <p:nvPr userDrawn="1"/>
        </p:nvSpPr>
        <p:spPr>
          <a:xfrm>
            <a:off x="570307" y="2952871"/>
            <a:ext cx="5525693" cy="8327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a:t>Digital Storytelling, Counter Narratives and Design Fictions</a:t>
            </a:r>
          </a:p>
        </p:txBody>
      </p:sp>
      <p:sp>
        <p:nvSpPr>
          <p:cNvPr id="17" name="Text Placeholder 4">
            <a:extLst>
              <a:ext uri="{FF2B5EF4-FFF2-40B4-BE49-F238E27FC236}">
                <a16:creationId xmlns:a16="http://schemas.microsoft.com/office/drawing/2014/main" id="{EDC90150-21A3-8DF1-02C5-A5A46C1D1B74}"/>
              </a:ext>
            </a:extLst>
          </p:cNvPr>
          <p:cNvSpPr txBox="1">
            <a:spLocks/>
          </p:cNvSpPr>
          <p:nvPr userDrawn="1"/>
        </p:nvSpPr>
        <p:spPr>
          <a:xfrm>
            <a:off x="570307" y="4115546"/>
            <a:ext cx="5669266" cy="8327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solidFill>
                  <a:schemeClr val="accent1"/>
                </a:solidFill>
              </a:rPr>
              <a:t>Presenter Name(s), Title</a:t>
            </a:r>
          </a:p>
          <a:p>
            <a:pPr marL="0" indent="0">
              <a:buFont typeface="Arial" panose="020B0604020202020204" pitchFamily="34" charset="0"/>
              <a:buNone/>
            </a:pPr>
            <a:r>
              <a:rPr lang="en-US" sz="1800">
                <a:solidFill>
                  <a:schemeClr val="accent1"/>
                </a:solidFill>
              </a:rPr>
              <a:t>Date</a:t>
            </a:r>
          </a:p>
        </p:txBody>
      </p:sp>
      <p:pic>
        <p:nvPicPr>
          <p:cNvPr id="18" name="Picture 17" descr="A black background with grey text&#10;&#10;Description automatically generated">
            <a:extLst>
              <a:ext uri="{FF2B5EF4-FFF2-40B4-BE49-F238E27FC236}">
                <a16:creationId xmlns:a16="http://schemas.microsoft.com/office/drawing/2014/main" id="{B25BC6FB-2B1D-F2C7-48C5-6348F48BE1EA}"/>
              </a:ext>
            </a:extLst>
          </p:cNvPr>
          <p:cNvPicPr>
            <a:picLocks noChangeAspect="1"/>
          </p:cNvPicPr>
          <p:nvPr userDrawn="1"/>
        </p:nvPicPr>
        <p:blipFill>
          <a:blip r:embed="rId3"/>
          <a:stretch>
            <a:fillRect/>
          </a:stretch>
        </p:blipFill>
        <p:spPr>
          <a:xfrm>
            <a:off x="570307" y="298021"/>
            <a:ext cx="1791894" cy="1007940"/>
          </a:xfrm>
          <a:prstGeom prst="rect">
            <a:avLst/>
          </a:prstGeom>
        </p:spPr>
      </p:pic>
      <p:pic>
        <p:nvPicPr>
          <p:cNvPr id="19" name="Picture 18" descr="A logo with a bird on it&#10;&#10;Description automatically generated">
            <a:extLst>
              <a:ext uri="{FF2B5EF4-FFF2-40B4-BE49-F238E27FC236}">
                <a16:creationId xmlns:a16="http://schemas.microsoft.com/office/drawing/2014/main" id="{3593B7D4-60D1-7D18-614C-561135407A27}"/>
              </a:ext>
            </a:extLst>
          </p:cNvPr>
          <p:cNvPicPr>
            <a:picLocks noChangeAspect="1"/>
          </p:cNvPicPr>
          <p:nvPr userDrawn="1"/>
        </p:nvPicPr>
        <p:blipFill>
          <a:blip r:embed="rId4"/>
          <a:stretch>
            <a:fillRect/>
          </a:stretch>
        </p:blipFill>
        <p:spPr>
          <a:xfrm>
            <a:off x="9400904" y="5825059"/>
            <a:ext cx="2381250" cy="740833"/>
          </a:xfrm>
          <a:prstGeom prst="rect">
            <a:avLst/>
          </a:prstGeom>
        </p:spPr>
      </p:pic>
    </p:spTree>
    <p:extLst>
      <p:ext uri="{BB962C8B-B14F-4D97-AF65-F5344CB8AC3E}">
        <p14:creationId xmlns:p14="http://schemas.microsoft.com/office/powerpoint/2010/main" val="2399326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nd Acknowledgement">
    <p:bg>
      <p:bgPr>
        <a:solidFill>
          <a:schemeClr val="accent5"/>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606A449-B679-A7CC-CD60-CDC5E9553194}"/>
              </a:ext>
            </a:extLst>
          </p:cNvPr>
          <p:cNvSpPr>
            <a:spLocks noGrp="1"/>
          </p:cNvSpPr>
          <p:nvPr>
            <p:ph type="dt" sz="half" idx="10"/>
          </p:nvPr>
        </p:nvSpPr>
        <p:spPr>
          <a:xfrm>
            <a:off x="838200" y="6356350"/>
            <a:ext cx="2743200" cy="365125"/>
          </a:xfrm>
          <a:prstGeom prst="rect">
            <a:avLst/>
          </a:prstGeom>
        </p:spPr>
        <p:txBody>
          <a:bodyPr/>
          <a:lstStyle/>
          <a:p>
            <a:fld id="{ED13AA62-B433-4384-B8B9-9C59F7104C38}" type="datetimeFigureOut">
              <a:rPr lang="en-US" smtClean="0"/>
              <a:t>6/11/2025</a:t>
            </a:fld>
            <a:endParaRPr lang="en-US"/>
          </a:p>
        </p:txBody>
      </p:sp>
      <p:sp>
        <p:nvSpPr>
          <p:cNvPr id="15" name="Rectangle 14">
            <a:extLst>
              <a:ext uri="{FF2B5EF4-FFF2-40B4-BE49-F238E27FC236}">
                <a16:creationId xmlns:a16="http://schemas.microsoft.com/office/drawing/2014/main" id="{16B7D601-E8B9-B200-A33A-E772DBECDBC4}"/>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6" name="Group 15" descr="An icon of a hand with a seedling.">
            <a:extLst>
              <a:ext uri="{FF2B5EF4-FFF2-40B4-BE49-F238E27FC236}">
                <a16:creationId xmlns:a16="http://schemas.microsoft.com/office/drawing/2014/main" id="{958B480B-6B5D-8D87-2E7A-912FF6203AEF}"/>
              </a:ext>
            </a:extLst>
          </p:cNvPr>
          <p:cNvGrpSpPr/>
          <p:nvPr userDrawn="1"/>
        </p:nvGrpSpPr>
        <p:grpSpPr>
          <a:xfrm>
            <a:off x="8361110" y="704948"/>
            <a:ext cx="599087" cy="658438"/>
            <a:chOff x="12372571" y="7209566"/>
            <a:chExt cx="1087755" cy="1087754"/>
          </a:xfrm>
        </p:grpSpPr>
        <p:sp>
          <p:nvSpPr>
            <p:cNvPr id="17" name="Freeform 10">
              <a:extLst>
                <a:ext uri="{FF2B5EF4-FFF2-40B4-BE49-F238E27FC236}">
                  <a16:creationId xmlns:a16="http://schemas.microsoft.com/office/drawing/2014/main" id="{5A23FCA2-7A57-A07E-3FFF-D91B8C1A7BB1}"/>
                </a:ext>
              </a:extLst>
            </p:cNvPr>
            <p:cNvSpPr/>
            <p:nvPr/>
          </p:nvSpPr>
          <p:spPr>
            <a:xfrm>
              <a:off x="12769764" y="7286718"/>
              <a:ext cx="553402" cy="402907"/>
            </a:xfrm>
            <a:custGeom>
              <a:avLst/>
              <a:gdLst>
                <a:gd name="connsiteX0" fmla="*/ 467678 w 553402"/>
                <a:gd name="connsiteY0" fmla="*/ 0 h 402907"/>
                <a:gd name="connsiteX1" fmla="*/ 276225 w 553402"/>
                <a:gd name="connsiteY1" fmla="*/ 120015 h 402907"/>
                <a:gd name="connsiteX2" fmla="*/ 84772 w 553402"/>
                <a:gd name="connsiteY2" fmla="*/ 0 h 402907"/>
                <a:gd name="connsiteX3" fmla="*/ 0 w 553402"/>
                <a:gd name="connsiteY3" fmla="*/ 0 h 402907"/>
                <a:gd name="connsiteX4" fmla="*/ 0 w 553402"/>
                <a:gd name="connsiteY4" fmla="*/ 20955 h 402907"/>
                <a:gd name="connsiteX5" fmla="*/ 212407 w 553402"/>
                <a:gd name="connsiteY5" fmla="*/ 233363 h 402907"/>
                <a:gd name="connsiteX6" fmla="*/ 255270 w 553402"/>
                <a:gd name="connsiteY6" fmla="*/ 233363 h 402907"/>
                <a:gd name="connsiteX7" fmla="*/ 255270 w 553402"/>
                <a:gd name="connsiteY7" fmla="*/ 402908 h 402907"/>
                <a:gd name="connsiteX8" fmla="*/ 298132 w 553402"/>
                <a:gd name="connsiteY8" fmla="*/ 402908 h 402907"/>
                <a:gd name="connsiteX9" fmla="*/ 298132 w 553402"/>
                <a:gd name="connsiteY9" fmla="*/ 233363 h 402907"/>
                <a:gd name="connsiteX10" fmla="*/ 340995 w 553402"/>
                <a:gd name="connsiteY10" fmla="*/ 233363 h 402907"/>
                <a:gd name="connsiteX11" fmla="*/ 553403 w 553402"/>
                <a:gd name="connsiteY11" fmla="*/ 20955 h 402907"/>
                <a:gd name="connsiteX12" fmla="*/ 553403 w 553402"/>
                <a:gd name="connsiteY12" fmla="*/ 0 h 402907"/>
                <a:gd name="connsiteX13" fmla="*/ 468630 w 553402"/>
                <a:gd name="connsiteY13" fmla="*/ 0 h 402907"/>
                <a:gd name="connsiteX14" fmla="*/ 212407 w 553402"/>
                <a:gd name="connsiteY14" fmla="*/ 190500 h 402907"/>
                <a:gd name="connsiteX15" fmla="*/ 43815 w 553402"/>
                <a:gd name="connsiteY15" fmla="*/ 41910 h 402907"/>
                <a:gd name="connsiteX16" fmla="*/ 84772 w 553402"/>
                <a:gd name="connsiteY16" fmla="*/ 41910 h 402907"/>
                <a:gd name="connsiteX17" fmla="*/ 253365 w 553402"/>
                <a:gd name="connsiteY17" fmla="*/ 190500 h 402907"/>
                <a:gd name="connsiteX18" fmla="*/ 212407 w 553402"/>
                <a:gd name="connsiteY18" fmla="*/ 190500 h 402907"/>
                <a:gd name="connsiteX19" fmla="*/ 340042 w 553402"/>
                <a:gd name="connsiteY19" fmla="*/ 190500 h 402907"/>
                <a:gd name="connsiteX20" fmla="*/ 299085 w 553402"/>
                <a:gd name="connsiteY20" fmla="*/ 190500 h 402907"/>
                <a:gd name="connsiteX21" fmla="*/ 467678 w 553402"/>
                <a:gd name="connsiteY21" fmla="*/ 41910 h 402907"/>
                <a:gd name="connsiteX22" fmla="*/ 508635 w 553402"/>
                <a:gd name="connsiteY22" fmla="*/ 41910 h 402907"/>
                <a:gd name="connsiteX23" fmla="*/ 340042 w 553402"/>
                <a:gd name="connsiteY23" fmla="*/ 190500 h 402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53402" h="402907">
                  <a:moveTo>
                    <a:pt x="467678" y="0"/>
                  </a:moveTo>
                  <a:cubicBezTo>
                    <a:pt x="383857" y="0"/>
                    <a:pt x="310515" y="48578"/>
                    <a:pt x="276225" y="120015"/>
                  </a:cubicBezTo>
                  <a:cubicBezTo>
                    <a:pt x="241935" y="49530"/>
                    <a:pt x="168592" y="0"/>
                    <a:pt x="84772" y="0"/>
                  </a:cubicBezTo>
                  <a:lnTo>
                    <a:pt x="0" y="0"/>
                  </a:lnTo>
                  <a:lnTo>
                    <a:pt x="0" y="20955"/>
                  </a:lnTo>
                  <a:cubicBezTo>
                    <a:pt x="0" y="138113"/>
                    <a:pt x="95250" y="233363"/>
                    <a:pt x="212407" y="233363"/>
                  </a:cubicBezTo>
                  <a:lnTo>
                    <a:pt x="255270" y="233363"/>
                  </a:lnTo>
                  <a:lnTo>
                    <a:pt x="255270" y="402908"/>
                  </a:lnTo>
                  <a:lnTo>
                    <a:pt x="298132" y="402908"/>
                  </a:lnTo>
                  <a:lnTo>
                    <a:pt x="298132" y="233363"/>
                  </a:lnTo>
                  <a:lnTo>
                    <a:pt x="340995" y="233363"/>
                  </a:lnTo>
                  <a:cubicBezTo>
                    <a:pt x="458153" y="233363"/>
                    <a:pt x="553403" y="138113"/>
                    <a:pt x="553403" y="20955"/>
                  </a:cubicBezTo>
                  <a:lnTo>
                    <a:pt x="553403" y="0"/>
                  </a:lnTo>
                  <a:lnTo>
                    <a:pt x="468630" y="0"/>
                  </a:lnTo>
                  <a:close/>
                  <a:moveTo>
                    <a:pt x="212407" y="190500"/>
                  </a:moveTo>
                  <a:cubicBezTo>
                    <a:pt x="125730" y="190500"/>
                    <a:pt x="54292" y="125730"/>
                    <a:pt x="43815" y="41910"/>
                  </a:cubicBezTo>
                  <a:lnTo>
                    <a:pt x="84772" y="41910"/>
                  </a:lnTo>
                  <a:cubicBezTo>
                    <a:pt x="171450" y="41910"/>
                    <a:pt x="242888" y="106680"/>
                    <a:pt x="253365" y="190500"/>
                  </a:cubicBezTo>
                  <a:lnTo>
                    <a:pt x="212407" y="190500"/>
                  </a:lnTo>
                  <a:close/>
                  <a:moveTo>
                    <a:pt x="340042" y="190500"/>
                  </a:moveTo>
                  <a:lnTo>
                    <a:pt x="299085" y="190500"/>
                  </a:lnTo>
                  <a:cubicBezTo>
                    <a:pt x="309563" y="106680"/>
                    <a:pt x="381000" y="41910"/>
                    <a:pt x="467678" y="41910"/>
                  </a:cubicBezTo>
                  <a:lnTo>
                    <a:pt x="508635" y="41910"/>
                  </a:lnTo>
                  <a:cubicBezTo>
                    <a:pt x="498157" y="125730"/>
                    <a:pt x="426720" y="190500"/>
                    <a:pt x="340042" y="190500"/>
                  </a:cubicBezTo>
                  <a:close/>
                </a:path>
              </a:pathLst>
            </a:custGeom>
            <a:solidFill>
              <a:schemeClr val="accent1"/>
            </a:solidFill>
            <a:ln w="0" cap="flat">
              <a:noFill/>
              <a:prstDash val="solid"/>
              <a:miter/>
            </a:ln>
          </p:spPr>
          <p:txBody>
            <a:bodyPr rtlCol="0" anchor="ctr"/>
            <a:lstStyle/>
            <a:p>
              <a:endParaRPr lang="en-US"/>
            </a:p>
          </p:txBody>
        </p:sp>
        <p:grpSp>
          <p:nvGrpSpPr>
            <p:cNvPr id="18" name="Graphic 8">
              <a:extLst>
                <a:ext uri="{FF2B5EF4-FFF2-40B4-BE49-F238E27FC236}">
                  <a16:creationId xmlns:a16="http://schemas.microsoft.com/office/drawing/2014/main" id="{AF2BAF9F-93E2-3052-3A9A-86CD36B64A35}"/>
                </a:ext>
              </a:extLst>
            </p:cNvPr>
            <p:cNvGrpSpPr/>
            <p:nvPr/>
          </p:nvGrpSpPr>
          <p:grpSpPr>
            <a:xfrm>
              <a:off x="12372571" y="7209566"/>
              <a:ext cx="1087755" cy="1087754"/>
              <a:chOff x="12372571" y="7209566"/>
              <a:chExt cx="1087755" cy="1087754"/>
            </a:xfrm>
          </p:grpSpPr>
          <p:sp>
            <p:nvSpPr>
              <p:cNvPr id="19" name="Freeform 21">
                <a:extLst>
                  <a:ext uri="{FF2B5EF4-FFF2-40B4-BE49-F238E27FC236}">
                    <a16:creationId xmlns:a16="http://schemas.microsoft.com/office/drawing/2014/main" id="{81F6570E-DA86-CBEE-26B4-98F90E127BB0}"/>
                  </a:ext>
                </a:extLst>
              </p:cNvPr>
              <p:cNvSpPr/>
              <p:nvPr/>
            </p:nvSpPr>
            <p:spPr>
              <a:xfrm>
                <a:off x="12372571" y="7209566"/>
                <a:ext cx="1087755" cy="1087754"/>
              </a:xfrm>
              <a:custGeom>
                <a:avLst/>
                <a:gdLst>
                  <a:gd name="connsiteX0" fmla="*/ 1087755 w 1087755"/>
                  <a:gd name="connsiteY0" fmla="*/ 0 h 1087754"/>
                  <a:gd name="connsiteX1" fmla="*/ 1087755 w 1087755"/>
                  <a:gd name="connsiteY1" fmla="*/ 1087755 h 1087754"/>
                  <a:gd name="connsiteX2" fmla="*/ 0 w 1087755"/>
                  <a:gd name="connsiteY2" fmla="*/ 1087755 h 1087754"/>
                </a:gdLst>
                <a:ahLst/>
                <a:cxnLst>
                  <a:cxn ang="0">
                    <a:pos x="connsiteX0" y="connsiteY0"/>
                  </a:cxn>
                  <a:cxn ang="0">
                    <a:pos x="connsiteX1" y="connsiteY1"/>
                  </a:cxn>
                  <a:cxn ang="0">
                    <a:pos x="connsiteX2" y="connsiteY2"/>
                  </a:cxn>
                </a:cxnLst>
                <a:rect l="l" t="t" r="r" b="b"/>
                <a:pathLst>
                  <a:path w="1087755" h="1087754">
                    <a:moveTo>
                      <a:pt x="1087755" y="0"/>
                    </a:moveTo>
                    <a:lnTo>
                      <a:pt x="1087755" y="1087755"/>
                    </a:lnTo>
                    <a:lnTo>
                      <a:pt x="0" y="1087755"/>
                    </a:lnTo>
                  </a:path>
                </a:pathLst>
              </a:custGeom>
              <a:noFill/>
              <a:ln w="0" cap="flat">
                <a:noFill/>
                <a:prstDash val="solid"/>
                <a:miter/>
              </a:ln>
            </p:spPr>
            <p:txBody>
              <a:bodyPr rtlCol="0" anchor="ctr"/>
              <a:lstStyle/>
              <a:p>
                <a:endParaRPr lang="en-US"/>
              </a:p>
            </p:txBody>
          </p:sp>
          <p:sp>
            <p:nvSpPr>
              <p:cNvPr id="20" name="Freeform 22">
                <a:extLst>
                  <a:ext uri="{FF2B5EF4-FFF2-40B4-BE49-F238E27FC236}">
                    <a16:creationId xmlns:a16="http://schemas.microsoft.com/office/drawing/2014/main" id="{EC52C5BA-B4BF-559F-687A-2390AB7DC2D4}"/>
                  </a:ext>
                </a:extLst>
              </p:cNvPr>
              <p:cNvSpPr/>
              <p:nvPr/>
            </p:nvSpPr>
            <p:spPr>
              <a:xfrm>
                <a:off x="12383048" y="7669623"/>
                <a:ext cx="1062990" cy="552450"/>
              </a:xfrm>
              <a:custGeom>
                <a:avLst/>
                <a:gdLst>
                  <a:gd name="connsiteX0" fmla="*/ 1048703 w 1062990"/>
                  <a:gd name="connsiteY0" fmla="*/ 261938 h 552450"/>
                  <a:gd name="connsiteX1" fmla="*/ 944880 w 1062990"/>
                  <a:gd name="connsiteY1" fmla="*/ 206693 h 552450"/>
                  <a:gd name="connsiteX2" fmla="*/ 929640 w 1062990"/>
                  <a:gd name="connsiteY2" fmla="*/ 206693 h 552450"/>
                  <a:gd name="connsiteX3" fmla="*/ 661988 w 1062990"/>
                  <a:gd name="connsiteY3" fmla="*/ 0 h 552450"/>
                  <a:gd name="connsiteX4" fmla="*/ 418148 w 1062990"/>
                  <a:gd name="connsiteY4" fmla="*/ 146685 h 552450"/>
                  <a:gd name="connsiteX5" fmla="*/ 343853 w 1062990"/>
                  <a:gd name="connsiteY5" fmla="*/ 127635 h 552450"/>
                  <a:gd name="connsiteX6" fmla="*/ 203835 w 1062990"/>
                  <a:gd name="connsiteY6" fmla="*/ 191452 h 552450"/>
                  <a:gd name="connsiteX7" fmla="*/ 0 w 1062990"/>
                  <a:gd name="connsiteY7" fmla="*/ 191452 h 552450"/>
                  <a:gd name="connsiteX8" fmla="*/ 0 w 1062990"/>
                  <a:gd name="connsiteY8" fmla="*/ 488633 h 552450"/>
                  <a:gd name="connsiteX9" fmla="*/ 209550 w 1062990"/>
                  <a:gd name="connsiteY9" fmla="*/ 488633 h 552450"/>
                  <a:gd name="connsiteX10" fmla="*/ 404813 w 1062990"/>
                  <a:gd name="connsiteY10" fmla="*/ 552450 h 552450"/>
                  <a:gd name="connsiteX11" fmla="*/ 732473 w 1062990"/>
                  <a:gd name="connsiteY11" fmla="*/ 552450 h 552450"/>
                  <a:gd name="connsiteX12" fmla="*/ 738188 w 1062990"/>
                  <a:gd name="connsiteY12" fmla="*/ 547688 h 552450"/>
                  <a:gd name="connsiteX13" fmla="*/ 974408 w 1062990"/>
                  <a:gd name="connsiteY13" fmla="*/ 351473 h 552450"/>
                  <a:gd name="connsiteX14" fmla="*/ 1022985 w 1062990"/>
                  <a:gd name="connsiteY14" fmla="*/ 311468 h 552450"/>
                  <a:gd name="connsiteX15" fmla="*/ 1045845 w 1062990"/>
                  <a:gd name="connsiteY15" fmla="*/ 293370 h 552450"/>
                  <a:gd name="connsiteX16" fmla="*/ 1062990 w 1062990"/>
                  <a:gd name="connsiteY16" fmla="*/ 280035 h 552450"/>
                  <a:gd name="connsiteX17" fmla="*/ 1048703 w 1062990"/>
                  <a:gd name="connsiteY17" fmla="*/ 263843 h 552450"/>
                  <a:gd name="connsiteX18" fmla="*/ 662940 w 1062990"/>
                  <a:gd name="connsiteY18" fmla="*/ 41910 h 552450"/>
                  <a:gd name="connsiteX19" fmla="*/ 887730 w 1062990"/>
                  <a:gd name="connsiteY19" fmla="*/ 212408 h 552450"/>
                  <a:gd name="connsiteX20" fmla="*/ 832485 w 1062990"/>
                  <a:gd name="connsiteY20" fmla="*/ 240983 h 552450"/>
                  <a:gd name="connsiteX21" fmla="*/ 798195 w 1062990"/>
                  <a:gd name="connsiteY21" fmla="*/ 271463 h 552450"/>
                  <a:gd name="connsiteX22" fmla="*/ 746760 w 1062990"/>
                  <a:gd name="connsiteY22" fmla="*/ 318135 h 552450"/>
                  <a:gd name="connsiteX23" fmla="*/ 746760 w 1062990"/>
                  <a:gd name="connsiteY23" fmla="*/ 318135 h 552450"/>
                  <a:gd name="connsiteX24" fmla="*/ 600075 w 1062990"/>
                  <a:gd name="connsiteY24" fmla="*/ 190500 h 552450"/>
                  <a:gd name="connsiteX25" fmla="*/ 481965 w 1062990"/>
                  <a:gd name="connsiteY25" fmla="*/ 190500 h 552450"/>
                  <a:gd name="connsiteX26" fmla="*/ 456248 w 1062990"/>
                  <a:gd name="connsiteY26" fmla="*/ 168593 h 552450"/>
                  <a:gd name="connsiteX27" fmla="*/ 663893 w 1062990"/>
                  <a:gd name="connsiteY27" fmla="*/ 41910 h 552450"/>
                  <a:gd name="connsiteX28" fmla="*/ 191453 w 1062990"/>
                  <a:gd name="connsiteY28" fmla="*/ 445770 h 552450"/>
                  <a:gd name="connsiteX29" fmla="*/ 42863 w 1062990"/>
                  <a:gd name="connsiteY29" fmla="*/ 445770 h 552450"/>
                  <a:gd name="connsiteX30" fmla="*/ 42863 w 1062990"/>
                  <a:gd name="connsiteY30" fmla="*/ 233363 h 552450"/>
                  <a:gd name="connsiteX31" fmla="*/ 191453 w 1062990"/>
                  <a:gd name="connsiteY31" fmla="*/ 233363 h 552450"/>
                  <a:gd name="connsiteX32" fmla="*/ 191453 w 1062990"/>
                  <a:gd name="connsiteY32" fmla="*/ 445770 h 552450"/>
                  <a:gd name="connsiteX33" fmla="*/ 996315 w 1062990"/>
                  <a:gd name="connsiteY33" fmla="*/ 277178 h 552450"/>
                  <a:gd name="connsiteX34" fmla="*/ 946785 w 1062990"/>
                  <a:gd name="connsiteY34" fmla="*/ 318135 h 552450"/>
                  <a:gd name="connsiteX35" fmla="*/ 716280 w 1062990"/>
                  <a:gd name="connsiteY35" fmla="*/ 509588 h 552450"/>
                  <a:gd name="connsiteX36" fmla="*/ 411480 w 1062990"/>
                  <a:gd name="connsiteY36" fmla="*/ 509588 h 552450"/>
                  <a:gd name="connsiteX37" fmla="*/ 234315 w 1062990"/>
                  <a:gd name="connsiteY37" fmla="*/ 451485 h 552450"/>
                  <a:gd name="connsiteX38" fmla="*/ 234315 w 1062990"/>
                  <a:gd name="connsiteY38" fmla="*/ 220980 h 552450"/>
                  <a:gd name="connsiteX39" fmla="*/ 344805 w 1062990"/>
                  <a:gd name="connsiteY39" fmla="*/ 169545 h 552450"/>
                  <a:gd name="connsiteX40" fmla="*/ 456248 w 1062990"/>
                  <a:gd name="connsiteY40" fmla="*/ 225743 h 552450"/>
                  <a:gd name="connsiteX41" fmla="*/ 462915 w 1062990"/>
                  <a:gd name="connsiteY41" fmla="*/ 232410 h 552450"/>
                  <a:gd name="connsiteX42" fmla="*/ 600075 w 1062990"/>
                  <a:gd name="connsiteY42" fmla="*/ 232410 h 552450"/>
                  <a:gd name="connsiteX43" fmla="*/ 703898 w 1062990"/>
                  <a:gd name="connsiteY43" fmla="*/ 317183 h 552450"/>
                  <a:gd name="connsiteX44" fmla="*/ 503873 w 1062990"/>
                  <a:gd name="connsiteY44" fmla="*/ 317183 h 552450"/>
                  <a:gd name="connsiteX45" fmla="*/ 503873 w 1062990"/>
                  <a:gd name="connsiteY45" fmla="*/ 360045 h 552450"/>
                  <a:gd name="connsiteX46" fmla="*/ 762953 w 1062990"/>
                  <a:gd name="connsiteY46" fmla="*/ 360045 h 552450"/>
                  <a:gd name="connsiteX47" fmla="*/ 768668 w 1062990"/>
                  <a:gd name="connsiteY47" fmla="*/ 355283 h 552450"/>
                  <a:gd name="connsiteX48" fmla="*/ 827723 w 1062990"/>
                  <a:gd name="connsiteY48" fmla="*/ 302895 h 552450"/>
                  <a:gd name="connsiteX49" fmla="*/ 860108 w 1062990"/>
                  <a:gd name="connsiteY49" fmla="*/ 274320 h 552450"/>
                  <a:gd name="connsiteX50" fmla="*/ 941070 w 1062990"/>
                  <a:gd name="connsiteY50" fmla="*/ 249555 h 552450"/>
                  <a:gd name="connsiteX51" fmla="*/ 1001078 w 1062990"/>
                  <a:gd name="connsiteY51" fmla="*/ 274320 h 552450"/>
                  <a:gd name="connsiteX52" fmla="*/ 996315 w 1062990"/>
                  <a:gd name="connsiteY52" fmla="*/ 27813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62990" h="552450">
                    <a:moveTo>
                      <a:pt x="1048703" y="261938"/>
                    </a:moveTo>
                    <a:cubicBezTo>
                      <a:pt x="1022033" y="230505"/>
                      <a:pt x="985838" y="211455"/>
                      <a:pt x="944880" y="206693"/>
                    </a:cubicBezTo>
                    <a:cubicBezTo>
                      <a:pt x="940118" y="206693"/>
                      <a:pt x="935355" y="206693"/>
                      <a:pt x="929640" y="206693"/>
                    </a:cubicBezTo>
                    <a:cubicBezTo>
                      <a:pt x="898208" y="85725"/>
                      <a:pt x="788670" y="0"/>
                      <a:pt x="661988" y="0"/>
                    </a:cubicBezTo>
                    <a:cubicBezTo>
                      <a:pt x="535305" y="0"/>
                      <a:pt x="465773" y="57150"/>
                      <a:pt x="418148" y="146685"/>
                    </a:cubicBezTo>
                    <a:cubicBezTo>
                      <a:pt x="396240" y="136208"/>
                      <a:pt x="371475" y="127635"/>
                      <a:pt x="343853" y="127635"/>
                    </a:cubicBezTo>
                    <a:cubicBezTo>
                      <a:pt x="279083" y="127635"/>
                      <a:pt x="222885" y="174308"/>
                      <a:pt x="203835" y="191452"/>
                    </a:cubicBezTo>
                    <a:lnTo>
                      <a:pt x="0" y="191452"/>
                    </a:lnTo>
                    <a:lnTo>
                      <a:pt x="0" y="488633"/>
                    </a:lnTo>
                    <a:lnTo>
                      <a:pt x="209550" y="488633"/>
                    </a:lnTo>
                    <a:lnTo>
                      <a:pt x="404813" y="552450"/>
                    </a:lnTo>
                    <a:lnTo>
                      <a:pt x="732473" y="552450"/>
                    </a:lnTo>
                    <a:lnTo>
                      <a:pt x="738188" y="547688"/>
                    </a:lnTo>
                    <a:cubicBezTo>
                      <a:pt x="874395" y="434340"/>
                      <a:pt x="939165" y="381000"/>
                      <a:pt x="974408" y="351473"/>
                    </a:cubicBezTo>
                    <a:cubicBezTo>
                      <a:pt x="999173" y="331153"/>
                      <a:pt x="1015365" y="317818"/>
                      <a:pt x="1022985" y="311468"/>
                    </a:cubicBezTo>
                    <a:cubicBezTo>
                      <a:pt x="1027748" y="307658"/>
                      <a:pt x="1034415" y="301943"/>
                      <a:pt x="1045845" y="293370"/>
                    </a:cubicBezTo>
                    <a:lnTo>
                      <a:pt x="1062990" y="280035"/>
                    </a:lnTo>
                    <a:lnTo>
                      <a:pt x="1048703" y="263843"/>
                    </a:lnTo>
                    <a:close/>
                    <a:moveTo>
                      <a:pt x="662940" y="41910"/>
                    </a:moveTo>
                    <a:cubicBezTo>
                      <a:pt x="768668" y="41910"/>
                      <a:pt x="860108" y="112395"/>
                      <a:pt x="887730" y="212408"/>
                    </a:cubicBezTo>
                    <a:cubicBezTo>
                      <a:pt x="867728" y="218123"/>
                      <a:pt x="849630" y="227648"/>
                      <a:pt x="832485" y="240983"/>
                    </a:cubicBezTo>
                    <a:cubicBezTo>
                      <a:pt x="822008" y="249555"/>
                      <a:pt x="810578" y="260033"/>
                      <a:pt x="798195" y="271463"/>
                    </a:cubicBezTo>
                    <a:cubicBezTo>
                      <a:pt x="783908" y="284798"/>
                      <a:pt x="767715" y="300038"/>
                      <a:pt x="746760" y="318135"/>
                    </a:cubicBezTo>
                    <a:lnTo>
                      <a:pt x="746760" y="318135"/>
                    </a:lnTo>
                    <a:cubicBezTo>
                      <a:pt x="736283" y="245745"/>
                      <a:pt x="674370" y="190500"/>
                      <a:pt x="600075" y="190500"/>
                    </a:cubicBezTo>
                    <a:lnTo>
                      <a:pt x="481965" y="190500"/>
                    </a:lnTo>
                    <a:cubicBezTo>
                      <a:pt x="476250" y="184785"/>
                      <a:pt x="467678" y="177165"/>
                      <a:pt x="456248" y="168593"/>
                    </a:cubicBezTo>
                    <a:cubicBezTo>
                      <a:pt x="496253" y="91440"/>
                      <a:pt x="576263" y="41910"/>
                      <a:pt x="663893" y="41910"/>
                    </a:cubicBezTo>
                    <a:close/>
                    <a:moveTo>
                      <a:pt x="191453" y="445770"/>
                    </a:moveTo>
                    <a:lnTo>
                      <a:pt x="42863" y="445770"/>
                    </a:lnTo>
                    <a:lnTo>
                      <a:pt x="42863" y="233363"/>
                    </a:lnTo>
                    <a:lnTo>
                      <a:pt x="191453" y="233363"/>
                    </a:lnTo>
                    <a:lnTo>
                      <a:pt x="191453" y="445770"/>
                    </a:lnTo>
                    <a:close/>
                    <a:moveTo>
                      <a:pt x="996315" y="277178"/>
                    </a:moveTo>
                    <a:cubicBezTo>
                      <a:pt x="988057" y="283528"/>
                      <a:pt x="971550" y="297180"/>
                      <a:pt x="946785" y="318135"/>
                    </a:cubicBezTo>
                    <a:cubicBezTo>
                      <a:pt x="912495" y="346710"/>
                      <a:pt x="848678" y="400050"/>
                      <a:pt x="716280" y="509588"/>
                    </a:cubicBezTo>
                    <a:lnTo>
                      <a:pt x="411480" y="509588"/>
                    </a:lnTo>
                    <a:lnTo>
                      <a:pt x="234315" y="451485"/>
                    </a:lnTo>
                    <a:lnTo>
                      <a:pt x="234315" y="220980"/>
                    </a:lnTo>
                    <a:cubicBezTo>
                      <a:pt x="250508" y="206693"/>
                      <a:pt x="296228" y="169545"/>
                      <a:pt x="344805" y="169545"/>
                    </a:cubicBezTo>
                    <a:cubicBezTo>
                      <a:pt x="393383" y="169545"/>
                      <a:pt x="456248" y="225743"/>
                      <a:pt x="456248" y="225743"/>
                    </a:cubicBezTo>
                    <a:lnTo>
                      <a:pt x="462915" y="232410"/>
                    </a:lnTo>
                    <a:lnTo>
                      <a:pt x="600075" y="232410"/>
                    </a:lnTo>
                    <a:cubicBezTo>
                      <a:pt x="651510" y="232410"/>
                      <a:pt x="694373" y="268605"/>
                      <a:pt x="703898" y="317183"/>
                    </a:cubicBezTo>
                    <a:lnTo>
                      <a:pt x="503873" y="317183"/>
                    </a:lnTo>
                    <a:lnTo>
                      <a:pt x="503873" y="360045"/>
                    </a:lnTo>
                    <a:lnTo>
                      <a:pt x="762953" y="360045"/>
                    </a:lnTo>
                    <a:lnTo>
                      <a:pt x="768668" y="355283"/>
                    </a:lnTo>
                    <a:cubicBezTo>
                      <a:pt x="793433" y="334328"/>
                      <a:pt x="812483" y="317183"/>
                      <a:pt x="827723" y="302895"/>
                    </a:cubicBezTo>
                    <a:cubicBezTo>
                      <a:pt x="840105" y="291465"/>
                      <a:pt x="849630" y="281940"/>
                      <a:pt x="860108" y="274320"/>
                    </a:cubicBezTo>
                    <a:cubicBezTo>
                      <a:pt x="882968" y="255270"/>
                      <a:pt x="911543" y="246698"/>
                      <a:pt x="941070" y="249555"/>
                    </a:cubicBezTo>
                    <a:cubicBezTo>
                      <a:pt x="962978" y="251460"/>
                      <a:pt x="983933" y="260033"/>
                      <a:pt x="1001078" y="274320"/>
                    </a:cubicBezTo>
                    <a:cubicBezTo>
                      <a:pt x="999173" y="275273"/>
                      <a:pt x="998220" y="277178"/>
                      <a:pt x="996315" y="278130"/>
                    </a:cubicBezTo>
                    <a:close/>
                  </a:path>
                </a:pathLst>
              </a:custGeom>
              <a:solidFill>
                <a:schemeClr val="tx1"/>
              </a:solidFill>
              <a:ln w="0" cap="flat">
                <a:noFill/>
                <a:prstDash val="solid"/>
                <a:miter/>
              </a:ln>
            </p:spPr>
            <p:txBody>
              <a:bodyPr rtlCol="0" anchor="ctr"/>
              <a:lstStyle/>
              <a:p>
                <a:endParaRPr lang="en-US"/>
              </a:p>
            </p:txBody>
          </p:sp>
        </p:grpSp>
      </p:grpSp>
      <p:sp>
        <p:nvSpPr>
          <p:cNvPr id="21" name="Title 4">
            <a:extLst>
              <a:ext uri="{FF2B5EF4-FFF2-40B4-BE49-F238E27FC236}">
                <a16:creationId xmlns:a16="http://schemas.microsoft.com/office/drawing/2014/main" id="{9B0AC847-4928-A05E-6BE7-5E3D9BDFCCDE}"/>
              </a:ext>
            </a:extLst>
          </p:cNvPr>
          <p:cNvSpPr>
            <a:spLocks noGrp="1"/>
          </p:cNvSpPr>
          <p:nvPr userDrawn="1"/>
        </p:nvSpPr>
        <p:spPr>
          <a:xfrm>
            <a:off x="8952328" y="704948"/>
            <a:ext cx="2876815" cy="739291"/>
          </a:xfrm>
          <a:prstGeom prst="rect">
            <a:avLst/>
          </a:prstGeom>
        </p:spPr>
        <p:txBody>
          <a:bodyPr/>
          <a:lstStyle>
            <a:lvl1pPr algn="l" defTabSz="1523848" rtl="0" eaLnBrk="1" latinLnBrk="0" hangingPunct="1">
              <a:lnSpc>
                <a:spcPct val="90000"/>
              </a:lnSpc>
              <a:spcBef>
                <a:spcPct val="0"/>
              </a:spcBef>
              <a:buNone/>
              <a:defRPr sz="4000" b="1" kern="1200">
                <a:solidFill>
                  <a:schemeClr val="bg1"/>
                </a:solidFill>
                <a:latin typeface="+mj-lt"/>
                <a:ea typeface="+mj-ea"/>
                <a:cs typeface="+mj-cs"/>
              </a:defRPr>
            </a:lvl1pPr>
          </a:lstStyle>
          <a:p>
            <a:r>
              <a:rPr lang="en-CA" sz="2400">
                <a:solidFill>
                  <a:schemeClr val="tx1"/>
                </a:solidFill>
              </a:rPr>
              <a:t>Land </a:t>
            </a:r>
          </a:p>
          <a:p>
            <a:r>
              <a:rPr lang="en-CA" sz="2400">
                <a:solidFill>
                  <a:schemeClr val="tx1"/>
                </a:solidFill>
              </a:rPr>
              <a:t>Acknowledgement</a:t>
            </a:r>
          </a:p>
        </p:txBody>
      </p:sp>
      <p:sp>
        <p:nvSpPr>
          <p:cNvPr id="22" name="Subtitle 7">
            <a:extLst>
              <a:ext uri="{FF2B5EF4-FFF2-40B4-BE49-F238E27FC236}">
                <a16:creationId xmlns:a16="http://schemas.microsoft.com/office/drawing/2014/main" id="{62C42438-0622-C725-B895-70702A21BCF8}"/>
              </a:ext>
            </a:extLst>
          </p:cNvPr>
          <p:cNvSpPr txBox="1">
            <a:spLocks/>
          </p:cNvSpPr>
          <p:nvPr userDrawn="1"/>
        </p:nvSpPr>
        <p:spPr>
          <a:xfrm>
            <a:off x="8286679" y="1536466"/>
            <a:ext cx="3634704" cy="4963725"/>
          </a:xfrm>
          <a:prstGeom prst="rect">
            <a:avLst/>
          </a:prstGeom>
        </p:spPr>
        <p:txBody>
          <a:bodyPr/>
          <a:lstStyle>
            <a:lvl1pPr marL="380962" indent="-380962" algn="l" defTabSz="1523848" rtl="0" eaLnBrk="1" latinLnBrk="0" hangingPunct="1">
              <a:lnSpc>
                <a:spcPct val="90000"/>
              </a:lnSpc>
              <a:spcBef>
                <a:spcPts val="1667"/>
              </a:spcBef>
              <a:buFont typeface="Arial" panose="020B0604020202020204" pitchFamily="34" charset="0"/>
              <a:buChar char="•"/>
              <a:defRPr sz="4666" kern="1200">
                <a:solidFill>
                  <a:schemeClr val="tx1"/>
                </a:solidFill>
                <a:latin typeface="+mn-lt"/>
                <a:ea typeface="+mn-ea"/>
                <a:cs typeface="+mn-cs"/>
              </a:defRPr>
            </a:lvl1pPr>
            <a:lvl2pPr marL="1142886" indent="-380962" algn="l" defTabSz="1523848" rtl="0" eaLnBrk="1" latinLnBrk="0" hangingPunct="1">
              <a:lnSpc>
                <a:spcPct val="90000"/>
              </a:lnSpc>
              <a:spcBef>
                <a:spcPts val="833"/>
              </a:spcBef>
              <a:buFont typeface="Arial" panose="020B0604020202020204" pitchFamily="34" charset="0"/>
              <a:buChar char="•"/>
              <a:defRPr sz="4000" kern="1200">
                <a:solidFill>
                  <a:schemeClr val="tx1"/>
                </a:solidFill>
                <a:latin typeface="+mn-lt"/>
                <a:ea typeface="+mn-ea"/>
                <a:cs typeface="+mn-cs"/>
              </a:defRPr>
            </a:lvl2pPr>
            <a:lvl3pPr marL="1904810" indent="-380962" algn="l" defTabSz="1523848" rtl="0" eaLnBrk="1" latinLnBrk="0" hangingPunct="1">
              <a:lnSpc>
                <a:spcPct val="90000"/>
              </a:lnSpc>
              <a:spcBef>
                <a:spcPts val="833"/>
              </a:spcBef>
              <a:buFont typeface="Arial" panose="020B0604020202020204" pitchFamily="34" charset="0"/>
              <a:buChar char="•"/>
              <a:defRPr sz="3333" kern="1200">
                <a:solidFill>
                  <a:schemeClr val="tx1"/>
                </a:solidFill>
                <a:latin typeface="+mn-lt"/>
                <a:ea typeface="+mn-ea"/>
                <a:cs typeface="+mn-cs"/>
              </a:defRPr>
            </a:lvl3pPr>
            <a:lvl4pPr marL="2666733"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4pPr>
            <a:lvl5pPr marL="3428657"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5pPr>
            <a:lvl6pPr marL="4190581"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6pPr>
            <a:lvl7pPr marL="4952505"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7pPr>
            <a:lvl8pPr marL="5714429"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8pPr>
            <a:lvl9pPr marL="6476352"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9pPr>
          </a:lstStyle>
          <a:p>
            <a:pPr marL="0" indent="0">
              <a:buNone/>
            </a:pPr>
            <a:r>
              <a:rPr lang="en-US" sz="1600"/>
              <a:t>McMaster University is located on the traditional Territories of the Mississauga and Haudenosaunee Nations, and within the lands protected by the “Dish With One Spoon” wampum agreement.</a:t>
            </a:r>
          </a:p>
          <a:p>
            <a:pPr marL="0" indent="0">
              <a:buNone/>
            </a:pPr>
            <a:r>
              <a:rPr lang="en-US" sz="1600"/>
              <a:t>[Consider customizing this land acknowledgement. An example has been included in the notes below, courtesy of Danica </a:t>
            </a:r>
            <a:r>
              <a:rPr lang="en-US" sz="1600" err="1"/>
              <a:t>Evering</a:t>
            </a:r>
            <a:r>
              <a:rPr lang="en-US" sz="1600"/>
              <a:t>.]</a:t>
            </a:r>
          </a:p>
        </p:txBody>
      </p:sp>
      <p:pic>
        <p:nvPicPr>
          <p:cNvPr id="23" name="Picture 22" descr="A building with trees and a blue glass building&#10;&#10;Description automatically generated with medium confidence">
            <a:extLst>
              <a:ext uri="{FF2B5EF4-FFF2-40B4-BE49-F238E27FC236}">
                <a16:creationId xmlns:a16="http://schemas.microsoft.com/office/drawing/2014/main" id="{E4765BB6-9B3F-DF17-E7CC-2DBC116DFB69}"/>
              </a:ext>
            </a:extLst>
          </p:cNvPr>
          <p:cNvPicPr>
            <a:picLocks noChangeAspect="1"/>
          </p:cNvPicPr>
          <p:nvPr userDrawn="1"/>
        </p:nvPicPr>
        <p:blipFill>
          <a:blip r:embed="rId2"/>
          <a:srcRect l="4372" r="20802"/>
          <a:stretch/>
        </p:blipFill>
        <p:spPr>
          <a:xfrm>
            <a:off x="9393" y="0"/>
            <a:ext cx="7961787" cy="6858000"/>
          </a:xfrm>
          <a:prstGeom prst="rect">
            <a:avLst/>
          </a:prstGeom>
        </p:spPr>
      </p:pic>
    </p:spTree>
    <p:extLst>
      <p:ext uri="{BB962C8B-B14F-4D97-AF65-F5344CB8AC3E}">
        <p14:creationId xmlns:p14="http://schemas.microsoft.com/office/powerpoint/2010/main" val="2017732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de of Conduc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DB172F-56B8-50D5-BA77-CD1CF32E5898}"/>
              </a:ext>
            </a:extLst>
          </p:cNvPr>
          <p:cNvSpPr/>
          <p:nvPr userDrawn="1"/>
        </p:nvSpPr>
        <p:spPr>
          <a:xfrm>
            <a:off x="685801" y="1014205"/>
            <a:ext cx="10820398" cy="488638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Title 4">
            <a:extLst>
              <a:ext uri="{FF2B5EF4-FFF2-40B4-BE49-F238E27FC236}">
                <a16:creationId xmlns:a16="http://schemas.microsoft.com/office/drawing/2014/main" id="{E862AC9D-5016-9F27-2FA4-061D6FF845F5}"/>
              </a:ext>
            </a:extLst>
          </p:cNvPr>
          <p:cNvSpPr>
            <a:spLocks noGrp="1"/>
          </p:cNvSpPr>
          <p:nvPr userDrawn="1"/>
        </p:nvSpPr>
        <p:spPr>
          <a:xfrm>
            <a:off x="1181330" y="494538"/>
            <a:ext cx="10295727" cy="449464"/>
          </a:xfrm>
          <a:prstGeom prst="rect">
            <a:avLst/>
          </a:prstGeom>
        </p:spPr>
        <p:txBody>
          <a:bodyPr/>
          <a:lstStyle>
            <a:lvl1pPr algn="l" defTabSz="1523848" rtl="0" eaLnBrk="1" latinLnBrk="0" hangingPunct="1">
              <a:lnSpc>
                <a:spcPct val="90000"/>
              </a:lnSpc>
              <a:spcBef>
                <a:spcPct val="0"/>
              </a:spcBef>
              <a:buNone/>
              <a:defRPr sz="4000" b="1" kern="1200">
                <a:solidFill>
                  <a:schemeClr val="bg1"/>
                </a:solidFill>
                <a:latin typeface="+mj-lt"/>
                <a:ea typeface="+mj-ea"/>
                <a:cs typeface="+mj-cs"/>
              </a:defRPr>
            </a:lvl1pPr>
          </a:lstStyle>
          <a:p>
            <a:r>
              <a:rPr lang="en-CA" sz="2400">
                <a:solidFill>
                  <a:schemeClr val="tx1"/>
                </a:solidFill>
              </a:rPr>
              <a:t>Code of Conduct</a:t>
            </a:r>
          </a:p>
        </p:txBody>
      </p:sp>
      <p:sp>
        <p:nvSpPr>
          <p:cNvPr id="8" name="Subtitle 2">
            <a:extLst>
              <a:ext uri="{FF2B5EF4-FFF2-40B4-BE49-F238E27FC236}">
                <a16:creationId xmlns:a16="http://schemas.microsoft.com/office/drawing/2014/main" id="{C5CF4AA0-BFF5-D5FE-F3C7-79E80CEB18AB}"/>
              </a:ext>
            </a:extLst>
          </p:cNvPr>
          <p:cNvSpPr>
            <a:spLocks noGrp="1"/>
          </p:cNvSpPr>
          <p:nvPr userDrawn="1"/>
        </p:nvSpPr>
        <p:spPr>
          <a:xfrm>
            <a:off x="933413" y="1355270"/>
            <a:ext cx="10363852" cy="4294415"/>
          </a:xfrm>
          <a:prstGeom prst="rect">
            <a:avLst/>
          </a:prstGeom>
        </p:spPr>
        <p:txBody>
          <a:bodyPr anchor="t"/>
          <a:lstStyle>
            <a:lvl1pPr marL="0" indent="0" algn="l" defTabSz="1523848" rtl="0" eaLnBrk="1" latinLnBrk="0" hangingPunct="1">
              <a:lnSpc>
                <a:spcPct val="90000"/>
              </a:lnSpc>
              <a:spcBef>
                <a:spcPts val="1667"/>
              </a:spcBef>
              <a:buFont typeface="Arial" panose="020B0604020202020204" pitchFamily="34" charset="0"/>
              <a:buNone/>
              <a:defRPr sz="5400" kern="1200" baseline="0">
                <a:solidFill>
                  <a:schemeClr val="bg1"/>
                </a:solidFill>
                <a:latin typeface="+mn-lt"/>
                <a:ea typeface="+mn-ea"/>
                <a:cs typeface="+mn-cs"/>
              </a:defRPr>
            </a:lvl1pPr>
            <a:lvl2pPr marL="761924" indent="0" algn="ctr" defTabSz="1523848" rtl="0" eaLnBrk="1" latinLnBrk="0" hangingPunct="1">
              <a:lnSpc>
                <a:spcPct val="90000"/>
              </a:lnSpc>
              <a:spcBef>
                <a:spcPts val="833"/>
              </a:spcBef>
              <a:buFont typeface="Arial" panose="020B0604020202020204" pitchFamily="34" charset="0"/>
              <a:buNone/>
              <a:defRPr sz="3333" kern="1200">
                <a:solidFill>
                  <a:schemeClr val="tx1"/>
                </a:solidFill>
                <a:latin typeface="+mn-lt"/>
                <a:ea typeface="+mn-ea"/>
                <a:cs typeface="+mn-cs"/>
              </a:defRPr>
            </a:lvl2pPr>
            <a:lvl3pPr marL="1523848" indent="0" algn="ctr" defTabSz="1523848" rtl="0" eaLnBrk="1" latinLnBrk="0" hangingPunct="1">
              <a:lnSpc>
                <a:spcPct val="90000"/>
              </a:lnSpc>
              <a:spcBef>
                <a:spcPts val="833"/>
              </a:spcBef>
              <a:buFont typeface="Arial" panose="020B0604020202020204" pitchFamily="34" charset="0"/>
              <a:buNone/>
              <a:defRPr sz="3000" kern="1200">
                <a:solidFill>
                  <a:schemeClr val="tx1"/>
                </a:solidFill>
                <a:latin typeface="+mn-lt"/>
                <a:ea typeface="+mn-ea"/>
                <a:cs typeface="+mn-cs"/>
              </a:defRPr>
            </a:lvl3pPr>
            <a:lvl4pPr marL="2285771"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4pPr>
            <a:lvl5pPr marL="3047695"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5pPr>
            <a:lvl6pPr marL="3809619"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6pPr>
            <a:lvl7pPr marL="4571543"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7pPr>
            <a:lvl8pPr marL="5333467"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8pPr>
            <a:lvl9pPr marL="6095390"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9pPr>
          </a:lstStyle>
          <a:p>
            <a:r>
              <a:rPr lang="en-GB" sz="2000">
                <a:solidFill>
                  <a:schemeClr val="tx1"/>
                </a:solidFill>
              </a:rPr>
              <a:t>The Sherman Centre and the McMaster University Library are committed to fostering a supportive and inclusive environment for its presenters and participants. ​</a:t>
            </a:r>
          </a:p>
          <a:p>
            <a:r>
              <a:rPr lang="en-GB" sz="2000">
                <a:solidFill>
                  <a:schemeClr val="tx1"/>
                </a:solidFill>
              </a:rPr>
              <a:t>As a participant in this session, you agree to support and help cultivate an experience that is collaborative, respectful, and inclusive, as well as free of harassment, discrimination, and oppression. We reserve the right to remove participants who exhibit harassing, malicious, or persistently disruptive behaviour. ​</a:t>
            </a:r>
          </a:p>
          <a:p>
            <a:r>
              <a:rPr lang="en-GB" sz="2000">
                <a:solidFill>
                  <a:schemeClr val="tx1"/>
                </a:solidFill>
              </a:rPr>
              <a:t>Please refer to our code of conduct webpage for more information:​ </a:t>
            </a:r>
            <a:r>
              <a:rPr lang="en-GB" sz="2000" b="1" err="1">
                <a:solidFill>
                  <a:schemeClr val="tx1"/>
                </a:solidFill>
                <a:hlinkClick r:id="rId2"/>
              </a:rPr>
              <a:t>scds.ca</a:t>
            </a:r>
            <a:r>
              <a:rPr lang="en-GB" sz="2000" b="1">
                <a:solidFill>
                  <a:schemeClr val="tx1"/>
                </a:solidFill>
                <a:hlinkClick r:id="rId2"/>
              </a:rPr>
              <a:t>/events/code-of-conduct </a:t>
            </a:r>
            <a:endParaRPr lang="en-GB" sz="2000" b="1">
              <a:solidFill>
                <a:schemeClr val="tx1"/>
              </a:solidFill>
            </a:endParaRPr>
          </a:p>
        </p:txBody>
      </p:sp>
      <p:pic>
        <p:nvPicPr>
          <p:cNvPr id="9" name="Picture 8" descr="A black background with grey text&#10;&#10;Description automatically generated">
            <a:extLst>
              <a:ext uri="{FF2B5EF4-FFF2-40B4-BE49-F238E27FC236}">
                <a16:creationId xmlns:a16="http://schemas.microsoft.com/office/drawing/2014/main" id="{8B902FC6-2B35-C6E2-9E66-871D073ADDB7}"/>
              </a:ext>
            </a:extLst>
          </p:cNvPr>
          <p:cNvPicPr>
            <a:picLocks noChangeAspect="1"/>
          </p:cNvPicPr>
          <p:nvPr userDrawn="1"/>
        </p:nvPicPr>
        <p:blipFill>
          <a:blip r:embed="rId3"/>
          <a:stretch>
            <a:fillRect/>
          </a:stretch>
        </p:blipFill>
        <p:spPr>
          <a:xfrm>
            <a:off x="10367958" y="6046557"/>
            <a:ext cx="1138241" cy="640260"/>
          </a:xfrm>
          <a:prstGeom prst="rect">
            <a:avLst/>
          </a:prstGeom>
        </p:spPr>
      </p:pic>
      <p:pic>
        <p:nvPicPr>
          <p:cNvPr id="10" name="Picture 9">
            <a:extLst>
              <a:ext uri="{FF2B5EF4-FFF2-40B4-BE49-F238E27FC236}">
                <a16:creationId xmlns:a16="http://schemas.microsoft.com/office/drawing/2014/main" id="{82AD1446-EC02-EBE9-7B9C-E6C79727189F}"/>
              </a:ext>
            </a:extLst>
          </p:cNvPr>
          <p:cNvPicPr>
            <a:picLocks noChangeAspect="1"/>
          </p:cNvPicPr>
          <p:nvPr userDrawn="1"/>
        </p:nvPicPr>
        <p:blipFill>
          <a:blip r:embed="rId4"/>
          <a:stretch>
            <a:fillRect/>
          </a:stretch>
        </p:blipFill>
        <p:spPr>
          <a:xfrm>
            <a:off x="8459603" y="6099187"/>
            <a:ext cx="1745119" cy="535000"/>
          </a:xfrm>
          <a:prstGeom prst="rect">
            <a:avLst/>
          </a:prstGeom>
        </p:spPr>
      </p:pic>
      <p:sp>
        <p:nvSpPr>
          <p:cNvPr id="11" name="Title 4">
            <a:extLst>
              <a:ext uri="{FF2B5EF4-FFF2-40B4-BE49-F238E27FC236}">
                <a16:creationId xmlns:a16="http://schemas.microsoft.com/office/drawing/2014/main" id="{74A3C916-FD61-1471-15AA-70120406947A}"/>
              </a:ext>
            </a:extLst>
          </p:cNvPr>
          <p:cNvSpPr>
            <a:spLocks noGrp="1"/>
          </p:cNvSpPr>
          <p:nvPr userDrawn="1"/>
        </p:nvSpPr>
        <p:spPr>
          <a:xfrm>
            <a:off x="685801" y="5975472"/>
            <a:ext cx="7534563" cy="587630"/>
          </a:xfrm>
          <a:prstGeom prst="rect">
            <a:avLst/>
          </a:prstGeom>
        </p:spPr>
        <p:txBody>
          <a:bodyPr/>
          <a:lstStyle>
            <a:lvl1pPr algn="l" defTabSz="1523848" rtl="0" eaLnBrk="1" latinLnBrk="0" hangingPunct="1">
              <a:lnSpc>
                <a:spcPct val="90000"/>
              </a:lnSpc>
              <a:spcBef>
                <a:spcPct val="0"/>
              </a:spcBef>
              <a:buNone/>
              <a:defRPr sz="4000" b="1" kern="1200">
                <a:solidFill>
                  <a:schemeClr val="bg1"/>
                </a:solidFill>
                <a:latin typeface="+mj-lt"/>
                <a:ea typeface="+mj-ea"/>
                <a:cs typeface="+mj-cs"/>
              </a:defRPr>
            </a:lvl1pPr>
          </a:lstStyle>
          <a:p>
            <a:pPr>
              <a:lnSpc>
                <a:spcPct val="100000"/>
              </a:lnSpc>
            </a:pPr>
            <a:r>
              <a:rPr lang="en-CA" sz="1600" b="0" err="1">
                <a:solidFill>
                  <a:schemeClr val="tx1">
                    <a:lumMod val="75000"/>
                    <a:lumOff val="25000"/>
                  </a:schemeClr>
                </a:solidFill>
              </a:rPr>
              <a:t>scds.ca</a:t>
            </a:r>
            <a:endParaRPr lang="en-CA" sz="1600" b="0">
              <a:solidFill>
                <a:schemeClr val="tx1">
                  <a:lumMod val="75000"/>
                  <a:lumOff val="25000"/>
                </a:schemeClr>
              </a:solidFill>
            </a:endParaRPr>
          </a:p>
          <a:p>
            <a:pPr>
              <a:lnSpc>
                <a:spcPct val="100000"/>
              </a:lnSpc>
            </a:pPr>
            <a:r>
              <a:rPr lang="en-CA" sz="1600" b="0" err="1">
                <a:solidFill>
                  <a:schemeClr val="tx1">
                    <a:lumMod val="75000"/>
                    <a:lumOff val="25000"/>
                  </a:schemeClr>
                </a:solidFill>
              </a:rPr>
              <a:t>scds@mcmaster.ca</a:t>
            </a:r>
            <a:endParaRPr lang="en-CA" sz="1600" b="0">
              <a:solidFill>
                <a:schemeClr val="tx1">
                  <a:lumMod val="75000"/>
                  <a:lumOff val="25000"/>
                </a:schemeClr>
              </a:solidFill>
            </a:endParaRPr>
          </a:p>
        </p:txBody>
      </p:sp>
      <p:grpSp>
        <p:nvGrpSpPr>
          <p:cNvPr id="12" name="Group 11" descr="An icon of a piece of paper.">
            <a:extLst>
              <a:ext uri="{FF2B5EF4-FFF2-40B4-BE49-F238E27FC236}">
                <a16:creationId xmlns:a16="http://schemas.microsoft.com/office/drawing/2014/main" id="{18B1322B-F528-2D80-A34D-808499775350}"/>
              </a:ext>
            </a:extLst>
          </p:cNvPr>
          <p:cNvGrpSpPr/>
          <p:nvPr userDrawn="1"/>
        </p:nvGrpSpPr>
        <p:grpSpPr>
          <a:xfrm>
            <a:off x="703488" y="443797"/>
            <a:ext cx="477842" cy="449463"/>
            <a:chOff x="15713753" y="3627908"/>
            <a:chExt cx="974905" cy="917378"/>
          </a:xfrm>
        </p:grpSpPr>
        <p:sp>
          <p:nvSpPr>
            <p:cNvPr id="13" name="Freeform 176">
              <a:extLst>
                <a:ext uri="{FF2B5EF4-FFF2-40B4-BE49-F238E27FC236}">
                  <a16:creationId xmlns:a16="http://schemas.microsoft.com/office/drawing/2014/main" id="{D6A3C893-9C7A-0708-B982-69B3CE0AB40B}"/>
                </a:ext>
              </a:extLst>
            </p:cNvPr>
            <p:cNvSpPr/>
            <p:nvPr/>
          </p:nvSpPr>
          <p:spPr>
            <a:xfrm>
              <a:off x="15713753" y="3627908"/>
              <a:ext cx="974905" cy="917378"/>
            </a:xfrm>
            <a:custGeom>
              <a:avLst/>
              <a:gdLst>
                <a:gd name="connsiteX0" fmla="*/ 872036 w 974905"/>
                <a:gd name="connsiteY0" fmla="*/ 756435 h 917378"/>
                <a:gd name="connsiteX1" fmla="*/ 872036 w 974905"/>
                <a:gd name="connsiteY1" fmla="*/ 150530 h 917378"/>
                <a:gd name="connsiteX2" fmla="*/ 733303 w 974905"/>
                <a:gd name="connsiteY2" fmla="*/ 1893 h 917378"/>
                <a:gd name="connsiteX3" fmla="*/ 350136 w 974905"/>
                <a:gd name="connsiteY3" fmla="*/ 0 h 917378"/>
                <a:gd name="connsiteX4" fmla="*/ 124577 w 974905"/>
                <a:gd name="connsiteY4" fmla="*/ 0 h 917378"/>
                <a:gd name="connsiteX5" fmla="*/ 0 w 974905"/>
                <a:gd name="connsiteY5" fmla="*/ 139169 h 917378"/>
                <a:gd name="connsiteX6" fmla="*/ 0 w 974905"/>
                <a:gd name="connsiteY6" fmla="*/ 160944 h 917378"/>
                <a:gd name="connsiteX7" fmla="*/ 204796 w 974905"/>
                <a:gd name="connsiteY7" fmla="*/ 160944 h 917378"/>
                <a:gd name="connsiteX8" fmla="*/ 204796 w 974905"/>
                <a:gd name="connsiteY8" fmla="*/ 769689 h 917378"/>
                <a:gd name="connsiteX9" fmla="*/ 234053 w 974905"/>
                <a:gd name="connsiteY9" fmla="*/ 855842 h 917378"/>
                <a:gd name="connsiteX10" fmla="*/ 275578 w 974905"/>
                <a:gd name="connsiteY10" fmla="*/ 894657 h 917378"/>
                <a:gd name="connsiteX11" fmla="*/ 281241 w 974905"/>
                <a:gd name="connsiteY11" fmla="*/ 897498 h 917378"/>
                <a:gd name="connsiteX12" fmla="*/ 294454 w 974905"/>
                <a:gd name="connsiteY12" fmla="*/ 904125 h 917378"/>
                <a:gd name="connsiteX13" fmla="*/ 297285 w 974905"/>
                <a:gd name="connsiteY13" fmla="*/ 905071 h 917378"/>
                <a:gd name="connsiteX14" fmla="*/ 299172 w 974905"/>
                <a:gd name="connsiteY14" fmla="*/ 906018 h 917378"/>
                <a:gd name="connsiteX15" fmla="*/ 341642 w 974905"/>
                <a:gd name="connsiteY15" fmla="*/ 914539 h 917378"/>
                <a:gd name="connsiteX16" fmla="*/ 350136 w 974905"/>
                <a:gd name="connsiteY16" fmla="*/ 914539 h 917378"/>
                <a:gd name="connsiteX17" fmla="*/ 350136 w 974905"/>
                <a:gd name="connsiteY17" fmla="*/ 914539 h 917378"/>
                <a:gd name="connsiteX18" fmla="*/ 836173 w 974905"/>
                <a:gd name="connsiteY18" fmla="*/ 917379 h 917378"/>
                <a:gd name="connsiteX19" fmla="*/ 974906 w 974905"/>
                <a:gd name="connsiteY19" fmla="*/ 778210 h 917378"/>
                <a:gd name="connsiteX20" fmla="*/ 974906 w 974905"/>
                <a:gd name="connsiteY20" fmla="*/ 756435 h 917378"/>
                <a:gd name="connsiteX21" fmla="*/ 872036 w 974905"/>
                <a:gd name="connsiteY21" fmla="*/ 756435 h 917378"/>
                <a:gd name="connsiteX22" fmla="*/ 47188 w 974905"/>
                <a:gd name="connsiteY22" fmla="*/ 116447 h 917378"/>
                <a:gd name="connsiteX23" fmla="*/ 125520 w 974905"/>
                <a:gd name="connsiteY23" fmla="*/ 42603 h 917378"/>
                <a:gd name="connsiteX24" fmla="*/ 204796 w 974905"/>
                <a:gd name="connsiteY24" fmla="*/ 116447 h 917378"/>
                <a:gd name="connsiteX25" fmla="*/ 47188 w 974905"/>
                <a:gd name="connsiteY25" fmla="*/ 116447 h 917378"/>
                <a:gd name="connsiteX26" fmla="*/ 427524 w 974905"/>
                <a:gd name="connsiteY26" fmla="*/ 778210 h 917378"/>
                <a:gd name="connsiteX27" fmla="*/ 341642 w 974905"/>
                <a:gd name="connsiteY27" fmla="*/ 870989 h 917378"/>
                <a:gd name="connsiteX28" fmla="*/ 314273 w 974905"/>
                <a:gd name="connsiteY28" fmla="*/ 864362 h 917378"/>
                <a:gd name="connsiteX29" fmla="*/ 299172 w 974905"/>
                <a:gd name="connsiteY29" fmla="*/ 856788 h 917378"/>
                <a:gd name="connsiteX30" fmla="*/ 298229 w 974905"/>
                <a:gd name="connsiteY30" fmla="*/ 855842 h 917378"/>
                <a:gd name="connsiteX31" fmla="*/ 249153 w 974905"/>
                <a:gd name="connsiteY31" fmla="*/ 768743 h 917378"/>
                <a:gd name="connsiteX32" fmla="*/ 249153 w 974905"/>
                <a:gd name="connsiteY32" fmla="*/ 139169 h 917378"/>
                <a:gd name="connsiteX33" fmla="*/ 219896 w 974905"/>
                <a:gd name="connsiteY33" fmla="*/ 43549 h 917378"/>
                <a:gd name="connsiteX34" fmla="*/ 350136 w 974905"/>
                <a:gd name="connsiteY34" fmla="*/ 43549 h 917378"/>
                <a:gd name="connsiteX35" fmla="*/ 733303 w 974905"/>
                <a:gd name="connsiteY35" fmla="*/ 46390 h 917378"/>
                <a:gd name="connsiteX36" fmla="*/ 828623 w 974905"/>
                <a:gd name="connsiteY36" fmla="*/ 150530 h 917378"/>
                <a:gd name="connsiteX37" fmla="*/ 828623 w 974905"/>
                <a:gd name="connsiteY37" fmla="*/ 756435 h 917378"/>
                <a:gd name="connsiteX38" fmla="*/ 427524 w 974905"/>
                <a:gd name="connsiteY38" fmla="*/ 756435 h 917378"/>
                <a:gd name="connsiteX39" fmla="*/ 427524 w 974905"/>
                <a:gd name="connsiteY39" fmla="*/ 778210 h 917378"/>
                <a:gd name="connsiteX40" fmla="*/ 836173 w 974905"/>
                <a:gd name="connsiteY40" fmla="*/ 873829 h 917378"/>
                <a:gd name="connsiteX41" fmla="*/ 436962 w 974905"/>
                <a:gd name="connsiteY41" fmla="*/ 871936 h 917378"/>
                <a:gd name="connsiteX42" fmla="*/ 469993 w 974905"/>
                <a:gd name="connsiteY42" fmla="*/ 800931 h 917378"/>
                <a:gd name="connsiteX43" fmla="*/ 928661 w 974905"/>
                <a:gd name="connsiteY43" fmla="*/ 800931 h 917378"/>
                <a:gd name="connsiteX44" fmla="*/ 836173 w 974905"/>
                <a:gd name="connsiteY44" fmla="*/ 873829 h 91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74905" h="917378">
                  <a:moveTo>
                    <a:pt x="872036" y="756435"/>
                  </a:moveTo>
                  <a:lnTo>
                    <a:pt x="872036" y="150530"/>
                  </a:lnTo>
                  <a:cubicBezTo>
                    <a:pt x="872036" y="69111"/>
                    <a:pt x="809747" y="1893"/>
                    <a:pt x="733303" y="1893"/>
                  </a:cubicBezTo>
                  <a:lnTo>
                    <a:pt x="350136" y="0"/>
                  </a:lnTo>
                  <a:lnTo>
                    <a:pt x="124577" y="0"/>
                  </a:lnTo>
                  <a:cubicBezTo>
                    <a:pt x="57569" y="0"/>
                    <a:pt x="0" y="63431"/>
                    <a:pt x="0" y="139169"/>
                  </a:cubicBezTo>
                  <a:lnTo>
                    <a:pt x="0" y="160944"/>
                  </a:lnTo>
                  <a:lnTo>
                    <a:pt x="204796" y="160944"/>
                  </a:lnTo>
                  <a:lnTo>
                    <a:pt x="204796" y="769689"/>
                  </a:lnTo>
                  <a:cubicBezTo>
                    <a:pt x="204796" y="799985"/>
                    <a:pt x="216121" y="830280"/>
                    <a:pt x="234053" y="855842"/>
                  </a:cubicBezTo>
                  <a:cubicBezTo>
                    <a:pt x="245378" y="870989"/>
                    <a:pt x="259534" y="884243"/>
                    <a:pt x="275578" y="894657"/>
                  </a:cubicBezTo>
                  <a:cubicBezTo>
                    <a:pt x="277466" y="895604"/>
                    <a:pt x="279353" y="896551"/>
                    <a:pt x="281241" y="897498"/>
                  </a:cubicBezTo>
                  <a:cubicBezTo>
                    <a:pt x="285016" y="899391"/>
                    <a:pt x="289735" y="902231"/>
                    <a:pt x="294454" y="904125"/>
                  </a:cubicBezTo>
                  <a:cubicBezTo>
                    <a:pt x="295397" y="904125"/>
                    <a:pt x="296341" y="905071"/>
                    <a:pt x="297285" y="905071"/>
                  </a:cubicBezTo>
                  <a:lnTo>
                    <a:pt x="299172" y="906018"/>
                  </a:lnTo>
                  <a:cubicBezTo>
                    <a:pt x="312385" y="910752"/>
                    <a:pt x="327485" y="914539"/>
                    <a:pt x="341642" y="914539"/>
                  </a:cubicBezTo>
                  <a:cubicBezTo>
                    <a:pt x="344473" y="914539"/>
                    <a:pt x="347304" y="914539"/>
                    <a:pt x="350136" y="914539"/>
                  </a:cubicBezTo>
                  <a:lnTo>
                    <a:pt x="350136" y="914539"/>
                  </a:lnTo>
                  <a:lnTo>
                    <a:pt x="836173" y="917379"/>
                  </a:lnTo>
                  <a:cubicBezTo>
                    <a:pt x="915449" y="917379"/>
                    <a:pt x="974906" y="857735"/>
                    <a:pt x="974906" y="778210"/>
                  </a:cubicBezTo>
                  <a:lnTo>
                    <a:pt x="974906" y="756435"/>
                  </a:lnTo>
                  <a:lnTo>
                    <a:pt x="872036" y="756435"/>
                  </a:lnTo>
                  <a:close/>
                  <a:moveTo>
                    <a:pt x="47188" y="116447"/>
                  </a:moveTo>
                  <a:cubicBezTo>
                    <a:pt x="56626" y="75738"/>
                    <a:pt x="89657" y="42603"/>
                    <a:pt x="125520" y="42603"/>
                  </a:cubicBezTo>
                  <a:cubicBezTo>
                    <a:pt x="168933" y="42603"/>
                    <a:pt x="197246" y="70058"/>
                    <a:pt x="204796" y="116447"/>
                  </a:cubicBezTo>
                  <a:lnTo>
                    <a:pt x="47188" y="116447"/>
                  </a:lnTo>
                  <a:close/>
                  <a:moveTo>
                    <a:pt x="427524" y="778210"/>
                  </a:moveTo>
                  <a:cubicBezTo>
                    <a:pt x="427524" y="829333"/>
                    <a:pt x="388830" y="870989"/>
                    <a:pt x="341642" y="870989"/>
                  </a:cubicBezTo>
                  <a:cubicBezTo>
                    <a:pt x="333148" y="870989"/>
                    <a:pt x="320879" y="867202"/>
                    <a:pt x="314273" y="864362"/>
                  </a:cubicBezTo>
                  <a:cubicBezTo>
                    <a:pt x="308610" y="861522"/>
                    <a:pt x="303891" y="859628"/>
                    <a:pt x="299172" y="856788"/>
                  </a:cubicBezTo>
                  <a:cubicBezTo>
                    <a:pt x="299172" y="856788"/>
                    <a:pt x="298229" y="856788"/>
                    <a:pt x="298229" y="855842"/>
                  </a:cubicBezTo>
                  <a:cubicBezTo>
                    <a:pt x="269916" y="836907"/>
                    <a:pt x="249153" y="801878"/>
                    <a:pt x="249153" y="768743"/>
                  </a:cubicBezTo>
                  <a:lnTo>
                    <a:pt x="249153" y="139169"/>
                  </a:lnTo>
                  <a:cubicBezTo>
                    <a:pt x="249153" y="97513"/>
                    <a:pt x="237828" y="66271"/>
                    <a:pt x="219896" y="43549"/>
                  </a:cubicBezTo>
                  <a:lnTo>
                    <a:pt x="350136" y="43549"/>
                  </a:lnTo>
                  <a:lnTo>
                    <a:pt x="733303" y="46390"/>
                  </a:lnTo>
                  <a:cubicBezTo>
                    <a:pt x="786153" y="46390"/>
                    <a:pt x="828623" y="92779"/>
                    <a:pt x="828623" y="150530"/>
                  </a:cubicBezTo>
                  <a:lnTo>
                    <a:pt x="828623" y="756435"/>
                  </a:lnTo>
                  <a:lnTo>
                    <a:pt x="427524" y="756435"/>
                  </a:lnTo>
                  <a:lnTo>
                    <a:pt x="427524" y="778210"/>
                  </a:lnTo>
                  <a:close/>
                  <a:moveTo>
                    <a:pt x="836173" y="873829"/>
                  </a:moveTo>
                  <a:lnTo>
                    <a:pt x="436962" y="871936"/>
                  </a:lnTo>
                  <a:cubicBezTo>
                    <a:pt x="453949" y="853001"/>
                    <a:pt x="466218" y="828386"/>
                    <a:pt x="469993" y="800931"/>
                  </a:cubicBezTo>
                  <a:lnTo>
                    <a:pt x="928661" y="800931"/>
                  </a:lnTo>
                  <a:cubicBezTo>
                    <a:pt x="919224" y="844481"/>
                    <a:pt x="883361" y="873829"/>
                    <a:pt x="836173" y="873829"/>
                  </a:cubicBezTo>
                  <a:close/>
                </a:path>
              </a:pathLst>
            </a:custGeom>
            <a:solidFill>
              <a:schemeClr val="tx1"/>
            </a:solidFill>
            <a:ln w="9438" cap="flat">
              <a:noFill/>
              <a:prstDash val="solid"/>
              <a:miter/>
            </a:ln>
          </p:spPr>
          <p:txBody>
            <a:bodyPr rtlCol="0" anchor="ctr"/>
            <a:lstStyle/>
            <a:p>
              <a:endParaRPr lang="en-US"/>
            </a:p>
          </p:txBody>
        </p:sp>
        <p:grpSp>
          <p:nvGrpSpPr>
            <p:cNvPr id="14" name="Group 13">
              <a:extLst>
                <a:ext uri="{FF2B5EF4-FFF2-40B4-BE49-F238E27FC236}">
                  <a16:creationId xmlns:a16="http://schemas.microsoft.com/office/drawing/2014/main" id="{653D7DC0-74EC-D2DE-8A3E-A823CD8F4121}"/>
                </a:ext>
              </a:extLst>
            </p:cNvPr>
            <p:cNvGrpSpPr/>
            <p:nvPr/>
          </p:nvGrpSpPr>
          <p:grpSpPr>
            <a:xfrm>
              <a:off x="15868530" y="3655363"/>
              <a:ext cx="609669" cy="876669"/>
              <a:chOff x="15868530" y="3655363"/>
              <a:chExt cx="609669" cy="876669"/>
            </a:xfrm>
          </p:grpSpPr>
          <p:sp>
            <p:nvSpPr>
              <p:cNvPr id="15" name="Freeform 173">
                <a:extLst>
                  <a:ext uri="{FF2B5EF4-FFF2-40B4-BE49-F238E27FC236}">
                    <a16:creationId xmlns:a16="http://schemas.microsoft.com/office/drawing/2014/main" id="{E4202A07-C1FC-2995-619B-72FA9AE47716}"/>
                  </a:ext>
                </a:extLst>
              </p:cNvPr>
              <p:cNvSpPr/>
              <p:nvPr/>
            </p:nvSpPr>
            <p:spPr>
              <a:xfrm>
                <a:off x="15874193" y="3658203"/>
                <a:ext cx="20762" cy="11360"/>
              </a:xfrm>
              <a:custGeom>
                <a:avLst/>
                <a:gdLst>
                  <a:gd name="connsiteX0" fmla="*/ 0 w 20762"/>
                  <a:gd name="connsiteY0" fmla="*/ 0 h 11360"/>
                  <a:gd name="connsiteX1" fmla="*/ 20763 w 20762"/>
                  <a:gd name="connsiteY1" fmla="*/ 11361 h 11360"/>
                  <a:gd name="connsiteX2" fmla="*/ 0 w 20762"/>
                  <a:gd name="connsiteY2" fmla="*/ 0 h 11360"/>
                </a:gdLst>
                <a:ahLst/>
                <a:cxnLst>
                  <a:cxn ang="0">
                    <a:pos x="connsiteX0" y="connsiteY0"/>
                  </a:cxn>
                  <a:cxn ang="0">
                    <a:pos x="connsiteX1" y="connsiteY1"/>
                  </a:cxn>
                  <a:cxn ang="0">
                    <a:pos x="connsiteX2" y="connsiteY2"/>
                  </a:cxn>
                </a:cxnLst>
                <a:rect l="l" t="t" r="r" b="b"/>
                <a:pathLst>
                  <a:path w="20762" h="11360">
                    <a:moveTo>
                      <a:pt x="0" y="0"/>
                    </a:moveTo>
                    <a:cubicBezTo>
                      <a:pt x="5663" y="2840"/>
                      <a:pt x="11325" y="5680"/>
                      <a:pt x="20763" y="11361"/>
                    </a:cubicBezTo>
                    <a:cubicBezTo>
                      <a:pt x="11325" y="5680"/>
                      <a:pt x="5663" y="2840"/>
                      <a:pt x="0" y="0"/>
                    </a:cubicBezTo>
                    <a:close/>
                  </a:path>
                </a:pathLst>
              </a:custGeom>
              <a:solidFill>
                <a:srgbClr val="000000"/>
              </a:solidFill>
              <a:ln w="9438" cap="flat">
                <a:noFill/>
                <a:prstDash val="solid"/>
                <a:miter/>
              </a:ln>
            </p:spPr>
            <p:txBody>
              <a:bodyPr rtlCol="0" anchor="ctr"/>
              <a:lstStyle/>
              <a:p>
                <a:endParaRPr lang="en-US"/>
              </a:p>
            </p:txBody>
          </p:sp>
          <p:sp>
            <p:nvSpPr>
              <p:cNvPr id="16" name="Freeform 174">
                <a:extLst>
                  <a:ext uri="{FF2B5EF4-FFF2-40B4-BE49-F238E27FC236}">
                    <a16:creationId xmlns:a16="http://schemas.microsoft.com/office/drawing/2014/main" id="{163E5793-FCC9-B504-932C-C55B416BE64E}"/>
                  </a:ext>
                </a:extLst>
              </p:cNvPr>
              <p:cNvSpPr/>
              <p:nvPr/>
            </p:nvSpPr>
            <p:spPr>
              <a:xfrm>
                <a:off x="15868530" y="3655363"/>
                <a:ext cx="5662" cy="2840"/>
              </a:xfrm>
              <a:custGeom>
                <a:avLst/>
                <a:gdLst>
                  <a:gd name="connsiteX0" fmla="*/ 5663 w 5662"/>
                  <a:gd name="connsiteY0" fmla="*/ 2840 h 2840"/>
                  <a:gd name="connsiteX1" fmla="*/ 0 w 5662"/>
                  <a:gd name="connsiteY1" fmla="*/ 0 h 2840"/>
                  <a:gd name="connsiteX2" fmla="*/ 5663 w 5662"/>
                  <a:gd name="connsiteY2" fmla="*/ 2840 h 2840"/>
                </a:gdLst>
                <a:ahLst/>
                <a:cxnLst>
                  <a:cxn ang="0">
                    <a:pos x="connsiteX0" y="connsiteY0"/>
                  </a:cxn>
                  <a:cxn ang="0">
                    <a:pos x="connsiteX1" y="connsiteY1"/>
                  </a:cxn>
                  <a:cxn ang="0">
                    <a:pos x="connsiteX2" y="connsiteY2"/>
                  </a:cxn>
                </a:cxnLst>
                <a:rect l="l" t="t" r="r" b="b"/>
                <a:pathLst>
                  <a:path w="5662" h="2840">
                    <a:moveTo>
                      <a:pt x="5663" y="2840"/>
                    </a:moveTo>
                    <a:cubicBezTo>
                      <a:pt x="2831" y="2840"/>
                      <a:pt x="2831" y="2840"/>
                      <a:pt x="0" y="0"/>
                    </a:cubicBezTo>
                    <a:cubicBezTo>
                      <a:pt x="2831" y="2840"/>
                      <a:pt x="2831" y="2840"/>
                      <a:pt x="5663" y="2840"/>
                    </a:cubicBezTo>
                    <a:close/>
                  </a:path>
                </a:pathLst>
              </a:custGeom>
              <a:solidFill>
                <a:srgbClr val="000000"/>
              </a:solidFill>
              <a:ln w="9438" cap="flat">
                <a:noFill/>
                <a:prstDash val="solid"/>
                <a:miter/>
              </a:ln>
            </p:spPr>
            <p:txBody>
              <a:bodyPr rtlCol="0" anchor="ctr"/>
              <a:lstStyle/>
              <a:p>
                <a:endParaRPr lang="en-US"/>
              </a:p>
            </p:txBody>
          </p:sp>
          <p:sp>
            <p:nvSpPr>
              <p:cNvPr id="17" name="Freeform 175">
                <a:extLst>
                  <a:ext uri="{FF2B5EF4-FFF2-40B4-BE49-F238E27FC236}">
                    <a16:creationId xmlns:a16="http://schemas.microsoft.com/office/drawing/2014/main" id="{CA4F1FD5-EEA0-D9E2-3472-0A88FAA8BC2D}"/>
                  </a:ext>
                </a:extLst>
              </p:cNvPr>
              <p:cNvSpPr/>
              <p:nvPr/>
            </p:nvSpPr>
            <p:spPr>
              <a:xfrm>
                <a:off x="15948750" y="4483749"/>
                <a:ext cx="59456" cy="48283"/>
              </a:xfrm>
              <a:custGeom>
                <a:avLst/>
                <a:gdLst>
                  <a:gd name="connsiteX0" fmla="*/ 46244 w 59456"/>
                  <a:gd name="connsiteY0" fmla="*/ 41656 h 48283"/>
                  <a:gd name="connsiteX1" fmla="*/ 59457 w 59456"/>
                  <a:gd name="connsiteY1" fmla="*/ 48283 h 48283"/>
                  <a:gd name="connsiteX2" fmla="*/ 59457 w 59456"/>
                  <a:gd name="connsiteY2" fmla="*/ 48283 h 48283"/>
                  <a:gd name="connsiteX3" fmla="*/ 46244 w 59456"/>
                  <a:gd name="connsiteY3" fmla="*/ 41656 h 48283"/>
                  <a:gd name="connsiteX4" fmla="*/ 0 w 59456"/>
                  <a:gd name="connsiteY4" fmla="*/ 0 h 48283"/>
                  <a:gd name="connsiteX5" fmla="*/ 41526 w 59456"/>
                  <a:gd name="connsiteY5" fmla="*/ 38816 h 48283"/>
                  <a:gd name="connsiteX6" fmla="*/ 0 w 59456"/>
                  <a:gd name="connsiteY6" fmla="*/ 0 h 48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456" h="48283">
                    <a:moveTo>
                      <a:pt x="46244" y="41656"/>
                    </a:moveTo>
                    <a:cubicBezTo>
                      <a:pt x="50963" y="44496"/>
                      <a:pt x="54738" y="46390"/>
                      <a:pt x="59457" y="48283"/>
                    </a:cubicBezTo>
                    <a:lnTo>
                      <a:pt x="59457" y="48283"/>
                    </a:lnTo>
                    <a:cubicBezTo>
                      <a:pt x="54738" y="46390"/>
                      <a:pt x="50963" y="44496"/>
                      <a:pt x="46244" y="41656"/>
                    </a:cubicBezTo>
                    <a:close/>
                    <a:moveTo>
                      <a:pt x="0" y="0"/>
                    </a:moveTo>
                    <a:cubicBezTo>
                      <a:pt x="3775" y="5680"/>
                      <a:pt x="15100" y="22721"/>
                      <a:pt x="41526" y="38816"/>
                    </a:cubicBezTo>
                    <a:cubicBezTo>
                      <a:pt x="25482" y="28402"/>
                      <a:pt x="11325" y="15148"/>
                      <a:pt x="0" y="0"/>
                    </a:cubicBezTo>
                    <a:close/>
                  </a:path>
                </a:pathLst>
              </a:custGeom>
              <a:solidFill>
                <a:srgbClr val="000000"/>
              </a:solidFill>
              <a:ln w="9438" cap="flat">
                <a:noFill/>
                <a:prstDash val="solid"/>
                <a:miter/>
              </a:ln>
            </p:spPr>
            <p:txBody>
              <a:bodyPr rtlCol="0" anchor="ctr"/>
              <a:lstStyle/>
              <a:p>
                <a:endParaRPr lang="en-US"/>
              </a:p>
            </p:txBody>
          </p:sp>
          <p:sp>
            <p:nvSpPr>
              <p:cNvPr id="18" name="Freeform 177">
                <a:extLst>
                  <a:ext uri="{FF2B5EF4-FFF2-40B4-BE49-F238E27FC236}">
                    <a16:creationId xmlns:a16="http://schemas.microsoft.com/office/drawing/2014/main" id="{133E64C7-F629-29B3-E2A0-C05565794DC0}"/>
                  </a:ext>
                </a:extLst>
              </p:cNvPr>
              <p:cNvSpPr/>
              <p:nvPr/>
            </p:nvSpPr>
            <p:spPr>
              <a:xfrm>
                <a:off x="16033688" y="4249908"/>
                <a:ext cx="242546" cy="37869"/>
              </a:xfrm>
              <a:custGeom>
                <a:avLst/>
                <a:gdLst>
                  <a:gd name="connsiteX0" fmla="*/ 223671 w 242546"/>
                  <a:gd name="connsiteY0" fmla="*/ 37869 h 37869"/>
                  <a:gd name="connsiteX1" fmla="*/ 18875 w 242546"/>
                  <a:gd name="connsiteY1" fmla="*/ 37869 h 37869"/>
                  <a:gd name="connsiteX2" fmla="*/ 0 w 242546"/>
                  <a:gd name="connsiteY2" fmla="*/ 18935 h 37869"/>
                  <a:gd name="connsiteX3" fmla="*/ 18875 w 242546"/>
                  <a:gd name="connsiteY3" fmla="*/ 0 h 37869"/>
                  <a:gd name="connsiteX4" fmla="*/ 223671 w 242546"/>
                  <a:gd name="connsiteY4" fmla="*/ 0 h 37869"/>
                  <a:gd name="connsiteX5" fmla="*/ 242547 w 242546"/>
                  <a:gd name="connsiteY5" fmla="*/ 18935 h 37869"/>
                  <a:gd name="connsiteX6" fmla="*/ 223671 w 242546"/>
                  <a:gd name="connsiteY6" fmla="*/ 37869 h 3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546" h="37869">
                    <a:moveTo>
                      <a:pt x="223671" y="37869"/>
                    </a:moveTo>
                    <a:lnTo>
                      <a:pt x="18875" y="37869"/>
                    </a:lnTo>
                    <a:cubicBezTo>
                      <a:pt x="8494" y="37869"/>
                      <a:pt x="0" y="29349"/>
                      <a:pt x="0" y="18935"/>
                    </a:cubicBezTo>
                    <a:cubicBezTo>
                      <a:pt x="0" y="8521"/>
                      <a:pt x="8494" y="0"/>
                      <a:pt x="18875" y="0"/>
                    </a:cubicBezTo>
                    <a:lnTo>
                      <a:pt x="223671" y="0"/>
                    </a:lnTo>
                    <a:cubicBezTo>
                      <a:pt x="234053" y="0"/>
                      <a:pt x="242547" y="8521"/>
                      <a:pt x="242547" y="18935"/>
                    </a:cubicBezTo>
                    <a:cubicBezTo>
                      <a:pt x="242547" y="29349"/>
                      <a:pt x="234053" y="37869"/>
                      <a:pt x="223671" y="37869"/>
                    </a:cubicBezTo>
                    <a:close/>
                  </a:path>
                </a:pathLst>
              </a:custGeom>
              <a:solidFill>
                <a:schemeClr val="accent1"/>
              </a:solidFill>
              <a:ln w="9438" cap="flat">
                <a:noFill/>
                <a:prstDash val="solid"/>
                <a:miter/>
              </a:ln>
            </p:spPr>
            <p:txBody>
              <a:bodyPr rtlCol="0" anchor="ctr"/>
              <a:lstStyle/>
              <a:p>
                <a:endParaRPr lang="en-US"/>
              </a:p>
            </p:txBody>
          </p:sp>
          <p:sp>
            <p:nvSpPr>
              <p:cNvPr id="19" name="Freeform 178">
                <a:extLst>
                  <a:ext uri="{FF2B5EF4-FFF2-40B4-BE49-F238E27FC236}">
                    <a16:creationId xmlns:a16="http://schemas.microsoft.com/office/drawing/2014/main" id="{74DBCA10-5165-80C6-94F8-2D7277C00BD5}"/>
                  </a:ext>
                </a:extLst>
              </p:cNvPr>
              <p:cNvSpPr/>
              <p:nvPr/>
            </p:nvSpPr>
            <p:spPr>
              <a:xfrm>
                <a:off x="16033688" y="3953582"/>
                <a:ext cx="444511" cy="37869"/>
              </a:xfrm>
              <a:custGeom>
                <a:avLst/>
                <a:gdLst>
                  <a:gd name="connsiteX0" fmla="*/ 425636 w 444511"/>
                  <a:gd name="connsiteY0" fmla="*/ 37869 h 37869"/>
                  <a:gd name="connsiteX1" fmla="*/ 18875 w 444511"/>
                  <a:gd name="connsiteY1" fmla="*/ 37869 h 37869"/>
                  <a:gd name="connsiteX2" fmla="*/ 0 w 444511"/>
                  <a:gd name="connsiteY2" fmla="*/ 18935 h 37869"/>
                  <a:gd name="connsiteX3" fmla="*/ 18875 w 444511"/>
                  <a:gd name="connsiteY3" fmla="*/ 0 h 37869"/>
                  <a:gd name="connsiteX4" fmla="*/ 425636 w 444511"/>
                  <a:gd name="connsiteY4" fmla="*/ 0 h 37869"/>
                  <a:gd name="connsiteX5" fmla="*/ 444512 w 444511"/>
                  <a:gd name="connsiteY5" fmla="*/ 18935 h 37869"/>
                  <a:gd name="connsiteX6" fmla="*/ 425636 w 444511"/>
                  <a:gd name="connsiteY6" fmla="*/ 37869 h 3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511" h="37869">
                    <a:moveTo>
                      <a:pt x="425636" y="37869"/>
                    </a:moveTo>
                    <a:lnTo>
                      <a:pt x="18875" y="37869"/>
                    </a:lnTo>
                    <a:cubicBezTo>
                      <a:pt x="8494" y="37869"/>
                      <a:pt x="0" y="29349"/>
                      <a:pt x="0" y="18935"/>
                    </a:cubicBezTo>
                    <a:cubicBezTo>
                      <a:pt x="0" y="8521"/>
                      <a:pt x="8494" y="0"/>
                      <a:pt x="18875" y="0"/>
                    </a:cubicBezTo>
                    <a:lnTo>
                      <a:pt x="425636" y="0"/>
                    </a:lnTo>
                    <a:cubicBezTo>
                      <a:pt x="436018" y="0"/>
                      <a:pt x="444512" y="8521"/>
                      <a:pt x="444512" y="18935"/>
                    </a:cubicBezTo>
                    <a:cubicBezTo>
                      <a:pt x="444512" y="29349"/>
                      <a:pt x="436018" y="37869"/>
                      <a:pt x="425636" y="37869"/>
                    </a:cubicBezTo>
                    <a:close/>
                  </a:path>
                </a:pathLst>
              </a:custGeom>
              <a:solidFill>
                <a:schemeClr val="accent1"/>
              </a:solidFill>
              <a:ln w="9438" cap="flat">
                <a:noFill/>
                <a:prstDash val="solid"/>
                <a:miter/>
              </a:ln>
            </p:spPr>
            <p:txBody>
              <a:bodyPr rtlCol="0" anchor="ctr"/>
              <a:lstStyle/>
              <a:p>
                <a:endParaRPr lang="en-US"/>
              </a:p>
            </p:txBody>
          </p:sp>
          <p:sp>
            <p:nvSpPr>
              <p:cNvPr id="20" name="Freeform 179">
                <a:extLst>
                  <a:ext uri="{FF2B5EF4-FFF2-40B4-BE49-F238E27FC236}">
                    <a16:creationId xmlns:a16="http://schemas.microsoft.com/office/drawing/2014/main" id="{5E3D9237-510C-64D9-3379-15B15D09651B}"/>
                  </a:ext>
                </a:extLst>
              </p:cNvPr>
              <p:cNvSpPr/>
              <p:nvPr/>
            </p:nvSpPr>
            <p:spPr>
              <a:xfrm>
                <a:off x="16033688" y="4103165"/>
                <a:ext cx="444511" cy="37869"/>
              </a:xfrm>
              <a:custGeom>
                <a:avLst/>
                <a:gdLst>
                  <a:gd name="connsiteX0" fmla="*/ 425636 w 444511"/>
                  <a:gd name="connsiteY0" fmla="*/ 37869 h 37869"/>
                  <a:gd name="connsiteX1" fmla="*/ 18875 w 444511"/>
                  <a:gd name="connsiteY1" fmla="*/ 37869 h 37869"/>
                  <a:gd name="connsiteX2" fmla="*/ 0 w 444511"/>
                  <a:gd name="connsiteY2" fmla="*/ 18935 h 37869"/>
                  <a:gd name="connsiteX3" fmla="*/ 18875 w 444511"/>
                  <a:gd name="connsiteY3" fmla="*/ 0 h 37869"/>
                  <a:gd name="connsiteX4" fmla="*/ 425636 w 444511"/>
                  <a:gd name="connsiteY4" fmla="*/ 0 h 37869"/>
                  <a:gd name="connsiteX5" fmla="*/ 444512 w 444511"/>
                  <a:gd name="connsiteY5" fmla="*/ 18935 h 37869"/>
                  <a:gd name="connsiteX6" fmla="*/ 425636 w 444511"/>
                  <a:gd name="connsiteY6" fmla="*/ 37869 h 3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511" h="37869">
                    <a:moveTo>
                      <a:pt x="425636" y="37869"/>
                    </a:moveTo>
                    <a:lnTo>
                      <a:pt x="18875" y="37869"/>
                    </a:lnTo>
                    <a:cubicBezTo>
                      <a:pt x="8494" y="37869"/>
                      <a:pt x="0" y="29349"/>
                      <a:pt x="0" y="18935"/>
                    </a:cubicBezTo>
                    <a:cubicBezTo>
                      <a:pt x="0" y="8521"/>
                      <a:pt x="8494" y="0"/>
                      <a:pt x="18875" y="0"/>
                    </a:cubicBezTo>
                    <a:lnTo>
                      <a:pt x="425636" y="0"/>
                    </a:lnTo>
                    <a:cubicBezTo>
                      <a:pt x="436018" y="0"/>
                      <a:pt x="444512" y="8521"/>
                      <a:pt x="444512" y="18935"/>
                    </a:cubicBezTo>
                    <a:cubicBezTo>
                      <a:pt x="444512" y="29349"/>
                      <a:pt x="436018" y="37869"/>
                      <a:pt x="425636" y="37869"/>
                    </a:cubicBezTo>
                    <a:close/>
                  </a:path>
                </a:pathLst>
              </a:custGeom>
              <a:solidFill>
                <a:schemeClr val="accent1"/>
              </a:solidFill>
              <a:ln w="9438" cap="flat">
                <a:noFill/>
                <a:prstDash val="solid"/>
                <a:miter/>
              </a:ln>
            </p:spPr>
            <p:txBody>
              <a:bodyPr rtlCol="0" anchor="ctr"/>
              <a:lstStyle/>
              <a:p>
                <a:endParaRPr lang="en-US"/>
              </a:p>
            </p:txBody>
          </p:sp>
          <p:sp>
            <p:nvSpPr>
              <p:cNvPr id="21" name="Freeform 180">
                <a:extLst>
                  <a:ext uri="{FF2B5EF4-FFF2-40B4-BE49-F238E27FC236}">
                    <a16:creationId xmlns:a16="http://schemas.microsoft.com/office/drawing/2014/main" id="{1522B8B5-1427-5AE6-B743-DB84ED59DB65}"/>
                  </a:ext>
                </a:extLst>
              </p:cNvPr>
              <p:cNvSpPr/>
              <p:nvPr/>
            </p:nvSpPr>
            <p:spPr>
              <a:xfrm>
                <a:off x="16033688" y="3806839"/>
                <a:ext cx="318991" cy="37869"/>
              </a:xfrm>
              <a:custGeom>
                <a:avLst/>
                <a:gdLst>
                  <a:gd name="connsiteX0" fmla="*/ 299172 w 318991"/>
                  <a:gd name="connsiteY0" fmla="*/ 37869 h 37869"/>
                  <a:gd name="connsiteX1" fmla="*/ 18875 w 318991"/>
                  <a:gd name="connsiteY1" fmla="*/ 37869 h 37869"/>
                  <a:gd name="connsiteX2" fmla="*/ 0 w 318991"/>
                  <a:gd name="connsiteY2" fmla="*/ 18935 h 37869"/>
                  <a:gd name="connsiteX3" fmla="*/ 18875 w 318991"/>
                  <a:gd name="connsiteY3" fmla="*/ 0 h 37869"/>
                  <a:gd name="connsiteX4" fmla="*/ 300116 w 318991"/>
                  <a:gd name="connsiteY4" fmla="*/ 0 h 37869"/>
                  <a:gd name="connsiteX5" fmla="*/ 318991 w 318991"/>
                  <a:gd name="connsiteY5" fmla="*/ 18935 h 37869"/>
                  <a:gd name="connsiteX6" fmla="*/ 299172 w 318991"/>
                  <a:gd name="connsiteY6" fmla="*/ 37869 h 3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8991" h="37869">
                    <a:moveTo>
                      <a:pt x="299172" y="37869"/>
                    </a:moveTo>
                    <a:lnTo>
                      <a:pt x="18875" y="37869"/>
                    </a:lnTo>
                    <a:cubicBezTo>
                      <a:pt x="8494" y="37869"/>
                      <a:pt x="0" y="29349"/>
                      <a:pt x="0" y="18935"/>
                    </a:cubicBezTo>
                    <a:cubicBezTo>
                      <a:pt x="0" y="8521"/>
                      <a:pt x="8494" y="0"/>
                      <a:pt x="18875" y="0"/>
                    </a:cubicBezTo>
                    <a:lnTo>
                      <a:pt x="300116" y="0"/>
                    </a:lnTo>
                    <a:cubicBezTo>
                      <a:pt x="310498" y="0"/>
                      <a:pt x="318991" y="8521"/>
                      <a:pt x="318991" y="18935"/>
                    </a:cubicBezTo>
                    <a:cubicBezTo>
                      <a:pt x="318991" y="29349"/>
                      <a:pt x="309554" y="37869"/>
                      <a:pt x="299172" y="37869"/>
                    </a:cubicBezTo>
                    <a:close/>
                  </a:path>
                </a:pathLst>
              </a:custGeom>
              <a:solidFill>
                <a:schemeClr val="accent1"/>
              </a:solidFill>
              <a:ln w="9438"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946271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Upcoming Workshop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DA82832-9D91-AC15-E603-B751549BEFCB}"/>
              </a:ext>
            </a:extLst>
          </p:cNvPr>
          <p:cNvSpPr/>
          <p:nvPr userDrawn="1"/>
        </p:nvSpPr>
        <p:spPr>
          <a:xfrm>
            <a:off x="685801" y="1014205"/>
            <a:ext cx="10820398" cy="488638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Title 4">
            <a:extLst>
              <a:ext uri="{FF2B5EF4-FFF2-40B4-BE49-F238E27FC236}">
                <a16:creationId xmlns:a16="http://schemas.microsoft.com/office/drawing/2014/main" id="{2B2F5D96-FD8B-B790-8AE1-D439918B658C}"/>
              </a:ext>
            </a:extLst>
          </p:cNvPr>
          <p:cNvSpPr>
            <a:spLocks noGrp="1"/>
          </p:cNvSpPr>
          <p:nvPr userDrawn="1"/>
        </p:nvSpPr>
        <p:spPr>
          <a:xfrm>
            <a:off x="1181330" y="494538"/>
            <a:ext cx="10282395" cy="449464"/>
          </a:xfrm>
          <a:prstGeom prst="rect">
            <a:avLst/>
          </a:prstGeom>
        </p:spPr>
        <p:txBody>
          <a:bodyPr/>
          <a:lstStyle>
            <a:lvl1pPr algn="l" defTabSz="1523848" rtl="0" eaLnBrk="1" latinLnBrk="0" hangingPunct="1">
              <a:lnSpc>
                <a:spcPct val="90000"/>
              </a:lnSpc>
              <a:spcBef>
                <a:spcPct val="0"/>
              </a:spcBef>
              <a:buNone/>
              <a:defRPr sz="4000" b="1" kern="1200">
                <a:solidFill>
                  <a:schemeClr val="bg1"/>
                </a:solidFill>
                <a:latin typeface="+mj-lt"/>
                <a:ea typeface="+mj-ea"/>
                <a:cs typeface="+mj-cs"/>
              </a:defRPr>
            </a:lvl1pPr>
          </a:lstStyle>
          <a:p>
            <a:r>
              <a:rPr lang="en-CA" sz="2400">
                <a:solidFill>
                  <a:schemeClr val="tx1"/>
                </a:solidFill>
              </a:rPr>
              <a:t>Fall 2024: Upcoming Workshops</a:t>
            </a:r>
          </a:p>
        </p:txBody>
      </p:sp>
      <p:sp>
        <p:nvSpPr>
          <p:cNvPr id="8" name="Rectangle 7">
            <a:extLst>
              <a:ext uri="{FF2B5EF4-FFF2-40B4-BE49-F238E27FC236}">
                <a16:creationId xmlns:a16="http://schemas.microsoft.com/office/drawing/2014/main" id="{2C617690-2D64-0532-A0F8-07C9C0D951C8}"/>
              </a:ext>
            </a:extLst>
          </p:cNvPr>
          <p:cNvSpPr/>
          <p:nvPr userDrawn="1"/>
        </p:nvSpPr>
        <p:spPr>
          <a:xfrm>
            <a:off x="685799" y="1012307"/>
            <a:ext cx="5410199" cy="218099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9" name="Picture 8" descr="A black background with grey text&#10;&#10;Description automatically generated">
            <a:extLst>
              <a:ext uri="{FF2B5EF4-FFF2-40B4-BE49-F238E27FC236}">
                <a16:creationId xmlns:a16="http://schemas.microsoft.com/office/drawing/2014/main" id="{966226AB-3214-9FD6-D83C-400B55DC0A06}"/>
              </a:ext>
            </a:extLst>
          </p:cNvPr>
          <p:cNvPicPr>
            <a:picLocks noChangeAspect="1"/>
          </p:cNvPicPr>
          <p:nvPr userDrawn="1"/>
        </p:nvPicPr>
        <p:blipFill>
          <a:blip r:embed="rId2"/>
          <a:stretch>
            <a:fillRect/>
          </a:stretch>
        </p:blipFill>
        <p:spPr>
          <a:xfrm>
            <a:off x="10367958" y="6046557"/>
            <a:ext cx="1138241" cy="640260"/>
          </a:xfrm>
          <a:prstGeom prst="rect">
            <a:avLst/>
          </a:prstGeom>
        </p:spPr>
      </p:pic>
      <p:pic>
        <p:nvPicPr>
          <p:cNvPr id="10" name="Picture 9">
            <a:extLst>
              <a:ext uri="{FF2B5EF4-FFF2-40B4-BE49-F238E27FC236}">
                <a16:creationId xmlns:a16="http://schemas.microsoft.com/office/drawing/2014/main" id="{9E956735-1A8B-4781-CB11-4D002F86EBD5}"/>
              </a:ext>
            </a:extLst>
          </p:cNvPr>
          <p:cNvPicPr>
            <a:picLocks noChangeAspect="1"/>
          </p:cNvPicPr>
          <p:nvPr userDrawn="1"/>
        </p:nvPicPr>
        <p:blipFill>
          <a:blip r:embed="rId3"/>
          <a:stretch>
            <a:fillRect/>
          </a:stretch>
        </p:blipFill>
        <p:spPr>
          <a:xfrm>
            <a:off x="8459603" y="6099187"/>
            <a:ext cx="1745119" cy="535000"/>
          </a:xfrm>
          <a:prstGeom prst="rect">
            <a:avLst/>
          </a:prstGeom>
        </p:spPr>
      </p:pic>
      <p:sp>
        <p:nvSpPr>
          <p:cNvPr id="11" name="Title 4">
            <a:extLst>
              <a:ext uri="{FF2B5EF4-FFF2-40B4-BE49-F238E27FC236}">
                <a16:creationId xmlns:a16="http://schemas.microsoft.com/office/drawing/2014/main" id="{D3A9E094-095E-64F1-144A-CE9F30ADD773}"/>
              </a:ext>
            </a:extLst>
          </p:cNvPr>
          <p:cNvSpPr>
            <a:spLocks noGrp="1"/>
          </p:cNvSpPr>
          <p:nvPr userDrawn="1"/>
        </p:nvSpPr>
        <p:spPr>
          <a:xfrm>
            <a:off x="685801" y="6044052"/>
            <a:ext cx="7747923" cy="564770"/>
          </a:xfrm>
          <a:prstGeom prst="rect">
            <a:avLst/>
          </a:prstGeom>
        </p:spPr>
        <p:txBody>
          <a:bodyPr lIns="91440" tIns="45720" rIns="91440" bIns="45720" anchor="t"/>
          <a:lstStyle>
            <a:lvl1pPr algn="l" defTabSz="1523848" rtl="0" eaLnBrk="1" latinLnBrk="0" hangingPunct="1">
              <a:lnSpc>
                <a:spcPct val="90000"/>
              </a:lnSpc>
              <a:spcBef>
                <a:spcPct val="0"/>
              </a:spcBef>
              <a:buNone/>
              <a:defRPr sz="4000" b="1" kern="1200">
                <a:solidFill>
                  <a:schemeClr val="bg1"/>
                </a:solidFill>
                <a:latin typeface="+mj-lt"/>
                <a:ea typeface="+mj-ea"/>
                <a:cs typeface="+mj-cs"/>
              </a:defRPr>
            </a:lvl1pPr>
          </a:lstStyle>
          <a:p>
            <a:pPr>
              <a:lnSpc>
                <a:spcPct val="100000"/>
              </a:lnSpc>
            </a:pPr>
            <a:r>
              <a:rPr lang="en-CA" sz="1700" b="0">
                <a:solidFill>
                  <a:schemeClr val="tx1">
                    <a:lumMod val="75000"/>
                    <a:lumOff val="25000"/>
                  </a:schemeClr>
                </a:solidFill>
              </a:rPr>
              <a:t>Register for Upcoming Workshops: </a:t>
            </a:r>
            <a:r>
              <a:rPr lang="en-CA" sz="1700" b="0">
                <a:solidFill>
                  <a:schemeClr val="tx1">
                    <a:lumMod val="75000"/>
                    <a:lumOff val="25000"/>
                  </a:schemeClr>
                </a:solidFill>
                <a:ea typeface="+mj-lt"/>
                <a:cs typeface="+mj-lt"/>
              </a:rPr>
              <a:t>https://u.mcmaster.ca/scds-workshops</a:t>
            </a:r>
          </a:p>
        </p:txBody>
      </p:sp>
      <p:grpSp>
        <p:nvGrpSpPr>
          <p:cNvPr id="12" name="Group 11" descr="An icon of a calendar.">
            <a:extLst>
              <a:ext uri="{FF2B5EF4-FFF2-40B4-BE49-F238E27FC236}">
                <a16:creationId xmlns:a16="http://schemas.microsoft.com/office/drawing/2014/main" id="{C1D2BB8D-CACF-E778-EAD9-42D78F0ED622}"/>
              </a:ext>
            </a:extLst>
          </p:cNvPr>
          <p:cNvGrpSpPr/>
          <p:nvPr userDrawn="1"/>
        </p:nvGrpSpPr>
        <p:grpSpPr>
          <a:xfrm>
            <a:off x="805912" y="476561"/>
            <a:ext cx="375418" cy="403845"/>
            <a:chOff x="6297464" y="7399269"/>
            <a:chExt cx="786730" cy="941993"/>
          </a:xfrm>
          <a:solidFill>
            <a:schemeClr val="tx1"/>
          </a:solidFill>
        </p:grpSpPr>
        <p:sp>
          <p:nvSpPr>
            <p:cNvPr id="13" name="Freeform 256">
              <a:extLst>
                <a:ext uri="{FF2B5EF4-FFF2-40B4-BE49-F238E27FC236}">
                  <a16:creationId xmlns:a16="http://schemas.microsoft.com/office/drawing/2014/main" id="{89A7C257-7E06-63CD-4B0E-31D0CDBCC2EE}"/>
                </a:ext>
              </a:extLst>
            </p:cNvPr>
            <p:cNvSpPr/>
            <p:nvPr/>
          </p:nvSpPr>
          <p:spPr>
            <a:xfrm>
              <a:off x="6297464" y="7399269"/>
              <a:ext cx="786730" cy="941993"/>
            </a:xfrm>
            <a:custGeom>
              <a:avLst/>
              <a:gdLst>
                <a:gd name="connsiteX0" fmla="*/ 579397 w 786730"/>
                <a:gd name="connsiteY0" fmla="*/ 113607 h 941993"/>
                <a:gd name="connsiteX1" fmla="*/ 579397 w 786730"/>
                <a:gd name="connsiteY1" fmla="*/ 21775 h 941993"/>
                <a:gd name="connsiteX2" fmla="*/ 557622 w 786730"/>
                <a:gd name="connsiteY2" fmla="*/ 0 h 941993"/>
                <a:gd name="connsiteX3" fmla="*/ 535848 w 786730"/>
                <a:gd name="connsiteY3" fmla="*/ 21775 h 941993"/>
                <a:gd name="connsiteX4" fmla="*/ 535848 w 786730"/>
                <a:gd name="connsiteY4" fmla="*/ 113607 h 941993"/>
                <a:gd name="connsiteX5" fmla="*/ 253723 w 786730"/>
                <a:gd name="connsiteY5" fmla="*/ 113607 h 941993"/>
                <a:gd name="connsiteX6" fmla="*/ 253723 w 786730"/>
                <a:gd name="connsiteY6" fmla="*/ 21775 h 941993"/>
                <a:gd name="connsiteX7" fmla="*/ 231948 w 786730"/>
                <a:gd name="connsiteY7" fmla="*/ 0 h 941993"/>
                <a:gd name="connsiteX8" fmla="*/ 210173 w 786730"/>
                <a:gd name="connsiteY8" fmla="*/ 21775 h 941993"/>
                <a:gd name="connsiteX9" fmla="*/ 210173 w 786730"/>
                <a:gd name="connsiteY9" fmla="*/ 113607 h 941993"/>
                <a:gd name="connsiteX10" fmla="*/ 0 w 786730"/>
                <a:gd name="connsiteY10" fmla="*/ 113607 h 941993"/>
                <a:gd name="connsiteX11" fmla="*/ 0 w 786730"/>
                <a:gd name="connsiteY11" fmla="*/ 390998 h 941993"/>
                <a:gd name="connsiteX12" fmla="*/ 0 w 786730"/>
                <a:gd name="connsiteY12" fmla="*/ 941994 h 941993"/>
                <a:gd name="connsiteX13" fmla="*/ 786730 w 786730"/>
                <a:gd name="connsiteY13" fmla="*/ 941994 h 941993"/>
                <a:gd name="connsiteX14" fmla="*/ 786730 w 786730"/>
                <a:gd name="connsiteY14" fmla="*/ 390998 h 941993"/>
                <a:gd name="connsiteX15" fmla="*/ 786730 w 786730"/>
                <a:gd name="connsiteY15" fmla="*/ 113607 h 941993"/>
                <a:gd name="connsiteX16" fmla="*/ 579397 w 786730"/>
                <a:gd name="connsiteY16" fmla="*/ 113607 h 941993"/>
                <a:gd name="connsiteX17" fmla="*/ 43549 w 786730"/>
                <a:gd name="connsiteY17" fmla="*/ 157157 h 941993"/>
                <a:gd name="connsiteX18" fmla="*/ 209227 w 786730"/>
                <a:gd name="connsiteY18" fmla="*/ 157157 h 941993"/>
                <a:gd name="connsiteX19" fmla="*/ 209227 w 786730"/>
                <a:gd name="connsiteY19" fmla="*/ 236682 h 941993"/>
                <a:gd name="connsiteX20" fmla="*/ 231001 w 786730"/>
                <a:gd name="connsiteY20" fmla="*/ 258457 h 941993"/>
                <a:gd name="connsiteX21" fmla="*/ 252776 w 786730"/>
                <a:gd name="connsiteY21" fmla="*/ 236682 h 941993"/>
                <a:gd name="connsiteX22" fmla="*/ 252776 w 786730"/>
                <a:gd name="connsiteY22" fmla="*/ 157157 h 941993"/>
                <a:gd name="connsiteX23" fmla="*/ 534901 w 786730"/>
                <a:gd name="connsiteY23" fmla="*/ 157157 h 941993"/>
                <a:gd name="connsiteX24" fmla="*/ 534901 w 786730"/>
                <a:gd name="connsiteY24" fmla="*/ 236682 h 941993"/>
                <a:gd name="connsiteX25" fmla="*/ 556676 w 786730"/>
                <a:gd name="connsiteY25" fmla="*/ 258457 h 941993"/>
                <a:gd name="connsiteX26" fmla="*/ 578450 w 786730"/>
                <a:gd name="connsiteY26" fmla="*/ 236682 h 941993"/>
                <a:gd name="connsiteX27" fmla="*/ 578450 w 786730"/>
                <a:gd name="connsiteY27" fmla="*/ 157157 h 941993"/>
                <a:gd name="connsiteX28" fmla="*/ 741287 w 786730"/>
                <a:gd name="connsiteY28" fmla="*/ 157157 h 941993"/>
                <a:gd name="connsiteX29" fmla="*/ 741287 w 786730"/>
                <a:gd name="connsiteY29" fmla="*/ 346502 h 941993"/>
                <a:gd name="connsiteX30" fmla="*/ 43549 w 786730"/>
                <a:gd name="connsiteY30" fmla="*/ 346502 h 941993"/>
                <a:gd name="connsiteX31" fmla="*/ 43549 w 786730"/>
                <a:gd name="connsiteY31" fmla="*/ 157157 h 941993"/>
                <a:gd name="connsiteX32" fmla="*/ 742234 w 786730"/>
                <a:gd name="connsiteY32" fmla="*/ 897497 h 941993"/>
                <a:gd name="connsiteX33" fmla="*/ 43549 w 786730"/>
                <a:gd name="connsiteY33" fmla="*/ 897497 h 941993"/>
                <a:gd name="connsiteX34" fmla="*/ 43549 w 786730"/>
                <a:gd name="connsiteY34" fmla="*/ 390998 h 941993"/>
                <a:gd name="connsiteX35" fmla="*/ 742234 w 786730"/>
                <a:gd name="connsiteY35" fmla="*/ 390998 h 941993"/>
                <a:gd name="connsiteX36" fmla="*/ 742234 w 786730"/>
                <a:gd name="connsiteY36" fmla="*/ 897497 h 94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86730" h="941993">
                  <a:moveTo>
                    <a:pt x="579397" y="113607"/>
                  </a:moveTo>
                  <a:lnTo>
                    <a:pt x="579397" y="21775"/>
                  </a:lnTo>
                  <a:cubicBezTo>
                    <a:pt x="579397" y="9467"/>
                    <a:pt x="569930" y="0"/>
                    <a:pt x="557622" y="0"/>
                  </a:cubicBezTo>
                  <a:cubicBezTo>
                    <a:pt x="545315" y="0"/>
                    <a:pt x="535848" y="9467"/>
                    <a:pt x="535848" y="21775"/>
                  </a:cubicBezTo>
                  <a:lnTo>
                    <a:pt x="535848" y="113607"/>
                  </a:lnTo>
                  <a:lnTo>
                    <a:pt x="253723" y="113607"/>
                  </a:lnTo>
                  <a:lnTo>
                    <a:pt x="253723" y="21775"/>
                  </a:lnTo>
                  <a:cubicBezTo>
                    <a:pt x="253723" y="9467"/>
                    <a:pt x="244256" y="0"/>
                    <a:pt x="231948" y="0"/>
                  </a:cubicBezTo>
                  <a:cubicBezTo>
                    <a:pt x="219641" y="0"/>
                    <a:pt x="210173" y="9467"/>
                    <a:pt x="210173" y="21775"/>
                  </a:cubicBezTo>
                  <a:lnTo>
                    <a:pt x="210173" y="113607"/>
                  </a:lnTo>
                  <a:lnTo>
                    <a:pt x="0" y="113607"/>
                  </a:lnTo>
                  <a:lnTo>
                    <a:pt x="0" y="390998"/>
                  </a:lnTo>
                  <a:lnTo>
                    <a:pt x="0" y="941994"/>
                  </a:lnTo>
                  <a:lnTo>
                    <a:pt x="786730" y="941994"/>
                  </a:lnTo>
                  <a:lnTo>
                    <a:pt x="786730" y="390998"/>
                  </a:lnTo>
                  <a:lnTo>
                    <a:pt x="786730" y="113607"/>
                  </a:lnTo>
                  <a:lnTo>
                    <a:pt x="579397" y="113607"/>
                  </a:lnTo>
                  <a:close/>
                  <a:moveTo>
                    <a:pt x="43549" y="157157"/>
                  </a:moveTo>
                  <a:lnTo>
                    <a:pt x="209227" y="157157"/>
                  </a:lnTo>
                  <a:lnTo>
                    <a:pt x="209227" y="236682"/>
                  </a:lnTo>
                  <a:cubicBezTo>
                    <a:pt x="209227" y="248989"/>
                    <a:pt x="218694" y="258457"/>
                    <a:pt x="231001" y="258457"/>
                  </a:cubicBezTo>
                  <a:cubicBezTo>
                    <a:pt x="243309" y="258457"/>
                    <a:pt x="252776" y="248989"/>
                    <a:pt x="252776" y="236682"/>
                  </a:cubicBezTo>
                  <a:lnTo>
                    <a:pt x="252776" y="157157"/>
                  </a:lnTo>
                  <a:lnTo>
                    <a:pt x="534901" y="157157"/>
                  </a:lnTo>
                  <a:lnTo>
                    <a:pt x="534901" y="236682"/>
                  </a:lnTo>
                  <a:cubicBezTo>
                    <a:pt x="534901" y="248989"/>
                    <a:pt x="544368" y="258457"/>
                    <a:pt x="556676" y="258457"/>
                  </a:cubicBezTo>
                  <a:cubicBezTo>
                    <a:pt x="568983" y="258457"/>
                    <a:pt x="578450" y="248989"/>
                    <a:pt x="578450" y="236682"/>
                  </a:cubicBezTo>
                  <a:lnTo>
                    <a:pt x="578450" y="157157"/>
                  </a:lnTo>
                  <a:lnTo>
                    <a:pt x="741287" y="157157"/>
                  </a:lnTo>
                  <a:lnTo>
                    <a:pt x="741287" y="346502"/>
                  </a:lnTo>
                  <a:lnTo>
                    <a:pt x="43549" y="346502"/>
                  </a:lnTo>
                  <a:lnTo>
                    <a:pt x="43549" y="157157"/>
                  </a:lnTo>
                  <a:close/>
                  <a:moveTo>
                    <a:pt x="742234" y="897497"/>
                  </a:moveTo>
                  <a:lnTo>
                    <a:pt x="43549" y="897497"/>
                  </a:lnTo>
                  <a:lnTo>
                    <a:pt x="43549" y="390998"/>
                  </a:lnTo>
                  <a:lnTo>
                    <a:pt x="742234" y="390998"/>
                  </a:lnTo>
                  <a:lnTo>
                    <a:pt x="742234" y="897497"/>
                  </a:lnTo>
                  <a:close/>
                </a:path>
              </a:pathLst>
            </a:custGeom>
            <a:grpFill/>
            <a:ln w="9438" cap="flat">
              <a:noFill/>
              <a:prstDash val="solid"/>
              <a:miter/>
            </a:ln>
          </p:spPr>
          <p:txBody>
            <a:bodyPr rtlCol="0" anchor="ctr"/>
            <a:lstStyle/>
            <a:p>
              <a:endParaRPr lang="en-US">
                <a:solidFill>
                  <a:srgbClr val="FFFFFF"/>
                </a:solidFill>
              </a:endParaRPr>
            </a:p>
          </p:txBody>
        </p:sp>
        <p:grpSp>
          <p:nvGrpSpPr>
            <p:cNvPr id="14" name="Group 13">
              <a:extLst>
                <a:ext uri="{FF2B5EF4-FFF2-40B4-BE49-F238E27FC236}">
                  <a16:creationId xmlns:a16="http://schemas.microsoft.com/office/drawing/2014/main" id="{E87281C0-39F9-05CA-6D26-CC37C9B9EB72}"/>
                </a:ext>
              </a:extLst>
            </p:cNvPr>
            <p:cNvGrpSpPr/>
            <p:nvPr/>
          </p:nvGrpSpPr>
          <p:grpSpPr>
            <a:xfrm>
              <a:off x="6439473" y="7882100"/>
              <a:ext cx="498925" cy="289698"/>
              <a:chOff x="6439473" y="7882100"/>
              <a:chExt cx="498925" cy="289698"/>
            </a:xfrm>
            <a:grpFill/>
          </p:grpSpPr>
          <p:sp>
            <p:nvSpPr>
              <p:cNvPr id="15" name="Freeform 257">
                <a:extLst>
                  <a:ext uri="{FF2B5EF4-FFF2-40B4-BE49-F238E27FC236}">
                    <a16:creationId xmlns:a16="http://schemas.microsoft.com/office/drawing/2014/main" id="{409B0989-3E95-6C3C-3136-FA0D778A0BAD}"/>
                  </a:ext>
                </a:extLst>
              </p:cNvPr>
              <p:cNvSpPr/>
              <p:nvPr/>
            </p:nvSpPr>
            <p:spPr>
              <a:xfrm>
                <a:off x="6439473" y="7882100"/>
                <a:ext cx="88992" cy="88992"/>
              </a:xfrm>
              <a:custGeom>
                <a:avLst/>
                <a:gdLst>
                  <a:gd name="connsiteX0" fmla="*/ 88992 w 88992"/>
                  <a:gd name="connsiteY0" fmla="*/ 44496 h 88992"/>
                  <a:gd name="connsiteX1" fmla="*/ 44496 w 88992"/>
                  <a:gd name="connsiteY1" fmla="*/ 88992 h 88992"/>
                  <a:gd name="connsiteX2" fmla="*/ 0 w 88992"/>
                  <a:gd name="connsiteY2" fmla="*/ 44496 h 88992"/>
                  <a:gd name="connsiteX3" fmla="*/ 44496 w 88992"/>
                  <a:gd name="connsiteY3" fmla="*/ 0 h 88992"/>
                  <a:gd name="connsiteX4" fmla="*/ 88992 w 88992"/>
                  <a:gd name="connsiteY4" fmla="*/ 44496 h 8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92" h="88992">
                    <a:moveTo>
                      <a:pt x="88992" y="44496"/>
                    </a:moveTo>
                    <a:cubicBezTo>
                      <a:pt x="88992" y="68164"/>
                      <a:pt x="68164" y="88992"/>
                      <a:pt x="44496" y="88992"/>
                    </a:cubicBezTo>
                    <a:cubicBezTo>
                      <a:pt x="20828" y="88992"/>
                      <a:pt x="0" y="68164"/>
                      <a:pt x="0" y="44496"/>
                    </a:cubicBezTo>
                    <a:cubicBezTo>
                      <a:pt x="0" y="20828"/>
                      <a:pt x="20828" y="0"/>
                      <a:pt x="44496" y="0"/>
                    </a:cubicBezTo>
                    <a:cubicBezTo>
                      <a:pt x="71005" y="0"/>
                      <a:pt x="88992" y="17988"/>
                      <a:pt x="88992" y="44496"/>
                    </a:cubicBezTo>
                  </a:path>
                </a:pathLst>
              </a:custGeom>
              <a:grpFill/>
              <a:ln w="9438" cap="flat">
                <a:noFill/>
                <a:prstDash val="solid"/>
                <a:miter/>
              </a:ln>
            </p:spPr>
            <p:txBody>
              <a:bodyPr rtlCol="0" anchor="ctr"/>
              <a:lstStyle/>
              <a:p>
                <a:endParaRPr lang="en-US">
                  <a:solidFill>
                    <a:srgbClr val="FFFFFF"/>
                  </a:solidFill>
                </a:endParaRPr>
              </a:p>
            </p:txBody>
          </p:sp>
          <p:sp>
            <p:nvSpPr>
              <p:cNvPr id="16" name="Freeform 258">
                <a:extLst>
                  <a:ext uri="{FF2B5EF4-FFF2-40B4-BE49-F238E27FC236}">
                    <a16:creationId xmlns:a16="http://schemas.microsoft.com/office/drawing/2014/main" id="{C96E7A1E-64C7-D632-058F-E3D8D1E821F2}"/>
                  </a:ext>
                </a:extLst>
              </p:cNvPr>
              <p:cNvSpPr/>
              <p:nvPr/>
            </p:nvSpPr>
            <p:spPr>
              <a:xfrm>
                <a:off x="6849406" y="7882100"/>
                <a:ext cx="88992" cy="88992"/>
              </a:xfrm>
              <a:custGeom>
                <a:avLst/>
                <a:gdLst>
                  <a:gd name="connsiteX0" fmla="*/ 88992 w 88992"/>
                  <a:gd name="connsiteY0" fmla="*/ 44496 h 88992"/>
                  <a:gd name="connsiteX1" fmla="*/ 44496 w 88992"/>
                  <a:gd name="connsiteY1" fmla="*/ 88992 h 88992"/>
                  <a:gd name="connsiteX2" fmla="*/ 0 w 88992"/>
                  <a:gd name="connsiteY2" fmla="*/ 44496 h 88992"/>
                  <a:gd name="connsiteX3" fmla="*/ 44496 w 88992"/>
                  <a:gd name="connsiteY3" fmla="*/ 0 h 88992"/>
                  <a:gd name="connsiteX4" fmla="*/ 88992 w 88992"/>
                  <a:gd name="connsiteY4" fmla="*/ 44496 h 8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92" h="88992">
                    <a:moveTo>
                      <a:pt x="88992" y="44496"/>
                    </a:moveTo>
                    <a:cubicBezTo>
                      <a:pt x="88992" y="68164"/>
                      <a:pt x="68164" y="88992"/>
                      <a:pt x="44496" y="88992"/>
                    </a:cubicBezTo>
                    <a:cubicBezTo>
                      <a:pt x="20828" y="88992"/>
                      <a:pt x="0" y="68164"/>
                      <a:pt x="0" y="44496"/>
                    </a:cubicBezTo>
                    <a:cubicBezTo>
                      <a:pt x="0" y="20828"/>
                      <a:pt x="20828" y="0"/>
                      <a:pt x="44496" y="0"/>
                    </a:cubicBezTo>
                    <a:cubicBezTo>
                      <a:pt x="71005" y="0"/>
                      <a:pt x="88992" y="17988"/>
                      <a:pt x="88992" y="44496"/>
                    </a:cubicBezTo>
                  </a:path>
                </a:pathLst>
              </a:custGeom>
              <a:grpFill/>
              <a:ln w="9438" cap="flat">
                <a:noFill/>
                <a:prstDash val="solid"/>
                <a:miter/>
              </a:ln>
            </p:spPr>
            <p:txBody>
              <a:bodyPr rtlCol="0" anchor="ctr"/>
              <a:lstStyle/>
              <a:p>
                <a:endParaRPr lang="en-US">
                  <a:solidFill>
                    <a:srgbClr val="FFFFFF"/>
                  </a:solidFill>
                </a:endParaRPr>
              </a:p>
            </p:txBody>
          </p:sp>
          <p:sp>
            <p:nvSpPr>
              <p:cNvPr id="17" name="Freeform 259">
                <a:extLst>
                  <a:ext uri="{FF2B5EF4-FFF2-40B4-BE49-F238E27FC236}">
                    <a16:creationId xmlns:a16="http://schemas.microsoft.com/office/drawing/2014/main" id="{AD0CD642-B2EA-1D58-7A10-227BA3780785}"/>
                  </a:ext>
                </a:extLst>
              </p:cNvPr>
              <p:cNvSpPr/>
              <p:nvPr/>
            </p:nvSpPr>
            <p:spPr>
              <a:xfrm>
                <a:off x="6645860" y="7882100"/>
                <a:ext cx="88992" cy="88992"/>
              </a:xfrm>
              <a:custGeom>
                <a:avLst/>
                <a:gdLst>
                  <a:gd name="connsiteX0" fmla="*/ 88992 w 88992"/>
                  <a:gd name="connsiteY0" fmla="*/ 44496 h 88992"/>
                  <a:gd name="connsiteX1" fmla="*/ 44496 w 88992"/>
                  <a:gd name="connsiteY1" fmla="*/ 88992 h 88992"/>
                  <a:gd name="connsiteX2" fmla="*/ 0 w 88992"/>
                  <a:gd name="connsiteY2" fmla="*/ 44496 h 88992"/>
                  <a:gd name="connsiteX3" fmla="*/ 44496 w 88992"/>
                  <a:gd name="connsiteY3" fmla="*/ 0 h 88992"/>
                  <a:gd name="connsiteX4" fmla="*/ 88992 w 88992"/>
                  <a:gd name="connsiteY4" fmla="*/ 44496 h 8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92" h="88992">
                    <a:moveTo>
                      <a:pt x="88992" y="44496"/>
                    </a:moveTo>
                    <a:cubicBezTo>
                      <a:pt x="88992" y="68164"/>
                      <a:pt x="68164" y="88992"/>
                      <a:pt x="44496" y="88992"/>
                    </a:cubicBezTo>
                    <a:cubicBezTo>
                      <a:pt x="20828" y="88992"/>
                      <a:pt x="0" y="68164"/>
                      <a:pt x="0" y="44496"/>
                    </a:cubicBezTo>
                    <a:cubicBezTo>
                      <a:pt x="0" y="20828"/>
                      <a:pt x="20828" y="0"/>
                      <a:pt x="44496" y="0"/>
                    </a:cubicBezTo>
                    <a:cubicBezTo>
                      <a:pt x="68164" y="0"/>
                      <a:pt x="88992" y="17988"/>
                      <a:pt x="88992" y="44496"/>
                    </a:cubicBezTo>
                  </a:path>
                </a:pathLst>
              </a:custGeom>
              <a:grpFill/>
              <a:ln w="9438" cap="flat">
                <a:noFill/>
                <a:prstDash val="solid"/>
                <a:miter/>
              </a:ln>
            </p:spPr>
            <p:txBody>
              <a:bodyPr rtlCol="0" anchor="ctr"/>
              <a:lstStyle/>
              <a:p>
                <a:endParaRPr lang="en-US">
                  <a:solidFill>
                    <a:srgbClr val="FFFFFF"/>
                  </a:solidFill>
                </a:endParaRPr>
              </a:p>
            </p:txBody>
          </p:sp>
          <p:sp>
            <p:nvSpPr>
              <p:cNvPr id="18" name="Freeform 260">
                <a:extLst>
                  <a:ext uri="{FF2B5EF4-FFF2-40B4-BE49-F238E27FC236}">
                    <a16:creationId xmlns:a16="http://schemas.microsoft.com/office/drawing/2014/main" id="{5EB37C2B-D0B9-D277-60C3-78265B80D8E4}"/>
                  </a:ext>
                </a:extLst>
              </p:cNvPr>
              <p:cNvSpPr/>
              <p:nvPr/>
            </p:nvSpPr>
            <p:spPr>
              <a:xfrm>
                <a:off x="6439473" y="8082806"/>
                <a:ext cx="88992" cy="88992"/>
              </a:xfrm>
              <a:custGeom>
                <a:avLst/>
                <a:gdLst>
                  <a:gd name="connsiteX0" fmla="*/ 88992 w 88992"/>
                  <a:gd name="connsiteY0" fmla="*/ 44496 h 88992"/>
                  <a:gd name="connsiteX1" fmla="*/ 44496 w 88992"/>
                  <a:gd name="connsiteY1" fmla="*/ 88992 h 88992"/>
                  <a:gd name="connsiteX2" fmla="*/ 0 w 88992"/>
                  <a:gd name="connsiteY2" fmla="*/ 44496 h 88992"/>
                  <a:gd name="connsiteX3" fmla="*/ 44496 w 88992"/>
                  <a:gd name="connsiteY3" fmla="*/ 0 h 88992"/>
                  <a:gd name="connsiteX4" fmla="*/ 88992 w 88992"/>
                  <a:gd name="connsiteY4" fmla="*/ 44496 h 8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92" h="88992">
                    <a:moveTo>
                      <a:pt x="88992" y="44496"/>
                    </a:moveTo>
                    <a:cubicBezTo>
                      <a:pt x="88992" y="68164"/>
                      <a:pt x="68164" y="88992"/>
                      <a:pt x="44496" y="88992"/>
                    </a:cubicBezTo>
                    <a:cubicBezTo>
                      <a:pt x="20828" y="88992"/>
                      <a:pt x="0" y="68164"/>
                      <a:pt x="0" y="44496"/>
                    </a:cubicBezTo>
                    <a:cubicBezTo>
                      <a:pt x="0" y="20828"/>
                      <a:pt x="20828" y="0"/>
                      <a:pt x="44496" y="0"/>
                    </a:cubicBezTo>
                    <a:cubicBezTo>
                      <a:pt x="71005" y="0"/>
                      <a:pt x="88992" y="20828"/>
                      <a:pt x="88992" y="44496"/>
                    </a:cubicBezTo>
                  </a:path>
                </a:pathLst>
              </a:custGeom>
              <a:grpFill/>
              <a:ln w="9438" cap="flat">
                <a:noFill/>
                <a:prstDash val="solid"/>
                <a:miter/>
              </a:ln>
            </p:spPr>
            <p:txBody>
              <a:bodyPr rtlCol="0" anchor="ctr"/>
              <a:lstStyle/>
              <a:p>
                <a:endParaRPr lang="en-US">
                  <a:solidFill>
                    <a:srgbClr val="FFFFFF"/>
                  </a:solidFill>
                </a:endParaRPr>
              </a:p>
            </p:txBody>
          </p:sp>
          <p:sp>
            <p:nvSpPr>
              <p:cNvPr id="19" name="Freeform 261">
                <a:extLst>
                  <a:ext uri="{FF2B5EF4-FFF2-40B4-BE49-F238E27FC236}">
                    <a16:creationId xmlns:a16="http://schemas.microsoft.com/office/drawing/2014/main" id="{CE8D33D2-559E-EC35-5EE4-284B10135A8E}"/>
                  </a:ext>
                </a:extLst>
              </p:cNvPr>
              <p:cNvSpPr/>
              <p:nvPr/>
            </p:nvSpPr>
            <p:spPr>
              <a:xfrm>
                <a:off x="6849406" y="8082806"/>
                <a:ext cx="88992" cy="88992"/>
              </a:xfrm>
              <a:custGeom>
                <a:avLst/>
                <a:gdLst>
                  <a:gd name="connsiteX0" fmla="*/ 88992 w 88992"/>
                  <a:gd name="connsiteY0" fmla="*/ 44496 h 88992"/>
                  <a:gd name="connsiteX1" fmla="*/ 44496 w 88992"/>
                  <a:gd name="connsiteY1" fmla="*/ 88992 h 88992"/>
                  <a:gd name="connsiteX2" fmla="*/ 0 w 88992"/>
                  <a:gd name="connsiteY2" fmla="*/ 44496 h 88992"/>
                  <a:gd name="connsiteX3" fmla="*/ 44496 w 88992"/>
                  <a:gd name="connsiteY3" fmla="*/ 0 h 88992"/>
                  <a:gd name="connsiteX4" fmla="*/ 88992 w 88992"/>
                  <a:gd name="connsiteY4" fmla="*/ 44496 h 8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92" h="88992">
                    <a:moveTo>
                      <a:pt x="88992" y="44496"/>
                    </a:moveTo>
                    <a:cubicBezTo>
                      <a:pt x="88992" y="68164"/>
                      <a:pt x="68164" y="88992"/>
                      <a:pt x="44496" y="88992"/>
                    </a:cubicBezTo>
                    <a:cubicBezTo>
                      <a:pt x="20828" y="88992"/>
                      <a:pt x="0" y="68164"/>
                      <a:pt x="0" y="44496"/>
                    </a:cubicBezTo>
                    <a:cubicBezTo>
                      <a:pt x="0" y="20828"/>
                      <a:pt x="20828" y="0"/>
                      <a:pt x="44496" y="0"/>
                    </a:cubicBezTo>
                    <a:cubicBezTo>
                      <a:pt x="71005" y="0"/>
                      <a:pt x="88992" y="20828"/>
                      <a:pt x="88992" y="44496"/>
                    </a:cubicBezTo>
                  </a:path>
                </a:pathLst>
              </a:custGeom>
              <a:grpFill/>
              <a:ln w="9438" cap="flat">
                <a:noFill/>
                <a:prstDash val="solid"/>
                <a:miter/>
              </a:ln>
            </p:spPr>
            <p:txBody>
              <a:bodyPr rtlCol="0" anchor="ctr"/>
              <a:lstStyle/>
              <a:p>
                <a:endParaRPr lang="en-US">
                  <a:solidFill>
                    <a:srgbClr val="FFFFFF"/>
                  </a:solidFill>
                </a:endParaRPr>
              </a:p>
            </p:txBody>
          </p:sp>
          <p:sp>
            <p:nvSpPr>
              <p:cNvPr id="20" name="Freeform 262">
                <a:extLst>
                  <a:ext uri="{FF2B5EF4-FFF2-40B4-BE49-F238E27FC236}">
                    <a16:creationId xmlns:a16="http://schemas.microsoft.com/office/drawing/2014/main" id="{C596F138-1A7D-C73D-FDC1-CE44241E01A5}"/>
                  </a:ext>
                </a:extLst>
              </p:cNvPr>
              <p:cNvSpPr/>
              <p:nvPr/>
            </p:nvSpPr>
            <p:spPr>
              <a:xfrm>
                <a:off x="6645860" y="8082806"/>
                <a:ext cx="88992" cy="88992"/>
              </a:xfrm>
              <a:custGeom>
                <a:avLst/>
                <a:gdLst>
                  <a:gd name="connsiteX0" fmla="*/ 88992 w 88992"/>
                  <a:gd name="connsiteY0" fmla="*/ 44496 h 88992"/>
                  <a:gd name="connsiteX1" fmla="*/ 44496 w 88992"/>
                  <a:gd name="connsiteY1" fmla="*/ 88992 h 88992"/>
                  <a:gd name="connsiteX2" fmla="*/ 0 w 88992"/>
                  <a:gd name="connsiteY2" fmla="*/ 44496 h 88992"/>
                  <a:gd name="connsiteX3" fmla="*/ 44496 w 88992"/>
                  <a:gd name="connsiteY3" fmla="*/ 0 h 88992"/>
                  <a:gd name="connsiteX4" fmla="*/ 88992 w 88992"/>
                  <a:gd name="connsiteY4" fmla="*/ 44496 h 8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92" h="88992">
                    <a:moveTo>
                      <a:pt x="88992" y="44496"/>
                    </a:moveTo>
                    <a:cubicBezTo>
                      <a:pt x="88992" y="68164"/>
                      <a:pt x="68164" y="88992"/>
                      <a:pt x="44496" y="88992"/>
                    </a:cubicBezTo>
                    <a:cubicBezTo>
                      <a:pt x="20828" y="88992"/>
                      <a:pt x="0" y="68164"/>
                      <a:pt x="0" y="44496"/>
                    </a:cubicBezTo>
                    <a:cubicBezTo>
                      <a:pt x="0" y="20828"/>
                      <a:pt x="20828" y="0"/>
                      <a:pt x="44496" y="0"/>
                    </a:cubicBezTo>
                    <a:cubicBezTo>
                      <a:pt x="68164" y="0"/>
                      <a:pt x="88992" y="20828"/>
                      <a:pt x="88992" y="44496"/>
                    </a:cubicBezTo>
                  </a:path>
                </a:pathLst>
              </a:custGeom>
              <a:grpFill/>
              <a:ln w="9438" cap="flat">
                <a:noFill/>
                <a:prstDash val="solid"/>
                <a:miter/>
              </a:ln>
            </p:spPr>
            <p:txBody>
              <a:bodyPr rtlCol="0" anchor="ctr"/>
              <a:lstStyle/>
              <a:p>
                <a:endParaRPr lang="en-US">
                  <a:solidFill>
                    <a:srgbClr val="FFFFFF"/>
                  </a:solidFill>
                </a:endParaRPr>
              </a:p>
            </p:txBody>
          </p:sp>
        </p:grpSp>
      </p:grpSp>
      <p:sp>
        <p:nvSpPr>
          <p:cNvPr id="21" name="Rectangle 20">
            <a:extLst>
              <a:ext uri="{FF2B5EF4-FFF2-40B4-BE49-F238E27FC236}">
                <a16:creationId xmlns:a16="http://schemas.microsoft.com/office/drawing/2014/main" id="{9731B073-C22A-7A20-F294-ABF502C0D5E2}"/>
              </a:ext>
            </a:extLst>
          </p:cNvPr>
          <p:cNvSpPr/>
          <p:nvPr userDrawn="1"/>
        </p:nvSpPr>
        <p:spPr>
          <a:xfrm>
            <a:off x="6095996" y="1014206"/>
            <a:ext cx="5410199" cy="2179094"/>
          </a:xfrm>
          <a:prstGeom prst="rect">
            <a:avLst/>
          </a:prstGeom>
          <a:solidFill>
            <a:schemeClr val="accent4"/>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5D1F63F-B225-9F6B-C710-C8617638340A}"/>
              </a:ext>
            </a:extLst>
          </p:cNvPr>
          <p:cNvSpPr/>
          <p:nvPr userDrawn="1"/>
        </p:nvSpPr>
        <p:spPr>
          <a:xfrm>
            <a:off x="6095992" y="3193299"/>
            <a:ext cx="5410199" cy="2709189"/>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Subtitle 2">
            <a:extLst>
              <a:ext uri="{FF2B5EF4-FFF2-40B4-BE49-F238E27FC236}">
                <a16:creationId xmlns:a16="http://schemas.microsoft.com/office/drawing/2014/main" id="{95FF12FE-1BAB-9F91-BE6E-9907AA480D24}"/>
              </a:ext>
            </a:extLst>
          </p:cNvPr>
          <p:cNvSpPr>
            <a:spLocks noGrp="1"/>
          </p:cNvSpPr>
          <p:nvPr userDrawn="1"/>
        </p:nvSpPr>
        <p:spPr>
          <a:xfrm>
            <a:off x="972162" y="1306565"/>
            <a:ext cx="4794287" cy="1621429"/>
          </a:xfrm>
          <a:prstGeom prst="rect">
            <a:avLst/>
          </a:prstGeom>
        </p:spPr>
        <p:txBody>
          <a:bodyPr anchor="t"/>
          <a:lstStyle>
            <a:lvl1pPr marL="0" indent="0" algn="l" defTabSz="1523848" rtl="0" eaLnBrk="1" latinLnBrk="0" hangingPunct="1">
              <a:lnSpc>
                <a:spcPct val="90000"/>
              </a:lnSpc>
              <a:spcBef>
                <a:spcPts val="1667"/>
              </a:spcBef>
              <a:buFont typeface="Arial" panose="020B0604020202020204" pitchFamily="34" charset="0"/>
              <a:buNone/>
              <a:defRPr sz="5400" kern="1200" baseline="0">
                <a:solidFill>
                  <a:schemeClr val="bg1"/>
                </a:solidFill>
                <a:latin typeface="+mn-lt"/>
                <a:ea typeface="+mn-ea"/>
                <a:cs typeface="+mn-cs"/>
              </a:defRPr>
            </a:lvl1pPr>
            <a:lvl2pPr marL="761924" indent="0" algn="ctr" defTabSz="1523848" rtl="0" eaLnBrk="1" latinLnBrk="0" hangingPunct="1">
              <a:lnSpc>
                <a:spcPct val="90000"/>
              </a:lnSpc>
              <a:spcBef>
                <a:spcPts val="833"/>
              </a:spcBef>
              <a:buFont typeface="Arial" panose="020B0604020202020204" pitchFamily="34" charset="0"/>
              <a:buNone/>
              <a:defRPr sz="3333" kern="1200">
                <a:solidFill>
                  <a:schemeClr val="tx1"/>
                </a:solidFill>
                <a:latin typeface="+mn-lt"/>
                <a:ea typeface="+mn-ea"/>
                <a:cs typeface="+mn-cs"/>
              </a:defRPr>
            </a:lvl2pPr>
            <a:lvl3pPr marL="1523848" indent="0" algn="ctr" defTabSz="1523848" rtl="0" eaLnBrk="1" latinLnBrk="0" hangingPunct="1">
              <a:lnSpc>
                <a:spcPct val="90000"/>
              </a:lnSpc>
              <a:spcBef>
                <a:spcPts val="833"/>
              </a:spcBef>
              <a:buFont typeface="Arial" panose="020B0604020202020204" pitchFamily="34" charset="0"/>
              <a:buNone/>
              <a:defRPr sz="3000" kern="1200">
                <a:solidFill>
                  <a:schemeClr val="tx1"/>
                </a:solidFill>
                <a:latin typeface="+mn-lt"/>
                <a:ea typeface="+mn-ea"/>
                <a:cs typeface="+mn-cs"/>
              </a:defRPr>
            </a:lvl3pPr>
            <a:lvl4pPr marL="2285771"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4pPr>
            <a:lvl5pPr marL="3047695"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5pPr>
            <a:lvl6pPr marL="3809619"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6pPr>
            <a:lvl7pPr marL="4571543"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7pPr>
            <a:lvl8pPr marL="5333467"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8pPr>
            <a:lvl9pPr marL="6095390"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9pPr>
          </a:lstStyle>
          <a:p>
            <a:r>
              <a:rPr lang="en-GB" sz="2000" b="1"/>
              <a:t>Data Analysis Support Hub</a:t>
            </a:r>
          </a:p>
          <a:p>
            <a:r>
              <a:rPr lang="en-GB" sz="1800" b="1"/>
              <a:t>October 17: </a:t>
            </a:r>
            <a:r>
              <a:rPr lang="en-GB" sz="1800"/>
              <a:t>Introduction to R</a:t>
            </a:r>
          </a:p>
          <a:p>
            <a:r>
              <a:rPr lang="en-GB" sz="1800" b="1"/>
              <a:t>November 14: </a:t>
            </a:r>
            <a:r>
              <a:rPr lang="en-GB" sz="1800"/>
              <a:t>Introduction to Data Analysis with SPSS</a:t>
            </a:r>
            <a:endParaRPr lang="en-US" sz="1800"/>
          </a:p>
        </p:txBody>
      </p:sp>
      <p:sp>
        <p:nvSpPr>
          <p:cNvPr id="24" name="Subtitle 2">
            <a:extLst>
              <a:ext uri="{FF2B5EF4-FFF2-40B4-BE49-F238E27FC236}">
                <a16:creationId xmlns:a16="http://schemas.microsoft.com/office/drawing/2014/main" id="{2478517B-E3E1-B4D7-F034-80C643C44CA6}"/>
              </a:ext>
            </a:extLst>
          </p:cNvPr>
          <p:cNvSpPr>
            <a:spLocks noGrp="1"/>
          </p:cNvSpPr>
          <p:nvPr userDrawn="1"/>
        </p:nvSpPr>
        <p:spPr>
          <a:xfrm>
            <a:off x="6388707" y="3423858"/>
            <a:ext cx="4914293" cy="2291142"/>
          </a:xfrm>
          <a:prstGeom prst="rect">
            <a:avLst/>
          </a:prstGeom>
        </p:spPr>
        <p:txBody>
          <a:bodyPr anchor="t"/>
          <a:lstStyle>
            <a:lvl1pPr marL="0" indent="0" algn="l" defTabSz="1523848" rtl="0" eaLnBrk="1" latinLnBrk="0" hangingPunct="1">
              <a:lnSpc>
                <a:spcPct val="90000"/>
              </a:lnSpc>
              <a:spcBef>
                <a:spcPts val="1667"/>
              </a:spcBef>
              <a:buFont typeface="Arial" panose="020B0604020202020204" pitchFamily="34" charset="0"/>
              <a:buNone/>
              <a:defRPr sz="5400" kern="1200" baseline="0">
                <a:solidFill>
                  <a:schemeClr val="bg1"/>
                </a:solidFill>
                <a:latin typeface="+mn-lt"/>
                <a:ea typeface="+mn-ea"/>
                <a:cs typeface="+mn-cs"/>
              </a:defRPr>
            </a:lvl1pPr>
            <a:lvl2pPr marL="761924" indent="0" algn="ctr" defTabSz="1523848" rtl="0" eaLnBrk="1" latinLnBrk="0" hangingPunct="1">
              <a:lnSpc>
                <a:spcPct val="90000"/>
              </a:lnSpc>
              <a:spcBef>
                <a:spcPts val="833"/>
              </a:spcBef>
              <a:buFont typeface="Arial" panose="020B0604020202020204" pitchFamily="34" charset="0"/>
              <a:buNone/>
              <a:defRPr sz="3333" kern="1200">
                <a:solidFill>
                  <a:schemeClr val="tx1"/>
                </a:solidFill>
                <a:latin typeface="+mn-lt"/>
                <a:ea typeface="+mn-ea"/>
                <a:cs typeface="+mn-cs"/>
              </a:defRPr>
            </a:lvl2pPr>
            <a:lvl3pPr marL="1523848" indent="0" algn="ctr" defTabSz="1523848" rtl="0" eaLnBrk="1" latinLnBrk="0" hangingPunct="1">
              <a:lnSpc>
                <a:spcPct val="90000"/>
              </a:lnSpc>
              <a:spcBef>
                <a:spcPts val="833"/>
              </a:spcBef>
              <a:buFont typeface="Arial" panose="020B0604020202020204" pitchFamily="34" charset="0"/>
              <a:buNone/>
              <a:defRPr sz="3000" kern="1200">
                <a:solidFill>
                  <a:schemeClr val="tx1"/>
                </a:solidFill>
                <a:latin typeface="+mn-lt"/>
                <a:ea typeface="+mn-ea"/>
                <a:cs typeface="+mn-cs"/>
              </a:defRPr>
            </a:lvl3pPr>
            <a:lvl4pPr marL="2285771"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4pPr>
            <a:lvl5pPr marL="3047695"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5pPr>
            <a:lvl6pPr marL="3809619"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6pPr>
            <a:lvl7pPr marL="4571543"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7pPr>
            <a:lvl8pPr marL="5333467"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8pPr>
            <a:lvl9pPr marL="6095390"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9pPr>
          </a:lstStyle>
          <a:p>
            <a:r>
              <a:rPr lang="en-GB" sz="2000" b="1"/>
              <a:t>Do More with Digital Scholarship</a:t>
            </a:r>
          </a:p>
          <a:p>
            <a:r>
              <a:rPr lang="en-GB" sz="1500" b="1"/>
              <a:t>October 1-2: </a:t>
            </a:r>
            <a:r>
              <a:rPr lang="en-GB" sz="1500"/>
              <a:t>Introduction to Digital Scholarship </a:t>
            </a:r>
          </a:p>
          <a:p>
            <a:r>
              <a:rPr lang="en-GB" sz="1500" b="1"/>
              <a:t>November 6: </a:t>
            </a:r>
            <a:r>
              <a:rPr lang="en-GB" sz="1500"/>
              <a:t>Introduction to Typesetting with LaTeX</a:t>
            </a:r>
          </a:p>
          <a:p>
            <a:r>
              <a:rPr lang="en-GB" sz="1500" b="1"/>
              <a:t>November 11: </a:t>
            </a:r>
            <a:r>
              <a:rPr lang="en-GB" sz="1500"/>
              <a:t>Visualizing with Power BI</a:t>
            </a:r>
          </a:p>
          <a:p>
            <a:r>
              <a:rPr lang="en-GB" sz="1500" b="1"/>
              <a:t>November 13: </a:t>
            </a:r>
            <a:r>
              <a:rPr lang="en-GB" sz="1500"/>
              <a:t>Build Your Own Chatbot: Local Applications in Generative AI on your Laptop</a:t>
            </a:r>
          </a:p>
          <a:p>
            <a:endParaRPr lang="en-GB" sz="1600" b="1"/>
          </a:p>
          <a:p>
            <a:endParaRPr lang="en-GB" sz="1600" b="1"/>
          </a:p>
        </p:txBody>
      </p:sp>
      <p:sp>
        <p:nvSpPr>
          <p:cNvPr id="25" name="Subtitle 2">
            <a:extLst>
              <a:ext uri="{FF2B5EF4-FFF2-40B4-BE49-F238E27FC236}">
                <a16:creationId xmlns:a16="http://schemas.microsoft.com/office/drawing/2014/main" id="{035193B2-BB72-A055-A306-F19299A6AB43}"/>
              </a:ext>
            </a:extLst>
          </p:cNvPr>
          <p:cNvSpPr>
            <a:spLocks noGrp="1"/>
          </p:cNvSpPr>
          <p:nvPr userDrawn="1"/>
        </p:nvSpPr>
        <p:spPr>
          <a:xfrm>
            <a:off x="993395" y="3400998"/>
            <a:ext cx="4899053" cy="2352102"/>
          </a:xfrm>
          <a:prstGeom prst="rect">
            <a:avLst/>
          </a:prstGeom>
        </p:spPr>
        <p:txBody>
          <a:bodyPr anchor="t"/>
          <a:lstStyle>
            <a:lvl1pPr marL="0" indent="0" algn="l" defTabSz="1523848" rtl="0" eaLnBrk="1" latinLnBrk="0" hangingPunct="1">
              <a:lnSpc>
                <a:spcPct val="90000"/>
              </a:lnSpc>
              <a:spcBef>
                <a:spcPts val="1667"/>
              </a:spcBef>
              <a:buFont typeface="Arial" panose="020B0604020202020204" pitchFamily="34" charset="0"/>
              <a:buNone/>
              <a:defRPr sz="5400" kern="1200" baseline="0">
                <a:solidFill>
                  <a:schemeClr val="bg1"/>
                </a:solidFill>
                <a:latin typeface="+mn-lt"/>
                <a:ea typeface="+mn-ea"/>
                <a:cs typeface="+mn-cs"/>
              </a:defRPr>
            </a:lvl1pPr>
            <a:lvl2pPr marL="761924" indent="0" algn="ctr" defTabSz="1523848" rtl="0" eaLnBrk="1" latinLnBrk="0" hangingPunct="1">
              <a:lnSpc>
                <a:spcPct val="90000"/>
              </a:lnSpc>
              <a:spcBef>
                <a:spcPts val="833"/>
              </a:spcBef>
              <a:buFont typeface="Arial" panose="020B0604020202020204" pitchFamily="34" charset="0"/>
              <a:buNone/>
              <a:defRPr sz="3333" kern="1200">
                <a:solidFill>
                  <a:schemeClr val="tx1"/>
                </a:solidFill>
                <a:latin typeface="+mn-lt"/>
                <a:ea typeface="+mn-ea"/>
                <a:cs typeface="+mn-cs"/>
              </a:defRPr>
            </a:lvl2pPr>
            <a:lvl3pPr marL="1523848" indent="0" algn="ctr" defTabSz="1523848" rtl="0" eaLnBrk="1" latinLnBrk="0" hangingPunct="1">
              <a:lnSpc>
                <a:spcPct val="90000"/>
              </a:lnSpc>
              <a:spcBef>
                <a:spcPts val="833"/>
              </a:spcBef>
              <a:buFont typeface="Arial" panose="020B0604020202020204" pitchFamily="34" charset="0"/>
              <a:buNone/>
              <a:defRPr sz="3000" kern="1200">
                <a:solidFill>
                  <a:schemeClr val="tx1"/>
                </a:solidFill>
                <a:latin typeface="+mn-lt"/>
                <a:ea typeface="+mn-ea"/>
                <a:cs typeface="+mn-cs"/>
              </a:defRPr>
            </a:lvl3pPr>
            <a:lvl4pPr marL="2285771"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4pPr>
            <a:lvl5pPr marL="3047695"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5pPr>
            <a:lvl6pPr marL="3809619"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6pPr>
            <a:lvl7pPr marL="4571543"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7pPr>
            <a:lvl8pPr marL="5333467"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8pPr>
            <a:lvl9pPr marL="6095390"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9pPr>
          </a:lstStyle>
          <a:p>
            <a:r>
              <a:rPr lang="en-GB" sz="2000" b="1">
                <a:solidFill>
                  <a:schemeClr val="tx1">
                    <a:lumMod val="90000"/>
                    <a:lumOff val="10000"/>
                  </a:schemeClr>
                </a:solidFill>
              </a:rPr>
              <a:t>Research Data Management</a:t>
            </a:r>
          </a:p>
          <a:p>
            <a:r>
              <a:rPr lang="en-GB" sz="1800" b="1">
                <a:solidFill>
                  <a:schemeClr val="tx1">
                    <a:lumMod val="90000"/>
                    <a:lumOff val="10000"/>
                  </a:schemeClr>
                </a:solidFill>
              </a:rPr>
              <a:t>October 2: </a:t>
            </a:r>
            <a:r>
              <a:rPr lang="en-GB" sz="1800">
                <a:solidFill>
                  <a:schemeClr val="tx1">
                    <a:lumMod val="90000"/>
                    <a:lumOff val="10000"/>
                  </a:schemeClr>
                </a:solidFill>
              </a:rPr>
              <a:t>Best Practices for Managing Data in your Research</a:t>
            </a:r>
          </a:p>
          <a:p>
            <a:r>
              <a:rPr lang="en-GB" sz="1800" b="1">
                <a:solidFill>
                  <a:schemeClr val="tx1">
                    <a:lumMod val="90000"/>
                    <a:lumOff val="10000"/>
                  </a:schemeClr>
                </a:solidFill>
              </a:rPr>
              <a:t>October 4: </a:t>
            </a:r>
            <a:r>
              <a:rPr lang="en-GB" sz="1800">
                <a:solidFill>
                  <a:schemeClr val="tx1">
                    <a:lumMod val="90000"/>
                    <a:lumOff val="10000"/>
                  </a:schemeClr>
                </a:solidFill>
              </a:rPr>
              <a:t>Data Management Plan Bootcamp</a:t>
            </a:r>
            <a:endParaRPr lang="en-GB" sz="1800" b="1">
              <a:solidFill>
                <a:schemeClr val="tx1">
                  <a:lumMod val="90000"/>
                  <a:lumOff val="10000"/>
                </a:schemeClr>
              </a:solidFill>
            </a:endParaRPr>
          </a:p>
          <a:p>
            <a:r>
              <a:rPr lang="en-GB" sz="1800" b="1">
                <a:solidFill>
                  <a:schemeClr val="tx1">
                    <a:lumMod val="90000"/>
                    <a:lumOff val="10000"/>
                  </a:schemeClr>
                </a:solidFill>
              </a:rPr>
              <a:t>November 25: </a:t>
            </a:r>
            <a:r>
              <a:rPr lang="en-GB" sz="1800">
                <a:solidFill>
                  <a:schemeClr val="tx1">
                    <a:lumMod val="90000"/>
                    <a:lumOff val="10000"/>
                  </a:schemeClr>
                </a:solidFill>
              </a:rPr>
              <a:t>Data Management for Ethics</a:t>
            </a:r>
          </a:p>
          <a:p>
            <a:endParaRPr lang="en-GB" sz="1500" b="1">
              <a:solidFill>
                <a:schemeClr val="tx1">
                  <a:lumMod val="90000"/>
                  <a:lumOff val="10000"/>
                </a:schemeClr>
              </a:solidFill>
            </a:endParaRPr>
          </a:p>
          <a:p>
            <a:endParaRPr lang="en-GB" sz="1600" b="1"/>
          </a:p>
          <a:p>
            <a:endParaRPr lang="en-GB" sz="1600" b="1"/>
          </a:p>
        </p:txBody>
      </p:sp>
      <p:sp>
        <p:nvSpPr>
          <p:cNvPr id="26" name="Subtitle 2">
            <a:extLst>
              <a:ext uri="{FF2B5EF4-FFF2-40B4-BE49-F238E27FC236}">
                <a16:creationId xmlns:a16="http://schemas.microsoft.com/office/drawing/2014/main" id="{14E7AA47-81BD-3F69-D9AE-B8DACFDBB66C}"/>
              </a:ext>
            </a:extLst>
          </p:cNvPr>
          <p:cNvSpPr>
            <a:spLocks noGrp="1"/>
          </p:cNvSpPr>
          <p:nvPr userDrawn="1"/>
        </p:nvSpPr>
        <p:spPr>
          <a:xfrm>
            <a:off x="6382356" y="1257936"/>
            <a:ext cx="4920644" cy="1621429"/>
          </a:xfrm>
          <a:prstGeom prst="rect">
            <a:avLst/>
          </a:prstGeom>
        </p:spPr>
        <p:txBody>
          <a:bodyPr anchor="t"/>
          <a:lstStyle>
            <a:lvl1pPr marL="0" indent="0" algn="l" defTabSz="1523848" rtl="0" eaLnBrk="1" latinLnBrk="0" hangingPunct="1">
              <a:lnSpc>
                <a:spcPct val="90000"/>
              </a:lnSpc>
              <a:spcBef>
                <a:spcPts val="1667"/>
              </a:spcBef>
              <a:buFont typeface="Arial" panose="020B0604020202020204" pitchFamily="34" charset="0"/>
              <a:buNone/>
              <a:defRPr sz="5400" kern="1200" baseline="0">
                <a:solidFill>
                  <a:schemeClr val="bg1"/>
                </a:solidFill>
                <a:latin typeface="+mn-lt"/>
                <a:ea typeface="+mn-ea"/>
                <a:cs typeface="+mn-cs"/>
              </a:defRPr>
            </a:lvl1pPr>
            <a:lvl2pPr marL="761924" indent="0" algn="ctr" defTabSz="1523848" rtl="0" eaLnBrk="1" latinLnBrk="0" hangingPunct="1">
              <a:lnSpc>
                <a:spcPct val="90000"/>
              </a:lnSpc>
              <a:spcBef>
                <a:spcPts val="833"/>
              </a:spcBef>
              <a:buFont typeface="Arial" panose="020B0604020202020204" pitchFamily="34" charset="0"/>
              <a:buNone/>
              <a:defRPr sz="3333" kern="1200">
                <a:solidFill>
                  <a:schemeClr val="tx1"/>
                </a:solidFill>
                <a:latin typeface="+mn-lt"/>
                <a:ea typeface="+mn-ea"/>
                <a:cs typeface="+mn-cs"/>
              </a:defRPr>
            </a:lvl2pPr>
            <a:lvl3pPr marL="1523848" indent="0" algn="ctr" defTabSz="1523848" rtl="0" eaLnBrk="1" latinLnBrk="0" hangingPunct="1">
              <a:lnSpc>
                <a:spcPct val="90000"/>
              </a:lnSpc>
              <a:spcBef>
                <a:spcPts val="833"/>
              </a:spcBef>
              <a:buFont typeface="Arial" panose="020B0604020202020204" pitchFamily="34" charset="0"/>
              <a:buNone/>
              <a:defRPr sz="3000" kern="1200">
                <a:solidFill>
                  <a:schemeClr val="tx1"/>
                </a:solidFill>
                <a:latin typeface="+mn-lt"/>
                <a:ea typeface="+mn-ea"/>
                <a:cs typeface="+mn-cs"/>
              </a:defRPr>
            </a:lvl3pPr>
            <a:lvl4pPr marL="2285771"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4pPr>
            <a:lvl5pPr marL="3047695"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5pPr>
            <a:lvl6pPr marL="3809619"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6pPr>
            <a:lvl7pPr marL="4571543"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7pPr>
            <a:lvl8pPr marL="5333467"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8pPr>
            <a:lvl9pPr marL="6095390"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9pPr>
          </a:lstStyle>
          <a:p>
            <a:r>
              <a:rPr lang="en-GB" sz="2000" b="1">
                <a:solidFill>
                  <a:schemeClr val="tx1">
                    <a:lumMod val="90000"/>
                    <a:lumOff val="10000"/>
                  </a:schemeClr>
                </a:solidFill>
              </a:rPr>
              <a:t>Digital Research</a:t>
            </a:r>
          </a:p>
          <a:p>
            <a:r>
              <a:rPr lang="en-GB" sz="1800" b="1">
                <a:solidFill>
                  <a:schemeClr val="tx1">
                    <a:lumMod val="90000"/>
                    <a:lumOff val="10000"/>
                  </a:schemeClr>
                </a:solidFill>
              </a:rPr>
              <a:t>October 16: </a:t>
            </a:r>
            <a:r>
              <a:rPr lang="en-GB" sz="1800">
                <a:solidFill>
                  <a:schemeClr val="tx1">
                    <a:lumMod val="90000"/>
                    <a:lumOff val="10000"/>
                  </a:schemeClr>
                </a:solidFill>
              </a:rPr>
              <a:t>Establishing and Maintaining Researcher Profiles</a:t>
            </a:r>
          </a:p>
          <a:p>
            <a:r>
              <a:rPr lang="en-GB" sz="1800" b="1">
                <a:solidFill>
                  <a:schemeClr val="tx1">
                    <a:lumMod val="90000"/>
                    <a:lumOff val="10000"/>
                  </a:schemeClr>
                </a:solidFill>
              </a:rPr>
              <a:t>November 12: </a:t>
            </a:r>
            <a:r>
              <a:rPr lang="en-GB" sz="1800">
                <a:solidFill>
                  <a:schemeClr val="tx1">
                    <a:lumMod val="90000"/>
                    <a:lumOff val="10000"/>
                  </a:schemeClr>
                </a:solidFill>
              </a:rPr>
              <a:t>Visualizing Your Research Impact</a:t>
            </a:r>
          </a:p>
          <a:p>
            <a:endParaRPr lang="en-GB" sz="1800" b="1"/>
          </a:p>
        </p:txBody>
      </p:sp>
    </p:spTree>
    <p:extLst>
      <p:ext uri="{BB962C8B-B14F-4D97-AF65-F5344CB8AC3E}">
        <p14:creationId xmlns:p14="http://schemas.microsoft.com/office/powerpoint/2010/main" val="229202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1">
    <p:bg>
      <p:bgPr>
        <a:solidFill>
          <a:schemeClr val="accent4"/>
        </a:solidFill>
        <a:effectLst/>
      </p:bgPr>
    </p:bg>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1F00FDE4-C3E2-3526-9B2C-B4BF1F76D12D}"/>
              </a:ext>
            </a:extLst>
          </p:cNvPr>
          <p:cNvSpPr>
            <a:spLocks noGrp="1"/>
          </p:cNvSpPr>
          <p:nvPr userDrawn="1"/>
        </p:nvSpPr>
        <p:spPr>
          <a:xfrm>
            <a:off x="685801" y="691376"/>
            <a:ext cx="10820399" cy="5018048"/>
          </a:xfrm>
          <a:prstGeom prst="rect">
            <a:avLst/>
          </a:prstGeom>
        </p:spPr>
        <p:txBody>
          <a:bodyPr anchor="ctr"/>
          <a:lstStyle>
            <a:lvl1pPr algn="l" defTabSz="1523848" rtl="0" eaLnBrk="1" latinLnBrk="0" hangingPunct="1">
              <a:lnSpc>
                <a:spcPct val="90000"/>
              </a:lnSpc>
              <a:spcBef>
                <a:spcPct val="0"/>
              </a:spcBef>
              <a:buNone/>
              <a:defRPr sz="4000" b="1" kern="1200">
                <a:solidFill>
                  <a:schemeClr val="bg1"/>
                </a:solidFill>
                <a:latin typeface="+mj-lt"/>
                <a:ea typeface="+mj-ea"/>
                <a:cs typeface="+mj-cs"/>
              </a:defRPr>
            </a:lvl1pPr>
          </a:lstStyle>
          <a:p>
            <a:pPr algn="ctr"/>
            <a:r>
              <a:rPr lang="en-GB" sz="4400">
                <a:solidFill>
                  <a:schemeClr val="tx1"/>
                </a:solidFill>
              </a:rPr>
              <a:t>Lorem ipsum </a:t>
            </a:r>
            <a:r>
              <a:rPr lang="en-GB" sz="4400" err="1">
                <a:solidFill>
                  <a:schemeClr val="tx1"/>
                </a:solidFill>
              </a:rPr>
              <a:t>dolor</a:t>
            </a:r>
            <a:r>
              <a:rPr lang="en-GB" sz="4400">
                <a:solidFill>
                  <a:schemeClr val="tx1"/>
                </a:solidFill>
              </a:rPr>
              <a:t> sit </a:t>
            </a:r>
            <a:r>
              <a:rPr lang="en-GB" sz="4400" err="1">
                <a:solidFill>
                  <a:schemeClr val="tx1"/>
                </a:solidFill>
              </a:rPr>
              <a:t>amet</a:t>
            </a:r>
            <a:r>
              <a:rPr lang="en-GB" sz="4400">
                <a:solidFill>
                  <a:schemeClr val="tx1"/>
                </a:solidFill>
              </a:rPr>
              <a:t>, </a:t>
            </a:r>
            <a:r>
              <a:rPr lang="en-GB" sz="4400" err="1">
                <a:solidFill>
                  <a:schemeClr val="tx1"/>
                </a:solidFill>
              </a:rPr>
              <a:t>consectetur</a:t>
            </a:r>
            <a:r>
              <a:rPr lang="en-GB" sz="4400">
                <a:solidFill>
                  <a:schemeClr val="tx1"/>
                </a:solidFill>
              </a:rPr>
              <a:t> </a:t>
            </a:r>
            <a:r>
              <a:rPr lang="en-GB" sz="4400" err="1">
                <a:solidFill>
                  <a:schemeClr val="tx1"/>
                </a:solidFill>
              </a:rPr>
              <a:t>adipiscing</a:t>
            </a:r>
            <a:r>
              <a:rPr lang="en-GB" sz="4400">
                <a:solidFill>
                  <a:schemeClr val="tx1"/>
                </a:solidFill>
              </a:rPr>
              <a:t> </a:t>
            </a:r>
            <a:r>
              <a:rPr lang="en-GB" sz="4400" err="1">
                <a:solidFill>
                  <a:schemeClr val="tx1"/>
                </a:solidFill>
              </a:rPr>
              <a:t>elit</a:t>
            </a:r>
            <a:r>
              <a:rPr lang="en-GB" sz="4400">
                <a:solidFill>
                  <a:schemeClr val="tx1"/>
                </a:solidFill>
              </a:rPr>
              <a:t>.</a:t>
            </a:r>
          </a:p>
        </p:txBody>
      </p:sp>
      <p:pic>
        <p:nvPicPr>
          <p:cNvPr id="7" name="Picture 6" descr="A black background with grey text&#10;&#10;Description automatically generated">
            <a:extLst>
              <a:ext uri="{FF2B5EF4-FFF2-40B4-BE49-F238E27FC236}">
                <a16:creationId xmlns:a16="http://schemas.microsoft.com/office/drawing/2014/main" id="{EC63440D-1737-5410-12D4-A08A8127B1F4}"/>
              </a:ext>
            </a:extLst>
          </p:cNvPr>
          <p:cNvPicPr>
            <a:picLocks noChangeAspect="1"/>
          </p:cNvPicPr>
          <p:nvPr userDrawn="1"/>
        </p:nvPicPr>
        <p:blipFill>
          <a:blip r:embed="rId2"/>
          <a:stretch>
            <a:fillRect/>
          </a:stretch>
        </p:blipFill>
        <p:spPr>
          <a:xfrm>
            <a:off x="10367958" y="6046557"/>
            <a:ext cx="1138241" cy="640260"/>
          </a:xfrm>
          <a:prstGeom prst="rect">
            <a:avLst/>
          </a:prstGeom>
        </p:spPr>
      </p:pic>
      <p:pic>
        <p:nvPicPr>
          <p:cNvPr id="8" name="Picture 7">
            <a:extLst>
              <a:ext uri="{FF2B5EF4-FFF2-40B4-BE49-F238E27FC236}">
                <a16:creationId xmlns:a16="http://schemas.microsoft.com/office/drawing/2014/main" id="{AA40C574-F015-1805-F196-F2963D73DE61}"/>
              </a:ext>
            </a:extLst>
          </p:cNvPr>
          <p:cNvPicPr>
            <a:picLocks noChangeAspect="1"/>
          </p:cNvPicPr>
          <p:nvPr userDrawn="1"/>
        </p:nvPicPr>
        <p:blipFill>
          <a:blip r:embed="rId3"/>
          <a:stretch>
            <a:fillRect/>
          </a:stretch>
        </p:blipFill>
        <p:spPr>
          <a:xfrm>
            <a:off x="8459603" y="6099187"/>
            <a:ext cx="1745119" cy="535000"/>
          </a:xfrm>
          <a:prstGeom prst="rect">
            <a:avLst/>
          </a:prstGeom>
        </p:spPr>
      </p:pic>
      <p:sp>
        <p:nvSpPr>
          <p:cNvPr id="9" name="Title 4">
            <a:extLst>
              <a:ext uri="{FF2B5EF4-FFF2-40B4-BE49-F238E27FC236}">
                <a16:creationId xmlns:a16="http://schemas.microsoft.com/office/drawing/2014/main" id="{8B3387B7-7090-5DC6-CF67-8C72E06A1206}"/>
              </a:ext>
            </a:extLst>
          </p:cNvPr>
          <p:cNvSpPr>
            <a:spLocks noGrp="1"/>
          </p:cNvSpPr>
          <p:nvPr userDrawn="1"/>
        </p:nvSpPr>
        <p:spPr>
          <a:xfrm>
            <a:off x="685801" y="5975472"/>
            <a:ext cx="7534563" cy="587630"/>
          </a:xfrm>
          <a:prstGeom prst="rect">
            <a:avLst/>
          </a:prstGeom>
        </p:spPr>
        <p:txBody>
          <a:bodyPr/>
          <a:lstStyle>
            <a:lvl1pPr algn="l" defTabSz="1523848" rtl="0" eaLnBrk="1" latinLnBrk="0" hangingPunct="1">
              <a:lnSpc>
                <a:spcPct val="90000"/>
              </a:lnSpc>
              <a:spcBef>
                <a:spcPct val="0"/>
              </a:spcBef>
              <a:buNone/>
              <a:defRPr sz="4000" b="1" kern="1200">
                <a:solidFill>
                  <a:schemeClr val="bg1"/>
                </a:solidFill>
                <a:latin typeface="+mj-lt"/>
                <a:ea typeface="+mj-ea"/>
                <a:cs typeface="+mj-cs"/>
              </a:defRPr>
            </a:lvl1pPr>
          </a:lstStyle>
          <a:p>
            <a:pPr>
              <a:lnSpc>
                <a:spcPct val="100000"/>
              </a:lnSpc>
            </a:pPr>
            <a:r>
              <a:rPr lang="en-CA" sz="1600" b="0" err="1">
                <a:solidFill>
                  <a:schemeClr val="tx1">
                    <a:lumMod val="75000"/>
                    <a:lumOff val="25000"/>
                  </a:schemeClr>
                </a:solidFill>
              </a:rPr>
              <a:t>scds.ca</a:t>
            </a:r>
            <a:endParaRPr lang="en-CA" sz="1600" b="0">
              <a:solidFill>
                <a:schemeClr val="tx1">
                  <a:lumMod val="75000"/>
                  <a:lumOff val="25000"/>
                </a:schemeClr>
              </a:solidFill>
            </a:endParaRPr>
          </a:p>
          <a:p>
            <a:pPr>
              <a:lnSpc>
                <a:spcPct val="100000"/>
              </a:lnSpc>
            </a:pPr>
            <a:r>
              <a:rPr lang="en-CA" sz="1600" b="0" err="1">
                <a:solidFill>
                  <a:schemeClr val="tx1">
                    <a:lumMod val="75000"/>
                    <a:lumOff val="25000"/>
                  </a:schemeClr>
                </a:solidFill>
              </a:rPr>
              <a:t>scds@mcmaster.ca</a:t>
            </a:r>
            <a:endParaRPr lang="en-CA" sz="1600" b="0">
              <a:solidFill>
                <a:schemeClr val="tx1">
                  <a:lumMod val="75000"/>
                  <a:lumOff val="25000"/>
                </a:schemeClr>
              </a:solidFill>
            </a:endParaRPr>
          </a:p>
        </p:txBody>
      </p:sp>
    </p:spTree>
    <p:extLst>
      <p:ext uri="{BB962C8B-B14F-4D97-AF65-F5344CB8AC3E}">
        <p14:creationId xmlns:p14="http://schemas.microsoft.com/office/powerpoint/2010/main" val="2449617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2">
    <p:bg>
      <p:bgPr>
        <a:solidFill>
          <a:schemeClr val="accent5"/>
        </a:solidFill>
        <a:effectLst/>
      </p:bgPr>
    </p:bg>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C9877450-665A-F3E7-A384-380F4AF4BECA}"/>
              </a:ext>
            </a:extLst>
          </p:cNvPr>
          <p:cNvSpPr>
            <a:spLocks noGrp="1"/>
          </p:cNvSpPr>
          <p:nvPr userDrawn="1"/>
        </p:nvSpPr>
        <p:spPr>
          <a:xfrm>
            <a:off x="892098" y="691376"/>
            <a:ext cx="10236819" cy="5018048"/>
          </a:xfrm>
          <a:prstGeom prst="rect">
            <a:avLst/>
          </a:prstGeom>
        </p:spPr>
        <p:txBody>
          <a:bodyPr anchor="ctr"/>
          <a:lstStyle>
            <a:lvl1pPr algn="l" defTabSz="1523848" rtl="0" eaLnBrk="1" latinLnBrk="0" hangingPunct="1">
              <a:lnSpc>
                <a:spcPct val="90000"/>
              </a:lnSpc>
              <a:spcBef>
                <a:spcPct val="0"/>
              </a:spcBef>
              <a:buNone/>
              <a:defRPr sz="4000" b="1" kern="1200">
                <a:solidFill>
                  <a:schemeClr val="bg1"/>
                </a:solidFill>
                <a:latin typeface="+mj-lt"/>
                <a:ea typeface="+mj-ea"/>
                <a:cs typeface="+mj-cs"/>
              </a:defRPr>
            </a:lvl1pPr>
          </a:lstStyle>
          <a:p>
            <a:pPr algn="ctr"/>
            <a:r>
              <a:rPr lang="en-GB" sz="6000">
                <a:solidFill>
                  <a:schemeClr val="tx1"/>
                </a:solidFill>
              </a:rPr>
              <a:t>Lorem ipsum </a:t>
            </a:r>
            <a:r>
              <a:rPr lang="en-GB" sz="6000" err="1">
                <a:solidFill>
                  <a:schemeClr val="tx1"/>
                </a:solidFill>
              </a:rPr>
              <a:t>dolor</a:t>
            </a:r>
            <a:r>
              <a:rPr lang="en-GB" sz="6000">
                <a:solidFill>
                  <a:schemeClr val="tx1"/>
                </a:solidFill>
              </a:rPr>
              <a:t> sit </a:t>
            </a:r>
            <a:r>
              <a:rPr lang="en-GB" sz="6000" err="1">
                <a:solidFill>
                  <a:schemeClr val="tx1"/>
                </a:solidFill>
              </a:rPr>
              <a:t>amet</a:t>
            </a:r>
            <a:r>
              <a:rPr lang="en-GB" sz="6000">
                <a:solidFill>
                  <a:schemeClr val="tx1"/>
                </a:solidFill>
              </a:rPr>
              <a:t>, </a:t>
            </a:r>
            <a:r>
              <a:rPr lang="en-GB" sz="6000" err="1">
                <a:solidFill>
                  <a:schemeClr val="tx1"/>
                </a:solidFill>
              </a:rPr>
              <a:t>consectetur</a:t>
            </a:r>
            <a:r>
              <a:rPr lang="en-GB" sz="6000">
                <a:solidFill>
                  <a:schemeClr val="tx1"/>
                </a:solidFill>
              </a:rPr>
              <a:t> </a:t>
            </a:r>
            <a:r>
              <a:rPr lang="en-GB" sz="6000" err="1">
                <a:solidFill>
                  <a:schemeClr val="tx1"/>
                </a:solidFill>
              </a:rPr>
              <a:t>adipiscing</a:t>
            </a:r>
            <a:r>
              <a:rPr lang="en-GB" sz="6000">
                <a:solidFill>
                  <a:schemeClr val="tx1"/>
                </a:solidFill>
              </a:rPr>
              <a:t> </a:t>
            </a:r>
            <a:r>
              <a:rPr lang="en-GB" sz="6000" err="1">
                <a:solidFill>
                  <a:schemeClr val="tx1"/>
                </a:solidFill>
              </a:rPr>
              <a:t>elit</a:t>
            </a:r>
            <a:r>
              <a:rPr lang="en-GB" sz="6000">
                <a:solidFill>
                  <a:schemeClr val="tx1"/>
                </a:solidFill>
              </a:rPr>
              <a:t>.</a:t>
            </a:r>
          </a:p>
        </p:txBody>
      </p:sp>
      <p:pic>
        <p:nvPicPr>
          <p:cNvPr id="7" name="Picture 6" descr="A black background with grey text&#10;&#10;Description automatically generated">
            <a:extLst>
              <a:ext uri="{FF2B5EF4-FFF2-40B4-BE49-F238E27FC236}">
                <a16:creationId xmlns:a16="http://schemas.microsoft.com/office/drawing/2014/main" id="{24CDD3E1-FE8B-E9C4-47B4-1D73F58C5C38}"/>
              </a:ext>
            </a:extLst>
          </p:cNvPr>
          <p:cNvPicPr>
            <a:picLocks noChangeAspect="1"/>
          </p:cNvPicPr>
          <p:nvPr userDrawn="1"/>
        </p:nvPicPr>
        <p:blipFill>
          <a:blip r:embed="rId2"/>
          <a:stretch>
            <a:fillRect/>
          </a:stretch>
        </p:blipFill>
        <p:spPr>
          <a:xfrm>
            <a:off x="10367958" y="6046557"/>
            <a:ext cx="1138241" cy="640260"/>
          </a:xfrm>
          <a:prstGeom prst="rect">
            <a:avLst/>
          </a:prstGeom>
        </p:spPr>
      </p:pic>
      <p:pic>
        <p:nvPicPr>
          <p:cNvPr id="8" name="Picture 7">
            <a:extLst>
              <a:ext uri="{FF2B5EF4-FFF2-40B4-BE49-F238E27FC236}">
                <a16:creationId xmlns:a16="http://schemas.microsoft.com/office/drawing/2014/main" id="{6D06C85C-18C6-FE36-0E02-8F34F07A4855}"/>
              </a:ext>
            </a:extLst>
          </p:cNvPr>
          <p:cNvPicPr>
            <a:picLocks noChangeAspect="1"/>
          </p:cNvPicPr>
          <p:nvPr userDrawn="1"/>
        </p:nvPicPr>
        <p:blipFill>
          <a:blip r:embed="rId3"/>
          <a:stretch>
            <a:fillRect/>
          </a:stretch>
        </p:blipFill>
        <p:spPr>
          <a:xfrm>
            <a:off x="8459603" y="6099187"/>
            <a:ext cx="1745119" cy="535000"/>
          </a:xfrm>
          <a:prstGeom prst="rect">
            <a:avLst/>
          </a:prstGeom>
        </p:spPr>
      </p:pic>
      <p:sp>
        <p:nvSpPr>
          <p:cNvPr id="9" name="Title 4">
            <a:extLst>
              <a:ext uri="{FF2B5EF4-FFF2-40B4-BE49-F238E27FC236}">
                <a16:creationId xmlns:a16="http://schemas.microsoft.com/office/drawing/2014/main" id="{4C59B8A2-33D8-5F9B-42CC-8069E7303F56}"/>
              </a:ext>
            </a:extLst>
          </p:cNvPr>
          <p:cNvSpPr>
            <a:spLocks noGrp="1"/>
          </p:cNvSpPr>
          <p:nvPr userDrawn="1"/>
        </p:nvSpPr>
        <p:spPr>
          <a:xfrm>
            <a:off x="685801" y="5975472"/>
            <a:ext cx="7534563" cy="587630"/>
          </a:xfrm>
          <a:prstGeom prst="rect">
            <a:avLst/>
          </a:prstGeom>
        </p:spPr>
        <p:txBody>
          <a:bodyPr/>
          <a:lstStyle>
            <a:lvl1pPr algn="l" defTabSz="1523848" rtl="0" eaLnBrk="1" latinLnBrk="0" hangingPunct="1">
              <a:lnSpc>
                <a:spcPct val="90000"/>
              </a:lnSpc>
              <a:spcBef>
                <a:spcPct val="0"/>
              </a:spcBef>
              <a:buNone/>
              <a:defRPr sz="4000" b="1" kern="1200">
                <a:solidFill>
                  <a:schemeClr val="bg1"/>
                </a:solidFill>
                <a:latin typeface="+mj-lt"/>
                <a:ea typeface="+mj-ea"/>
                <a:cs typeface="+mj-cs"/>
              </a:defRPr>
            </a:lvl1pPr>
          </a:lstStyle>
          <a:p>
            <a:pPr>
              <a:lnSpc>
                <a:spcPct val="100000"/>
              </a:lnSpc>
            </a:pPr>
            <a:r>
              <a:rPr lang="en-CA" sz="1600" b="0" err="1">
                <a:solidFill>
                  <a:schemeClr val="tx1">
                    <a:lumMod val="75000"/>
                    <a:lumOff val="25000"/>
                  </a:schemeClr>
                </a:solidFill>
              </a:rPr>
              <a:t>scds.ca</a:t>
            </a:r>
            <a:endParaRPr lang="en-CA" sz="1600" b="0">
              <a:solidFill>
                <a:schemeClr val="tx1">
                  <a:lumMod val="75000"/>
                  <a:lumOff val="25000"/>
                </a:schemeClr>
              </a:solidFill>
            </a:endParaRPr>
          </a:p>
          <a:p>
            <a:pPr>
              <a:lnSpc>
                <a:spcPct val="100000"/>
              </a:lnSpc>
            </a:pPr>
            <a:r>
              <a:rPr lang="en-CA" sz="1600" b="0" err="1">
                <a:solidFill>
                  <a:schemeClr val="tx1">
                    <a:lumMod val="75000"/>
                    <a:lumOff val="25000"/>
                  </a:schemeClr>
                </a:solidFill>
              </a:rPr>
              <a:t>scds@mcmaster.ca</a:t>
            </a:r>
            <a:endParaRPr lang="en-CA" sz="1600" b="0">
              <a:solidFill>
                <a:schemeClr val="tx1">
                  <a:lumMod val="75000"/>
                  <a:lumOff val="25000"/>
                </a:schemeClr>
              </a:solidFill>
            </a:endParaRPr>
          </a:p>
        </p:txBody>
      </p:sp>
    </p:spTree>
    <p:extLst>
      <p:ext uri="{BB962C8B-B14F-4D97-AF65-F5344CB8AC3E}">
        <p14:creationId xmlns:p14="http://schemas.microsoft.com/office/powerpoint/2010/main" val="3316099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pic>
        <p:nvPicPr>
          <p:cNvPr id="6" name="Picture 5" descr="A black background with grey text&#10;&#10;Description automatically generated">
            <a:extLst>
              <a:ext uri="{FF2B5EF4-FFF2-40B4-BE49-F238E27FC236}">
                <a16:creationId xmlns:a16="http://schemas.microsoft.com/office/drawing/2014/main" id="{48F469CB-A8B6-383E-9318-C7A5B42626CA}"/>
              </a:ext>
            </a:extLst>
          </p:cNvPr>
          <p:cNvPicPr>
            <a:picLocks noChangeAspect="1"/>
          </p:cNvPicPr>
          <p:nvPr userDrawn="1"/>
        </p:nvPicPr>
        <p:blipFill>
          <a:blip r:embed="rId2"/>
          <a:stretch>
            <a:fillRect/>
          </a:stretch>
        </p:blipFill>
        <p:spPr>
          <a:xfrm>
            <a:off x="10818532" y="6046557"/>
            <a:ext cx="1138241" cy="640260"/>
          </a:xfrm>
          <a:prstGeom prst="rect">
            <a:avLst/>
          </a:prstGeom>
        </p:spPr>
      </p:pic>
      <p:pic>
        <p:nvPicPr>
          <p:cNvPr id="7" name="Picture 6">
            <a:extLst>
              <a:ext uri="{FF2B5EF4-FFF2-40B4-BE49-F238E27FC236}">
                <a16:creationId xmlns:a16="http://schemas.microsoft.com/office/drawing/2014/main" id="{A053C28D-5CED-7B51-9A5E-36ABB4E30443}"/>
              </a:ext>
            </a:extLst>
          </p:cNvPr>
          <p:cNvPicPr>
            <a:picLocks noChangeAspect="1"/>
          </p:cNvPicPr>
          <p:nvPr userDrawn="1"/>
        </p:nvPicPr>
        <p:blipFill>
          <a:blip r:embed="rId3"/>
          <a:stretch>
            <a:fillRect/>
          </a:stretch>
        </p:blipFill>
        <p:spPr>
          <a:xfrm>
            <a:off x="8896925" y="6104452"/>
            <a:ext cx="1745119" cy="535000"/>
          </a:xfrm>
          <a:prstGeom prst="rect">
            <a:avLst/>
          </a:prstGeom>
        </p:spPr>
      </p:pic>
      <p:sp>
        <p:nvSpPr>
          <p:cNvPr id="8" name="Subtitle 2">
            <a:extLst>
              <a:ext uri="{FF2B5EF4-FFF2-40B4-BE49-F238E27FC236}">
                <a16:creationId xmlns:a16="http://schemas.microsoft.com/office/drawing/2014/main" id="{DC527342-2EAD-25FF-4BAE-BCA5E929FF16}"/>
              </a:ext>
            </a:extLst>
          </p:cNvPr>
          <p:cNvSpPr>
            <a:spLocks noGrp="1"/>
          </p:cNvSpPr>
          <p:nvPr userDrawn="1"/>
        </p:nvSpPr>
        <p:spPr>
          <a:xfrm>
            <a:off x="6934199" y="1676400"/>
            <a:ext cx="4571999" cy="3858128"/>
          </a:xfrm>
          <a:prstGeom prst="rect">
            <a:avLst/>
          </a:prstGeom>
        </p:spPr>
        <p:txBody>
          <a:bodyPr anchor="t"/>
          <a:lstStyle>
            <a:lvl1pPr marL="0" indent="0" algn="l" defTabSz="1523848" rtl="0" eaLnBrk="1" latinLnBrk="0" hangingPunct="1">
              <a:lnSpc>
                <a:spcPct val="90000"/>
              </a:lnSpc>
              <a:spcBef>
                <a:spcPts val="1667"/>
              </a:spcBef>
              <a:buFont typeface="Arial" panose="020B0604020202020204" pitchFamily="34" charset="0"/>
              <a:buNone/>
              <a:defRPr sz="5400" kern="1200" baseline="0">
                <a:solidFill>
                  <a:schemeClr val="bg1"/>
                </a:solidFill>
                <a:latin typeface="+mn-lt"/>
                <a:ea typeface="+mn-ea"/>
                <a:cs typeface="+mn-cs"/>
              </a:defRPr>
            </a:lvl1pPr>
            <a:lvl2pPr marL="761924" indent="0" algn="ctr" defTabSz="1523848" rtl="0" eaLnBrk="1" latinLnBrk="0" hangingPunct="1">
              <a:lnSpc>
                <a:spcPct val="90000"/>
              </a:lnSpc>
              <a:spcBef>
                <a:spcPts val="833"/>
              </a:spcBef>
              <a:buFont typeface="Arial" panose="020B0604020202020204" pitchFamily="34" charset="0"/>
              <a:buNone/>
              <a:defRPr sz="3333" kern="1200">
                <a:solidFill>
                  <a:schemeClr val="tx1"/>
                </a:solidFill>
                <a:latin typeface="+mn-lt"/>
                <a:ea typeface="+mn-ea"/>
                <a:cs typeface="+mn-cs"/>
              </a:defRPr>
            </a:lvl2pPr>
            <a:lvl3pPr marL="1523848" indent="0" algn="ctr" defTabSz="1523848" rtl="0" eaLnBrk="1" latinLnBrk="0" hangingPunct="1">
              <a:lnSpc>
                <a:spcPct val="90000"/>
              </a:lnSpc>
              <a:spcBef>
                <a:spcPts val="833"/>
              </a:spcBef>
              <a:buFont typeface="Arial" panose="020B0604020202020204" pitchFamily="34" charset="0"/>
              <a:buNone/>
              <a:defRPr sz="3000" kern="1200">
                <a:solidFill>
                  <a:schemeClr val="tx1"/>
                </a:solidFill>
                <a:latin typeface="+mn-lt"/>
                <a:ea typeface="+mn-ea"/>
                <a:cs typeface="+mn-cs"/>
              </a:defRPr>
            </a:lvl3pPr>
            <a:lvl4pPr marL="2285771"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4pPr>
            <a:lvl5pPr marL="3047695"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5pPr>
            <a:lvl6pPr marL="3809619"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6pPr>
            <a:lvl7pPr marL="4571543"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7pPr>
            <a:lvl8pPr marL="5333467"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8pPr>
            <a:lvl9pPr marL="6095390"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9pPr>
          </a:lstStyle>
          <a:p>
            <a:r>
              <a:rPr lang="en-GB" sz="1800" b="1">
                <a:solidFill>
                  <a:schemeClr val="tx1"/>
                </a:solidFill>
              </a:rPr>
              <a:t>Lorem ipsum </a:t>
            </a:r>
            <a:r>
              <a:rPr lang="en-GB" sz="1800" b="1" err="1">
                <a:solidFill>
                  <a:schemeClr val="tx1"/>
                </a:solidFill>
              </a:rPr>
              <a:t>dolor</a:t>
            </a:r>
            <a:r>
              <a:rPr lang="en-GB" sz="1800" b="1">
                <a:solidFill>
                  <a:schemeClr val="tx1"/>
                </a:solidFill>
              </a:rPr>
              <a:t> sit </a:t>
            </a:r>
            <a:r>
              <a:rPr lang="en-GB" sz="1800" b="1" err="1">
                <a:solidFill>
                  <a:schemeClr val="tx1"/>
                </a:solidFill>
              </a:rPr>
              <a:t>amet</a:t>
            </a:r>
            <a:r>
              <a:rPr lang="en-GB" sz="1800" b="1">
                <a:solidFill>
                  <a:schemeClr val="tx1"/>
                </a:solidFill>
              </a:rPr>
              <a:t>, </a:t>
            </a:r>
            <a:r>
              <a:rPr lang="en-GB" sz="1800" b="1" err="1">
                <a:solidFill>
                  <a:schemeClr val="tx1"/>
                </a:solidFill>
              </a:rPr>
              <a:t>consectetur</a:t>
            </a:r>
            <a:r>
              <a:rPr lang="en-GB" sz="1800" b="1">
                <a:solidFill>
                  <a:schemeClr val="tx1"/>
                </a:solidFill>
              </a:rPr>
              <a:t> </a:t>
            </a:r>
            <a:r>
              <a:rPr lang="en-GB" sz="1800" b="1" err="1">
                <a:solidFill>
                  <a:schemeClr val="tx1"/>
                </a:solidFill>
              </a:rPr>
              <a:t>adipiscing</a:t>
            </a:r>
            <a:r>
              <a:rPr lang="en-GB" sz="1800" b="1">
                <a:solidFill>
                  <a:schemeClr val="tx1"/>
                </a:solidFill>
              </a:rPr>
              <a:t> </a:t>
            </a:r>
            <a:r>
              <a:rPr lang="en-GB" sz="1800" b="1" err="1">
                <a:solidFill>
                  <a:schemeClr val="tx1"/>
                </a:solidFill>
              </a:rPr>
              <a:t>elit</a:t>
            </a:r>
            <a:r>
              <a:rPr lang="en-GB" sz="1800" b="1">
                <a:solidFill>
                  <a:schemeClr val="tx1"/>
                </a:solidFill>
              </a:rPr>
              <a:t>. </a:t>
            </a:r>
          </a:p>
          <a:p>
            <a:pPr marL="285750" indent="-285750">
              <a:buFont typeface="Arial" panose="020B0604020202020204" pitchFamily="34" charset="0"/>
              <a:buChar char="•"/>
            </a:pPr>
            <a:r>
              <a:rPr lang="en-GB" sz="1800">
                <a:solidFill>
                  <a:schemeClr val="tx1"/>
                </a:solidFill>
              </a:rPr>
              <a:t>In </a:t>
            </a:r>
            <a:r>
              <a:rPr lang="en-GB" sz="1800" err="1">
                <a:solidFill>
                  <a:schemeClr val="tx1"/>
                </a:solidFill>
              </a:rPr>
              <a:t>mattis</a:t>
            </a:r>
            <a:r>
              <a:rPr lang="en-GB" sz="1800">
                <a:solidFill>
                  <a:schemeClr val="tx1"/>
                </a:solidFill>
              </a:rPr>
              <a:t> </a:t>
            </a:r>
            <a:r>
              <a:rPr lang="en-GB" sz="1800" err="1">
                <a:solidFill>
                  <a:schemeClr val="tx1"/>
                </a:solidFill>
              </a:rPr>
              <a:t>dolor</a:t>
            </a:r>
            <a:r>
              <a:rPr lang="en-GB" sz="1800">
                <a:solidFill>
                  <a:schemeClr val="tx1"/>
                </a:solidFill>
              </a:rPr>
              <a:t> </a:t>
            </a:r>
            <a:r>
              <a:rPr lang="en-GB" sz="1800" err="1">
                <a:solidFill>
                  <a:schemeClr val="tx1"/>
                </a:solidFill>
              </a:rPr>
              <a:t>quis</a:t>
            </a:r>
            <a:r>
              <a:rPr lang="en-GB" sz="1800">
                <a:solidFill>
                  <a:schemeClr val="tx1"/>
                </a:solidFill>
              </a:rPr>
              <a:t> pulvinar </a:t>
            </a:r>
            <a:r>
              <a:rPr lang="en-GB" sz="1800" err="1">
                <a:solidFill>
                  <a:schemeClr val="tx1"/>
                </a:solidFill>
              </a:rPr>
              <a:t>tristique</a:t>
            </a:r>
            <a:r>
              <a:rPr lang="en-GB" sz="1800">
                <a:solidFill>
                  <a:schemeClr val="tx1"/>
                </a:solidFill>
              </a:rPr>
              <a:t>. </a:t>
            </a:r>
          </a:p>
          <a:p>
            <a:pPr marL="285750" indent="-285750">
              <a:buFont typeface="Arial" panose="020B0604020202020204" pitchFamily="34" charset="0"/>
              <a:buChar char="•"/>
            </a:pPr>
            <a:r>
              <a:rPr lang="en-GB" sz="1800" err="1">
                <a:solidFill>
                  <a:schemeClr val="tx1"/>
                </a:solidFill>
              </a:rPr>
              <a:t>Nulla</a:t>
            </a:r>
            <a:r>
              <a:rPr lang="en-GB" sz="1800">
                <a:solidFill>
                  <a:schemeClr val="tx1"/>
                </a:solidFill>
              </a:rPr>
              <a:t> fermentum </a:t>
            </a:r>
            <a:r>
              <a:rPr lang="en-GB" sz="1800" err="1">
                <a:solidFill>
                  <a:schemeClr val="tx1"/>
                </a:solidFill>
              </a:rPr>
              <a:t>metus</a:t>
            </a:r>
            <a:r>
              <a:rPr lang="en-GB" sz="1800">
                <a:solidFill>
                  <a:schemeClr val="tx1"/>
                </a:solidFill>
              </a:rPr>
              <a:t> </a:t>
            </a:r>
            <a:r>
              <a:rPr lang="en-GB" sz="1800" err="1">
                <a:solidFill>
                  <a:schemeClr val="tx1"/>
                </a:solidFill>
              </a:rPr>
              <a:t>pretium</a:t>
            </a:r>
            <a:r>
              <a:rPr lang="en-GB" sz="1800">
                <a:solidFill>
                  <a:schemeClr val="tx1"/>
                </a:solidFill>
              </a:rPr>
              <a:t>, vestibulum </a:t>
            </a:r>
            <a:r>
              <a:rPr lang="en-GB" sz="1800" err="1">
                <a:solidFill>
                  <a:schemeClr val="tx1"/>
                </a:solidFill>
              </a:rPr>
              <a:t>nibh</a:t>
            </a:r>
            <a:r>
              <a:rPr lang="en-GB" sz="1800">
                <a:solidFill>
                  <a:schemeClr val="tx1"/>
                </a:solidFill>
              </a:rPr>
              <a:t> et, semper sem. </a:t>
            </a:r>
          </a:p>
          <a:p>
            <a:pPr marL="285750" indent="-285750">
              <a:buFont typeface="Arial" panose="020B0604020202020204" pitchFamily="34" charset="0"/>
              <a:buChar char="•"/>
            </a:pPr>
            <a:r>
              <a:rPr lang="en-GB" sz="1800" err="1">
                <a:solidFill>
                  <a:schemeClr val="tx1"/>
                </a:solidFill>
              </a:rPr>
              <a:t>Etiam</a:t>
            </a:r>
            <a:r>
              <a:rPr lang="en-GB" sz="1800">
                <a:solidFill>
                  <a:schemeClr val="tx1"/>
                </a:solidFill>
              </a:rPr>
              <a:t> </a:t>
            </a:r>
            <a:r>
              <a:rPr lang="en-GB" sz="1800" err="1">
                <a:solidFill>
                  <a:schemeClr val="tx1"/>
                </a:solidFill>
              </a:rPr>
              <a:t>suscipit</a:t>
            </a:r>
            <a:r>
              <a:rPr lang="en-GB" sz="1800">
                <a:solidFill>
                  <a:schemeClr val="tx1"/>
                </a:solidFill>
              </a:rPr>
              <a:t> </a:t>
            </a:r>
            <a:r>
              <a:rPr lang="en-GB" sz="1800" err="1">
                <a:solidFill>
                  <a:schemeClr val="tx1"/>
                </a:solidFill>
              </a:rPr>
              <a:t>elit</a:t>
            </a:r>
            <a:r>
              <a:rPr lang="en-GB" sz="1800">
                <a:solidFill>
                  <a:schemeClr val="tx1"/>
                </a:solidFill>
              </a:rPr>
              <a:t> in ligula </a:t>
            </a:r>
            <a:r>
              <a:rPr lang="en-GB" sz="1800" err="1">
                <a:solidFill>
                  <a:schemeClr val="tx1"/>
                </a:solidFill>
              </a:rPr>
              <a:t>dignissim</a:t>
            </a:r>
            <a:r>
              <a:rPr lang="en-GB" sz="1800">
                <a:solidFill>
                  <a:schemeClr val="tx1"/>
                </a:solidFill>
              </a:rPr>
              <a:t> </a:t>
            </a:r>
            <a:r>
              <a:rPr lang="en-GB" sz="1800" err="1">
                <a:solidFill>
                  <a:schemeClr val="tx1"/>
                </a:solidFill>
              </a:rPr>
              <a:t>bibendum</a:t>
            </a:r>
            <a:r>
              <a:rPr lang="en-GB" sz="1800">
                <a:solidFill>
                  <a:schemeClr val="tx1"/>
                </a:solidFill>
              </a:rPr>
              <a:t>. </a:t>
            </a:r>
          </a:p>
          <a:p>
            <a:r>
              <a:rPr lang="en-GB" sz="1800">
                <a:solidFill>
                  <a:schemeClr val="tx1"/>
                </a:solidFill>
              </a:rPr>
              <a:t>Vestibulum a </a:t>
            </a:r>
            <a:r>
              <a:rPr lang="en-GB" sz="1800" err="1">
                <a:solidFill>
                  <a:schemeClr val="tx1"/>
                </a:solidFill>
              </a:rPr>
              <a:t>urna</a:t>
            </a:r>
            <a:r>
              <a:rPr lang="en-GB" sz="1800">
                <a:solidFill>
                  <a:schemeClr val="tx1"/>
                </a:solidFill>
              </a:rPr>
              <a:t> </a:t>
            </a:r>
            <a:r>
              <a:rPr lang="en-GB" sz="1800" err="1">
                <a:solidFill>
                  <a:schemeClr val="tx1"/>
                </a:solidFill>
              </a:rPr>
              <a:t>sollicitudin</a:t>
            </a:r>
            <a:r>
              <a:rPr lang="en-GB" sz="1800">
                <a:solidFill>
                  <a:schemeClr val="tx1"/>
                </a:solidFill>
              </a:rPr>
              <a:t>, </a:t>
            </a:r>
            <a:r>
              <a:rPr lang="en-GB" sz="1800" err="1">
                <a:solidFill>
                  <a:schemeClr val="tx1"/>
                </a:solidFill>
              </a:rPr>
              <a:t>pretium</a:t>
            </a:r>
            <a:r>
              <a:rPr lang="en-GB" sz="1800">
                <a:solidFill>
                  <a:schemeClr val="tx1"/>
                </a:solidFill>
              </a:rPr>
              <a:t> </a:t>
            </a:r>
            <a:r>
              <a:rPr lang="en-GB" sz="1800" err="1">
                <a:solidFill>
                  <a:schemeClr val="tx1"/>
                </a:solidFill>
              </a:rPr>
              <a:t>arcu</a:t>
            </a:r>
            <a:r>
              <a:rPr lang="en-GB" sz="1800">
                <a:solidFill>
                  <a:schemeClr val="tx1"/>
                </a:solidFill>
              </a:rPr>
              <a:t> ac, </a:t>
            </a:r>
            <a:r>
              <a:rPr lang="en-GB" sz="1800" err="1">
                <a:solidFill>
                  <a:schemeClr val="tx1"/>
                </a:solidFill>
              </a:rPr>
              <a:t>dapibus</a:t>
            </a:r>
            <a:r>
              <a:rPr lang="en-GB" sz="1800">
                <a:solidFill>
                  <a:schemeClr val="tx1"/>
                </a:solidFill>
              </a:rPr>
              <a:t> </a:t>
            </a:r>
            <a:r>
              <a:rPr lang="en-GB" sz="1800" err="1">
                <a:solidFill>
                  <a:schemeClr val="tx1"/>
                </a:solidFill>
              </a:rPr>
              <a:t>sapien</a:t>
            </a:r>
            <a:r>
              <a:rPr lang="en-GB" sz="1800">
                <a:solidFill>
                  <a:schemeClr val="tx1"/>
                </a:solidFill>
              </a:rPr>
              <a:t>. Maecenas </a:t>
            </a:r>
            <a:r>
              <a:rPr lang="en-GB" sz="1800" err="1">
                <a:solidFill>
                  <a:schemeClr val="tx1"/>
                </a:solidFill>
              </a:rPr>
              <a:t>rhoncus</a:t>
            </a:r>
            <a:r>
              <a:rPr lang="en-GB" sz="1800">
                <a:solidFill>
                  <a:schemeClr val="tx1"/>
                </a:solidFill>
              </a:rPr>
              <a:t> </a:t>
            </a:r>
            <a:r>
              <a:rPr lang="en-GB" sz="1800" err="1">
                <a:solidFill>
                  <a:schemeClr val="tx1"/>
                </a:solidFill>
              </a:rPr>
              <a:t>euismod</a:t>
            </a:r>
            <a:r>
              <a:rPr lang="en-GB" sz="1800">
                <a:solidFill>
                  <a:schemeClr val="tx1"/>
                </a:solidFill>
              </a:rPr>
              <a:t> </a:t>
            </a:r>
            <a:r>
              <a:rPr lang="en-GB" sz="1800" err="1">
                <a:solidFill>
                  <a:schemeClr val="tx1"/>
                </a:solidFill>
              </a:rPr>
              <a:t>sapien</a:t>
            </a:r>
            <a:r>
              <a:rPr lang="en-GB" sz="1800">
                <a:solidFill>
                  <a:schemeClr val="tx1"/>
                </a:solidFill>
              </a:rPr>
              <a:t>, at </a:t>
            </a:r>
            <a:r>
              <a:rPr lang="en-GB" sz="1800" err="1">
                <a:solidFill>
                  <a:schemeClr val="tx1"/>
                </a:solidFill>
              </a:rPr>
              <a:t>tempor</a:t>
            </a:r>
            <a:r>
              <a:rPr lang="en-GB" sz="1800">
                <a:solidFill>
                  <a:schemeClr val="tx1"/>
                </a:solidFill>
              </a:rPr>
              <a:t> </a:t>
            </a:r>
            <a:r>
              <a:rPr lang="en-GB" sz="1800" err="1">
                <a:solidFill>
                  <a:schemeClr val="tx1"/>
                </a:solidFill>
              </a:rPr>
              <a:t>risus</a:t>
            </a:r>
            <a:r>
              <a:rPr lang="en-GB" sz="1800">
                <a:solidFill>
                  <a:schemeClr val="tx1"/>
                </a:solidFill>
              </a:rPr>
              <a:t> </a:t>
            </a:r>
            <a:r>
              <a:rPr lang="en-GB" sz="1800" err="1">
                <a:solidFill>
                  <a:schemeClr val="tx1"/>
                </a:solidFill>
              </a:rPr>
              <a:t>rhoncus</a:t>
            </a:r>
            <a:r>
              <a:rPr lang="en-GB" sz="1800">
                <a:solidFill>
                  <a:schemeClr val="tx1"/>
                </a:solidFill>
              </a:rPr>
              <a:t> </a:t>
            </a:r>
            <a:r>
              <a:rPr lang="en-GB" sz="1800" err="1">
                <a:solidFill>
                  <a:schemeClr val="tx1"/>
                </a:solidFill>
              </a:rPr>
              <a:t>nec</a:t>
            </a:r>
            <a:r>
              <a:rPr lang="en-GB" sz="1800">
                <a:solidFill>
                  <a:schemeClr val="tx1"/>
                </a:solidFill>
              </a:rPr>
              <a:t>. Nam </a:t>
            </a:r>
            <a:r>
              <a:rPr lang="en-GB" sz="1800" err="1">
                <a:solidFill>
                  <a:schemeClr val="tx1"/>
                </a:solidFill>
              </a:rPr>
              <a:t>lobortis</a:t>
            </a:r>
            <a:r>
              <a:rPr lang="en-GB" sz="1800">
                <a:solidFill>
                  <a:schemeClr val="tx1"/>
                </a:solidFill>
              </a:rPr>
              <a:t>, </a:t>
            </a:r>
            <a:r>
              <a:rPr lang="en-GB" sz="1800" err="1">
                <a:solidFill>
                  <a:schemeClr val="tx1"/>
                </a:solidFill>
              </a:rPr>
              <a:t>lectus</a:t>
            </a:r>
            <a:r>
              <a:rPr lang="en-GB" sz="1800">
                <a:solidFill>
                  <a:schemeClr val="tx1"/>
                </a:solidFill>
              </a:rPr>
              <a:t> id </a:t>
            </a:r>
            <a:r>
              <a:rPr lang="en-GB" sz="1800" err="1">
                <a:solidFill>
                  <a:schemeClr val="tx1"/>
                </a:solidFill>
              </a:rPr>
              <a:t>hendrerit</a:t>
            </a:r>
            <a:r>
              <a:rPr lang="en-GB" sz="1800">
                <a:solidFill>
                  <a:schemeClr val="tx1"/>
                </a:solidFill>
              </a:rPr>
              <a:t> </a:t>
            </a:r>
            <a:r>
              <a:rPr lang="en-GB" sz="1800" err="1">
                <a:solidFill>
                  <a:schemeClr val="tx1"/>
                </a:solidFill>
              </a:rPr>
              <a:t>dapibus</a:t>
            </a:r>
            <a:r>
              <a:rPr lang="en-GB" sz="1800">
                <a:solidFill>
                  <a:schemeClr val="tx1"/>
                </a:solidFill>
              </a:rPr>
              <a:t>.</a:t>
            </a:r>
            <a:endParaRPr lang="en-GB" sz="2800" b="1"/>
          </a:p>
          <a:p>
            <a:endParaRPr lang="en-US" sz="2800"/>
          </a:p>
        </p:txBody>
      </p:sp>
      <p:pic>
        <p:nvPicPr>
          <p:cNvPr id="9" name="Picture 8" descr="A group of people with their faces taken out of them&#10;&#10;Description automatically generated">
            <a:extLst>
              <a:ext uri="{FF2B5EF4-FFF2-40B4-BE49-F238E27FC236}">
                <a16:creationId xmlns:a16="http://schemas.microsoft.com/office/drawing/2014/main" id="{C904900E-8CD3-45D7-B3A6-C6B70CB373E9}"/>
              </a:ext>
            </a:extLst>
          </p:cNvPr>
          <p:cNvPicPr>
            <a:picLocks noChangeAspect="1"/>
          </p:cNvPicPr>
          <p:nvPr userDrawn="1"/>
        </p:nvPicPr>
        <p:blipFill>
          <a:blip r:embed="rId4"/>
          <a:srcRect l="18665" r="9410"/>
          <a:stretch/>
        </p:blipFill>
        <p:spPr>
          <a:xfrm>
            <a:off x="0" y="0"/>
            <a:ext cx="6426180" cy="6858000"/>
          </a:xfrm>
          <a:prstGeom prst="rect">
            <a:avLst/>
          </a:prstGeom>
        </p:spPr>
      </p:pic>
      <p:sp>
        <p:nvSpPr>
          <p:cNvPr id="10" name="Title 4">
            <a:extLst>
              <a:ext uri="{FF2B5EF4-FFF2-40B4-BE49-F238E27FC236}">
                <a16:creationId xmlns:a16="http://schemas.microsoft.com/office/drawing/2014/main" id="{2D6690B5-205F-D003-EB34-FF5C774ECACB}"/>
              </a:ext>
            </a:extLst>
          </p:cNvPr>
          <p:cNvSpPr>
            <a:spLocks noGrp="1"/>
          </p:cNvSpPr>
          <p:nvPr userDrawn="1"/>
        </p:nvSpPr>
        <p:spPr>
          <a:xfrm>
            <a:off x="6934199" y="1111741"/>
            <a:ext cx="825003" cy="390003"/>
          </a:xfrm>
          <a:prstGeom prst="rect">
            <a:avLst/>
          </a:prstGeom>
          <a:solidFill>
            <a:schemeClr val="accent5"/>
          </a:solidFill>
        </p:spPr>
        <p:txBody>
          <a:bodyPr/>
          <a:lstStyle>
            <a:lvl1pPr algn="l" defTabSz="1523848" rtl="0" eaLnBrk="1" latinLnBrk="0" hangingPunct="1">
              <a:lnSpc>
                <a:spcPct val="90000"/>
              </a:lnSpc>
              <a:spcBef>
                <a:spcPct val="0"/>
              </a:spcBef>
              <a:buNone/>
              <a:defRPr sz="4000" b="1" kern="1200">
                <a:solidFill>
                  <a:schemeClr val="bg1"/>
                </a:solidFill>
                <a:latin typeface="+mj-lt"/>
                <a:ea typeface="+mj-ea"/>
                <a:cs typeface="+mj-cs"/>
              </a:defRPr>
            </a:lvl1pPr>
          </a:lstStyle>
          <a:p>
            <a:r>
              <a:rPr lang="en-CA" sz="2400">
                <a:solidFill>
                  <a:schemeClr val="tx1"/>
                </a:solidFill>
              </a:rPr>
              <a:t>Title</a:t>
            </a:r>
          </a:p>
        </p:txBody>
      </p:sp>
    </p:spTree>
    <p:extLst>
      <p:ext uri="{BB962C8B-B14F-4D97-AF65-F5344CB8AC3E}">
        <p14:creationId xmlns:p14="http://schemas.microsoft.com/office/powerpoint/2010/main" val="3006344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4">
    <p:spTree>
      <p:nvGrpSpPr>
        <p:cNvPr id="1" name=""/>
        <p:cNvGrpSpPr/>
        <p:nvPr/>
      </p:nvGrpSpPr>
      <p:grpSpPr>
        <a:xfrm>
          <a:off x="0" y="0"/>
          <a:ext cx="0" cy="0"/>
          <a:chOff x="0" y="0"/>
          <a:chExt cx="0" cy="0"/>
        </a:xfrm>
      </p:grpSpPr>
      <p:pic>
        <p:nvPicPr>
          <p:cNvPr id="6" name="Picture 5" descr="A black background with grey text&#10;&#10;Description automatically generated">
            <a:extLst>
              <a:ext uri="{FF2B5EF4-FFF2-40B4-BE49-F238E27FC236}">
                <a16:creationId xmlns:a16="http://schemas.microsoft.com/office/drawing/2014/main" id="{52E64131-7F60-59A1-D760-ABA207C523D9}"/>
              </a:ext>
            </a:extLst>
          </p:cNvPr>
          <p:cNvPicPr>
            <a:picLocks noChangeAspect="1"/>
          </p:cNvPicPr>
          <p:nvPr userDrawn="1"/>
        </p:nvPicPr>
        <p:blipFill>
          <a:blip r:embed="rId2"/>
          <a:stretch>
            <a:fillRect/>
          </a:stretch>
        </p:blipFill>
        <p:spPr>
          <a:xfrm>
            <a:off x="279966" y="6073404"/>
            <a:ext cx="1138241" cy="640260"/>
          </a:xfrm>
          <a:prstGeom prst="rect">
            <a:avLst/>
          </a:prstGeom>
        </p:spPr>
      </p:pic>
      <p:pic>
        <p:nvPicPr>
          <p:cNvPr id="7" name="Picture 6">
            <a:extLst>
              <a:ext uri="{FF2B5EF4-FFF2-40B4-BE49-F238E27FC236}">
                <a16:creationId xmlns:a16="http://schemas.microsoft.com/office/drawing/2014/main" id="{8F83EB35-3FFD-ED24-1F4E-C31376D4E708}"/>
              </a:ext>
            </a:extLst>
          </p:cNvPr>
          <p:cNvPicPr>
            <a:picLocks noChangeAspect="1"/>
          </p:cNvPicPr>
          <p:nvPr userDrawn="1"/>
        </p:nvPicPr>
        <p:blipFill>
          <a:blip r:embed="rId3"/>
          <a:stretch>
            <a:fillRect/>
          </a:stretch>
        </p:blipFill>
        <p:spPr>
          <a:xfrm>
            <a:off x="1587103" y="6178664"/>
            <a:ext cx="1745119" cy="535000"/>
          </a:xfrm>
          <a:prstGeom prst="rect">
            <a:avLst/>
          </a:prstGeom>
        </p:spPr>
      </p:pic>
      <p:sp>
        <p:nvSpPr>
          <p:cNvPr id="8" name="Subtitle 2">
            <a:extLst>
              <a:ext uri="{FF2B5EF4-FFF2-40B4-BE49-F238E27FC236}">
                <a16:creationId xmlns:a16="http://schemas.microsoft.com/office/drawing/2014/main" id="{574C9E49-261A-A6D3-A956-F1FEA6E2003B}"/>
              </a:ext>
            </a:extLst>
          </p:cNvPr>
          <p:cNvSpPr>
            <a:spLocks noGrp="1"/>
          </p:cNvSpPr>
          <p:nvPr userDrawn="1"/>
        </p:nvSpPr>
        <p:spPr>
          <a:xfrm>
            <a:off x="625642" y="1676400"/>
            <a:ext cx="4730129" cy="3858128"/>
          </a:xfrm>
          <a:prstGeom prst="rect">
            <a:avLst/>
          </a:prstGeom>
        </p:spPr>
        <p:txBody>
          <a:bodyPr anchor="t"/>
          <a:lstStyle>
            <a:lvl1pPr marL="0" indent="0" algn="l" defTabSz="1523848" rtl="0" eaLnBrk="1" latinLnBrk="0" hangingPunct="1">
              <a:lnSpc>
                <a:spcPct val="90000"/>
              </a:lnSpc>
              <a:spcBef>
                <a:spcPts val="1667"/>
              </a:spcBef>
              <a:buFont typeface="Arial" panose="020B0604020202020204" pitchFamily="34" charset="0"/>
              <a:buNone/>
              <a:defRPr sz="5400" kern="1200" baseline="0">
                <a:solidFill>
                  <a:schemeClr val="bg1"/>
                </a:solidFill>
                <a:latin typeface="+mn-lt"/>
                <a:ea typeface="+mn-ea"/>
                <a:cs typeface="+mn-cs"/>
              </a:defRPr>
            </a:lvl1pPr>
            <a:lvl2pPr marL="761924" indent="0" algn="ctr" defTabSz="1523848" rtl="0" eaLnBrk="1" latinLnBrk="0" hangingPunct="1">
              <a:lnSpc>
                <a:spcPct val="90000"/>
              </a:lnSpc>
              <a:spcBef>
                <a:spcPts val="833"/>
              </a:spcBef>
              <a:buFont typeface="Arial" panose="020B0604020202020204" pitchFamily="34" charset="0"/>
              <a:buNone/>
              <a:defRPr sz="3333" kern="1200">
                <a:solidFill>
                  <a:schemeClr val="tx1"/>
                </a:solidFill>
                <a:latin typeface="+mn-lt"/>
                <a:ea typeface="+mn-ea"/>
                <a:cs typeface="+mn-cs"/>
              </a:defRPr>
            </a:lvl2pPr>
            <a:lvl3pPr marL="1523848" indent="0" algn="ctr" defTabSz="1523848" rtl="0" eaLnBrk="1" latinLnBrk="0" hangingPunct="1">
              <a:lnSpc>
                <a:spcPct val="90000"/>
              </a:lnSpc>
              <a:spcBef>
                <a:spcPts val="833"/>
              </a:spcBef>
              <a:buFont typeface="Arial" panose="020B0604020202020204" pitchFamily="34" charset="0"/>
              <a:buNone/>
              <a:defRPr sz="3000" kern="1200">
                <a:solidFill>
                  <a:schemeClr val="tx1"/>
                </a:solidFill>
                <a:latin typeface="+mn-lt"/>
                <a:ea typeface="+mn-ea"/>
                <a:cs typeface="+mn-cs"/>
              </a:defRPr>
            </a:lvl3pPr>
            <a:lvl4pPr marL="2285771"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4pPr>
            <a:lvl5pPr marL="3047695"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5pPr>
            <a:lvl6pPr marL="3809619"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6pPr>
            <a:lvl7pPr marL="4571543"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7pPr>
            <a:lvl8pPr marL="5333467"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8pPr>
            <a:lvl9pPr marL="6095390"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9pPr>
          </a:lstStyle>
          <a:p>
            <a:r>
              <a:rPr lang="en-GB" sz="1800" b="1">
                <a:solidFill>
                  <a:schemeClr val="tx1"/>
                </a:solidFill>
              </a:rPr>
              <a:t>Lorem ipsum </a:t>
            </a:r>
            <a:r>
              <a:rPr lang="en-GB" sz="1800" b="1" err="1">
                <a:solidFill>
                  <a:schemeClr val="tx1"/>
                </a:solidFill>
              </a:rPr>
              <a:t>dolor</a:t>
            </a:r>
            <a:r>
              <a:rPr lang="en-GB" sz="1800" b="1">
                <a:solidFill>
                  <a:schemeClr val="tx1"/>
                </a:solidFill>
              </a:rPr>
              <a:t> sit </a:t>
            </a:r>
            <a:r>
              <a:rPr lang="en-GB" sz="1800" b="1" err="1">
                <a:solidFill>
                  <a:schemeClr val="tx1"/>
                </a:solidFill>
              </a:rPr>
              <a:t>amet</a:t>
            </a:r>
            <a:r>
              <a:rPr lang="en-GB" sz="1800" b="1">
                <a:solidFill>
                  <a:schemeClr val="tx1"/>
                </a:solidFill>
              </a:rPr>
              <a:t>, </a:t>
            </a:r>
            <a:r>
              <a:rPr lang="en-GB" sz="1800" b="1" err="1">
                <a:solidFill>
                  <a:schemeClr val="tx1"/>
                </a:solidFill>
              </a:rPr>
              <a:t>consectetur</a:t>
            </a:r>
            <a:r>
              <a:rPr lang="en-GB" sz="1800" b="1">
                <a:solidFill>
                  <a:schemeClr val="tx1"/>
                </a:solidFill>
              </a:rPr>
              <a:t> </a:t>
            </a:r>
            <a:r>
              <a:rPr lang="en-GB" sz="1800" b="1" err="1">
                <a:solidFill>
                  <a:schemeClr val="tx1"/>
                </a:solidFill>
              </a:rPr>
              <a:t>adipiscing</a:t>
            </a:r>
            <a:r>
              <a:rPr lang="en-GB" sz="1800" b="1">
                <a:solidFill>
                  <a:schemeClr val="tx1"/>
                </a:solidFill>
              </a:rPr>
              <a:t> </a:t>
            </a:r>
            <a:r>
              <a:rPr lang="en-GB" sz="1800" b="1" err="1">
                <a:solidFill>
                  <a:schemeClr val="tx1"/>
                </a:solidFill>
              </a:rPr>
              <a:t>elit</a:t>
            </a:r>
            <a:r>
              <a:rPr lang="en-GB" sz="1800" b="1">
                <a:solidFill>
                  <a:schemeClr val="tx1"/>
                </a:solidFill>
              </a:rPr>
              <a:t>. </a:t>
            </a:r>
          </a:p>
          <a:p>
            <a:pPr marL="285750" indent="-285750">
              <a:buFont typeface="Arial" panose="020B0604020202020204" pitchFamily="34" charset="0"/>
              <a:buChar char="•"/>
            </a:pPr>
            <a:r>
              <a:rPr lang="en-GB" sz="1800">
                <a:solidFill>
                  <a:schemeClr val="tx1"/>
                </a:solidFill>
              </a:rPr>
              <a:t>In </a:t>
            </a:r>
            <a:r>
              <a:rPr lang="en-GB" sz="1800" err="1">
                <a:solidFill>
                  <a:schemeClr val="tx1"/>
                </a:solidFill>
              </a:rPr>
              <a:t>mattis</a:t>
            </a:r>
            <a:r>
              <a:rPr lang="en-GB" sz="1800">
                <a:solidFill>
                  <a:schemeClr val="tx1"/>
                </a:solidFill>
              </a:rPr>
              <a:t> </a:t>
            </a:r>
            <a:r>
              <a:rPr lang="en-GB" sz="1800" err="1">
                <a:solidFill>
                  <a:schemeClr val="tx1"/>
                </a:solidFill>
              </a:rPr>
              <a:t>dolor</a:t>
            </a:r>
            <a:r>
              <a:rPr lang="en-GB" sz="1800">
                <a:solidFill>
                  <a:schemeClr val="tx1"/>
                </a:solidFill>
              </a:rPr>
              <a:t> </a:t>
            </a:r>
            <a:r>
              <a:rPr lang="en-GB" sz="1800" err="1">
                <a:solidFill>
                  <a:schemeClr val="tx1"/>
                </a:solidFill>
              </a:rPr>
              <a:t>quis</a:t>
            </a:r>
            <a:r>
              <a:rPr lang="en-GB" sz="1800">
                <a:solidFill>
                  <a:schemeClr val="tx1"/>
                </a:solidFill>
              </a:rPr>
              <a:t> pulvinar </a:t>
            </a:r>
            <a:r>
              <a:rPr lang="en-GB" sz="1800" err="1">
                <a:solidFill>
                  <a:schemeClr val="tx1"/>
                </a:solidFill>
              </a:rPr>
              <a:t>tristique</a:t>
            </a:r>
            <a:r>
              <a:rPr lang="en-GB" sz="1800">
                <a:solidFill>
                  <a:schemeClr val="tx1"/>
                </a:solidFill>
              </a:rPr>
              <a:t>. </a:t>
            </a:r>
          </a:p>
          <a:p>
            <a:pPr marL="285750" indent="-285750">
              <a:buFont typeface="Arial" panose="020B0604020202020204" pitchFamily="34" charset="0"/>
              <a:buChar char="•"/>
            </a:pPr>
            <a:r>
              <a:rPr lang="en-GB" sz="1800" err="1">
                <a:solidFill>
                  <a:schemeClr val="tx1"/>
                </a:solidFill>
              </a:rPr>
              <a:t>Nulla</a:t>
            </a:r>
            <a:r>
              <a:rPr lang="en-GB" sz="1800">
                <a:solidFill>
                  <a:schemeClr val="tx1"/>
                </a:solidFill>
              </a:rPr>
              <a:t> fermentum </a:t>
            </a:r>
            <a:r>
              <a:rPr lang="en-GB" sz="1800" err="1">
                <a:solidFill>
                  <a:schemeClr val="tx1"/>
                </a:solidFill>
              </a:rPr>
              <a:t>metus</a:t>
            </a:r>
            <a:r>
              <a:rPr lang="en-GB" sz="1800">
                <a:solidFill>
                  <a:schemeClr val="tx1"/>
                </a:solidFill>
              </a:rPr>
              <a:t> </a:t>
            </a:r>
            <a:r>
              <a:rPr lang="en-GB" sz="1800" err="1">
                <a:solidFill>
                  <a:schemeClr val="tx1"/>
                </a:solidFill>
              </a:rPr>
              <a:t>pretium</a:t>
            </a:r>
            <a:r>
              <a:rPr lang="en-GB" sz="1800">
                <a:solidFill>
                  <a:schemeClr val="tx1"/>
                </a:solidFill>
              </a:rPr>
              <a:t>, vestibulum </a:t>
            </a:r>
            <a:r>
              <a:rPr lang="en-GB" sz="1800" err="1">
                <a:solidFill>
                  <a:schemeClr val="tx1"/>
                </a:solidFill>
              </a:rPr>
              <a:t>nibh</a:t>
            </a:r>
            <a:r>
              <a:rPr lang="en-GB" sz="1800">
                <a:solidFill>
                  <a:schemeClr val="tx1"/>
                </a:solidFill>
              </a:rPr>
              <a:t> et, semper sem. </a:t>
            </a:r>
          </a:p>
          <a:p>
            <a:pPr marL="285750" indent="-285750">
              <a:buFont typeface="Arial" panose="020B0604020202020204" pitchFamily="34" charset="0"/>
              <a:buChar char="•"/>
            </a:pPr>
            <a:r>
              <a:rPr lang="en-GB" sz="1800" err="1">
                <a:solidFill>
                  <a:schemeClr val="tx1"/>
                </a:solidFill>
              </a:rPr>
              <a:t>Etiam</a:t>
            </a:r>
            <a:r>
              <a:rPr lang="en-GB" sz="1800">
                <a:solidFill>
                  <a:schemeClr val="tx1"/>
                </a:solidFill>
              </a:rPr>
              <a:t> </a:t>
            </a:r>
            <a:r>
              <a:rPr lang="en-GB" sz="1800" err="1">
                <a:solidFill>
                  <a:schemeClr val="tx1"/>
                </a:solidFill>
              </a:rPr>
              <a:t>suscipit</a:t>
            </a:r>
            <a:r>
              <a:rPr lang="en-GB" sz="1800">
                <a:solidFill>
                  <a:schemeClr val="tx1"/>
                </a:solidFill>
              </a:rPr>
              <a:t> </a:t>
            </a:r>
            <a:r>
              <a:rPr lang="en-GB" sz="1800" err="1">
                <a:solidFill>
                  <a:schemeClr val="tx1"/>
                </a:solidFill>
              </a:rPr>
              <a:t>elit</a:t>
            </a:r>
            <a:r>
              <a:rPr lang="en-GB" sz="1800">
                <a:solidFill>
                  <a:schemeClr val="tx1"/>
                </a:solidFill>
              </a:rPr>
              <a:t> in ligula </a:t>
            </a:r>
            <a:r>
              <a:rPr lang="en-GB" sz="1800" err="1">
                <a:solidFill>
                  <a:schemeClr val="tx1"/>
                </a:solidFill>
              </a:rPr>
              <a:t>dignissim</a:t>
            </a:r>
            <a:r>
              <a:rPr lang="en-GB" sz="1800">
                <a:solidFill>
                  <a:schemeClr val="tx1"/>
                </a:solidFill>
              </a:rPr>
              <a:t> </a:t>
            </a:r>
            <a:r>
              <a:rPr lang="en-GB" sz="1800" err="1">
                <a:solidFill>
                  <a:schemeClr val="tx1"/>
                </a:solidFill>
              </a:rPr>
              <a:t>bibendum</a:t>
            </a:r>
            <a:r>
              <a:rPr lang="en-GB" sz="1800">
                <a:solidFill>
                  <a:schemeClr val="tx1"/>
                </a:solidFill>
              </a:rPr>
              <a:t>. </a:t>
            </a:r>
          </a:p>
          <a:p>
            <a:r>
              <a:rPr lang="en-GB" sz="1800">
                <a:solidFill>
                  <a:schemeClr val="tx1"/>
                </a:solidFill>
              </a:rPr>
              <a:t>Vestibulum a </a:t>
            </a:r>
            <a:r>
              <a:rPr lang="en-GB" sz="1800" err="1">
                <a:solidFill>
                  <a:schemeClr val="tx1"/>
                </a:solidFill>
              </a:rPr>
              <a:t>urna</a:t>
            </a:r>
            <a:r>
              <a:rPr lang="en-GB" sz="1800">
                <a:solidFill>
                  <a:schemeClr val="tx1"/>
                </a:solidFill>
              </a:rPr>
              <a:t> </a:t>
            </a:r>
            <a:r>
              <a:rPr lang="en-GB" sz="1800" err="1">
                <a:solidFill>
                  <a:schemeClr val="tx1"/>
                </a:solidFill>
              </a:rPr>
              <a:t>sollicitudin</a:t>
            </a:r>
            <a:r>
              <a:rPr lang="en-GB" sz="1800">
                <a:solidFill>
                  <a:schemeClr val="tx1"/>
                </a:solidFill>
              </a:rPr>
              <a:t>, </a:t>
            </a:r>
            <a:r>
              <a:rPr lang="en-GB" sz="1800" err="1">
                <a:solidFill>
                  <a:schemeClr val="tx1"/>
                </a:solidFill>
              </a:rPr>
              <a:t>pretium</a:t>
            </a:r>
            <a:r>
              <a:rPr lang="en-GB" sz="1800">
                <a:solidFill>
                  <a:schemeClr val="tx1"/>
                </a:solidFill>
              </a:rPr>
              <a:t> </a:t>
            </a:r>
            <a:r>
              <a:rPr lang="en-GB" sz="1800" err="1">
                <a:solidFill>
                  <a:schemeClr val="tx1"/>
                </a:solidFill>
              </a:rPr>
              <a:t>arcu</a:t>
            </a:r>
            <a:r>
              <a:rPr lang="en-GB" sz="1800">
                <a:solidFill>
                  <a:schemeClr val="tx1"/>
                </a:solidFill>
              </a:rPr>
              <a:t> ac, </a:t>
            </a:r>
            <a:r>
              <a:rPr lang="en-GB" sz="1800" err="1">
                <a:solidFill>
                  <a:schemeClr val="tx1"/>
                </a:solidFill>
              </a:rPr>
              <a:t>dapibus</a:t>
            </a:r>
            <a:r>
              <a:rPr lang="en-GB" sz="1800">
                <a:solidFill>
                  <a:schemeClr val="tx1"/>
                </a:solidFill>
              </a:rPr>
              <a:t> </a:t>
            </a:r>
            <a:r>
              <a:rPr lang="en-GB" sz="1800" err="1">
                <a:solidFill>
                  <a:schemeClr val="tx1"/>
                </a:solidFill>
              </a:rPr>
              <a:t>sapien</a:t>
            </a:r>
            <a:r>
              <a:rPr lang="en-GB" sz="1800">
                <a:solidFill>
                  <a:schemeClr val="tx1"/>
                </a:solidFill>
              </a:rPr>
              <a:t>. Maecenas </a:t>
            </a:r>
            <a:r>
              <a:rPr lang="en-GB" sz="1800" err="1">
                <a:solidFill>
                  <a:schemeClr val="tx1"/>
                </a:solidFill>
              </a:rPr>
              <a:t>rhoncus</a:t>
            </a:r>
            <a:r>
              <a:rPr lang="en-GB" sz="1800">
                <a:solidFill>
                  <a:schemeClr val="tx1"/>
                </a:solidFill>
              </a:rPr>
              <a:t> </a:t>
            </a:r>
            <a:r>
              <a:rPr lang="en-GB" sz="1800" err="1">
                <a:solidFill>
                  <a:schemeClr val="tx1"/>
                </a:solidFill>
              </a:rPr>
              <a:t>euismod</a:t>
            </a:r>
            <a:r>
              <a:rPr lang="en-GB" sz="1800">
                <a:solidFill>
                  <a:schemeClr val="tx1"/>
                </a:solidFill>
              </a:rPr>
              <a:t> </a:t>
            </a:r>
            <a:r>
              <a:rPr lang="en-GB" sz="1800" err="1">
                <a:solidFill>
                  <a:schemeClr val="tx1"/>
                </a:solidFill>
              </a:rPr>
              <a:t>sapien</a:t>
            </a:r>
            <a:r>
              <a:rPr lang="en-GB" sz="1800">
                <a:solidFill>
                  <a:schemeClr val="tx1"/>
                </a:solidFill>
              </a:rPr>
              <a:t>, at </a:t>
            </a:r>
            <a:r>
              <a:rPr lang="en-GB" sz="1800" err="1">
                <a:solidFill>
                  <a:schemeClr val="tx1"/>
                </a:solidFill>
              </a:rPr>
              <a:t>tempor</a:t>
            </a:r>
            <a:r>
              <a:rPr lang="en-GB" sz="1800">
                <a:solidFill>
                  <a:schemeClr val="tx1"/>
                </a:solidFill>
              </a:rPr>
              <a:t> </a:t>
            </a:r>
            <a:r>
              <a:rPr lang="en-GB" sz="1800" err="1">
                <a:solidFill>
                  <a:schemeClr val="tx1"/>
                </a:solidFill>
              </a:rPr>
              <a:t>risus</a:t>
            </a:r>
            <a:r>
              <a:rPr lang="en-GB" sz="1800">
                <a:solidFill>
                  <a:schemeClr val="tx1"/>
                </a:solidFill>
              </a:rPr>
              <a:t> </a:t>
            </a:r>
            <a:r>
              <a:rPr lang="en-GB" sz="1800" err="1">
                <a:solidFill>
                  <a:schemeClr val="tx1"/>
                </a:solidFill>
              </a:rPr>
              <a:t>rhoncus</a:t>
            </a:r>
            <a:r>
              <a:rPr lang="en-GB" sz="1800">
                <a:solidFill>
                  <a:schemeClr val="tx1"/>
                </a:solidFill>
              </a:rPr>
              <a:t> </a:t>
            </a:r>
            <a:r>
              <a:rPr lang="en-GB" sz="1800" err="1">
                <a:solidFill>
                  <a:schemeClr val="tx1"/>
                </a:solidFill>
              </a:rPr>
              <a:t>nec</a:t>
            </a:r>
            <a:r>
              <a:rPr lang="en-GB" sz="1800">
                <a:solidFill>
                  <a:schemeClr val="tx1"/>
                </a:solidFill>
              </a:rPr>
              <a:t>. Nam </a:t>
            </a:r>
            <a:r>
              <a:rPr lang="en-GB" sz="1800" err="1">
                <a:solidFill>
                  <a:schemeClr val="tx1"/>
                </a:solidFill>
              </a:rPr>
              <a:t>lobortis</a:t>
            </a:r>
            <a:r>
              <a:rPr lang="en-GB" sz="1800">
                <a:solidFill>
                  <a:schemeClr val="tx1"/>
                </a:solidFill>
              </a:rPr>
              <a:t>, </a:t>
            </a:r>
            <a:r>
              <a:rPr lang="en-GB" sz="1800" err="1">
                <a:solidFill>
                  <a:schemeClr val="tx1"/>
                </a:solidFill>
              </a:rPr>
              <a:t>lectus</a:t>
            </a:r>
            <a:r>
              <a:rPr lang="en-GB" sz="1800">
                <a:solidFill>
                  <a:schemeClr val="tx1"/>
                </a:solidFill>
              </a:rPr>
              <a:t> id </a:t>
            </a:r>
            <a:r>
              <a:rPr lang="en-GB" sz="1800" err="1">
                <a:solidFill>
                  <a:schemeClr val="tx1"/>
                </a:solidFill>
              </a:rPr>
              <a:t>hendrerit</a:t>
            </a:r>
            <a:r>
              <a:rPr lang="en-GB" sz="1800">
                <a:solidFill>
                  <a:schemeClr val="tx1"/>
                </a:solidFill>
              </a:rPr>
              <a:t> </a:t>
            </a:r>
            <a:r>
              <a:rPr lang="en-GB" sz="1800" err="1">
                <a:solidFill>
                  <a:schemeClr val="tx1"/>
                </a:solidFill>
              </a:rPr>
              <a:t>dapibus</a:t>
            </a:r>
            <a:r>
              <a:rPr lang="en-GB" sz="1800">
                <a:solidFill>
                  <a:schemeClr val="tx1"/>
                </a:solidFill>
              </a:rPr>
              <a:t>.</a:t>
            </a:r>
            <a:endParaRPr lang="en-GB" sz="2800" b="1"/>
          </a:p>
          <a:p>
            <a:endParaRPr lang="en-US" sz="2800"/>
          </a:p>
        </p:txBody>
      </p:sp>
      <p:pic>
        <p:nvPicPr>
          <p:cNvPr id="9" name="Picture 8" descr="A group of people with their faces taken out of them&#10;&#10;Description automatically generated">
            <a:extLst>
              <a:ext uri="{FF2B5EF4-FFF2-40B4-BE49-F238E27FC236}">
                <a16:creationId xmlns:a16="http://schemas.microsoft.com/office/drawing/2014/main" id="{C0C3E7D6-9754-F74B-0A3B-D03EF37D4E18}"/>
              </a:ext>
            </a:extLst>
          </p:cNvPr>
          <p:cNvPicPr>
            <a:picLocks noChangeAspect="1"/>
          </p:cNvPicPr>
          <p:nvPr userDrawn="1"/>
        </p:nvPicPr>
        <p:blipFill>
          <a:blip r:embed="rId4"/>
          <a:srcRect l="18665" r="9410"/>
          <a:stretch/>
        </p:blipFill>
        <p:spPr>
          <a:xfrm>
            <a:off x="5765820" y="0"/>
            <a:ext cx="6426180" cy="6857990"/>
          </a:xfrm>
          <a:prstGeom prst="rect">
            <a:avLst/>
          </a:prstGeom>
        </p:spPr>
      </p:pic>
      <p:sp>
        <p:nvSpPr>
          <p:cNvPr id="10" name="Title 4">
            <a:extLst>
              <a:ext uri="{FF2B5EF4-FFF2-40B4-BE49-F238E27FC236}">
                <a16:creationId xmlns:a16="http://schemas.microsoft.com/office/drawing/2014/main" id="{74B5C660-6E89-D8CC-726D-07905385A55E}"/>
              </a:ext>
            </a:extLst>
          </p:cNvPr>
          <p:cNvSpPr>
            <a:spLocks noGrp="1"/>
          </p:cNvSpPr>
          <p:nvPr userDrawn="1"/>
        </p:nvSpPr>
        <p:spPr>
          <a:xfrm>
            <a:off x="690535" y="1142372"/>
            <a:ext cx="825003" cy="390003"/>
          </a:xfrm>
          <a:prstGeom prst="rect">
            <a:avLst/>
          </a:prstGeom>
          <a:solidFill>
            <a:schemeClr val="accent5"/>
          </a:solidFill>
        </p:spPr>
        <p:txBody>
          <a:bodyPr/>
          <a:lstStyle>
            <a:lvl1pPr algn="l" defTabSz="1523848" rtl="0" eaLnBrk="1" latinLnBrk="0" hangingPunct="1">
              <a:lnSpc>
                <a:spcPct val="90000"/>
              </a:lnSpc>
              <a:spcBef>
                <a:spcPct val="0"/>
              </a:spcBef>
              <a:buNone/>
              <a:defRPr sz="4000" b="1" kern="1200">
                <a:solidFill>
                  <a:schemeClr val="bg1"/>
                </a:solidFill>
                <a:latin typeface="+mj-lt"/>
                <a:ea typeface="+mj-ea"/>
                <a:cs typeface="+mj-cs"/>
              </a:defRPr>
            </a:lvl1pPr>
          </a:lstStyle>
          <a:p>
            <a:r>
              <a:rPr lang="en-CA" sz="2400">
                <a:solidFill>
                  <a:schemeClr val="tx1"/>
                </a:solidFill>
              </a:rPr>
              <a:t>Title</a:t>
            </a:r>
          </a:p>
        </p:txBody>
      </p:sp>
    </p:spTree>
    <p:extLst>
      <p:ext uri="{BB962C8B-B14F-4D97-AF65-F5344CB8AC3E}">
        <p14:creationId xmlns:p14="http://schemas.microsoft.com/office/powerpoint/2010/main" val="1972133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539216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7.jpe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6.jpe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hyperlink" Target="http://arxiv.org/abs/2406.08356"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hyperlink" Target="http://arxiv.org/abs/2407.16551"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7.jpe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hyperlink" Target="mailto:lee887@mcmaster.ca" TargetMode="External"/><Relationship Id="rId3" Type="http://schemas.openxmlformats.org/officeDocument/2006/relationships/image" Target="../media/image3.png"/><Relationship Id="rId7" Type="http://schemas.openxmlformats.org/officeDocument/2006/relationships/hyperlink" Target="mailto:jkyoung@mcmaster.ca" TargetMode="External"/><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hyperlink" Target="https://github.com/McMasterRS/research-impact-analysis/blob/main/apc.ipynb" TargetMode="External"/><Relationship Id="rId5" Type="http://schemas.openxmlformats.org/officeDocument/2006/relationships/hyperlink" Target="https://doi.org/10.5281/zenodo.15640545" TargetMode="Externa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hyperlink" Target="https://research.mcmaster.ca/home/support-for-researchers/research-resources/digital-research-commons-pilot-drcp/"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0.jpe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collage of different colored squares&#10;&#10;Description automatically generated">
            <a:extLst>
              <a:ext uri="{FF2B5EF4-FFF2-40B4-BE49-F238E27FC236}">
                <a16:creationId xmlns:a16="http://schemas.microsoft.com/office/drawing/2014/main" id="{E548DB1E-AB84-BD58-5D2A-29D6A2FBE5BB}"/>
              </a:ext>
            </a:extLst>
          </p:cNvPr>
          <p:cNvPicPr>
            <a:picLocks noChangeAspect="1"/>
          </p:cNvPicPr>
          <p:nvPr/>
        </p:nvPicPr>
        <p:blipFill>
          <a:blip r:embed="rId2"/>
          <a:srcRect r="24400"/>
          <a:stretch/>
        </p:blipFill>
        <p:spPr>
          <a:xfrm>
            <a:off x="6609807" y="-1"/>
            <a:ext cx="5582194" cy="5532953"/>
          </a:xfrm>
          <a:prstGeom prst="rect">
            <a:avLst/>
          </a:prstGeom>
        </p:spPr>
      </p:pic>
      <p:sp>
        <p:nvSpPr>
          <p:cNvPr id="3" name="Rectangle 2">
            <a:extLst>
              <a:ext uri="{FF2B5EF4-FFF2-40B4-BE49-F238E27FC236}">
                <a16:creationId xmlns:a16="http://schemas.microsoft.com/office/drawing/2014/main" id="{65AD87FF-B1C6-994C-4B15-90687305BD65}"/>
              </a:ext>
            </a:extLst>
          </p:cNvPr>
          <p:cNvSpPr/>
          <p:nvPr/>
        </p:nvSpPr>
        <p:spPr>
          <a:xfrm>
            <a:off x="0" y="5532952"/>
            <a:ext cx="12192000" cy="132504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2">
            <a:extLst>
              <a:ext uri="{FF2B5EF4-FFF2-40B4-BE49-F238E27FC236}">
                <a16:creationId xmlns:a16="http://schemas.microsoft.com/office/drawing/2014/main" id="{25A103D9-49DE-56F0-9922-D095600E4EF7}"/>
              </a:ext>
            </a:extLst>
          </p:cNvPr>
          <p:cNvSpPr txBox="1">
            <a:spLocks/>
          </p:cNvSpPr>
          <p:nvPr/>
        </p:nvSpPr>
        <p:spPr>
          <a:xfrm>
            <a:off x="570308" y="1742488"/>
            <a:ext cx="5525692" cy="11829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CA" sz="2800" b="1" i="0">
                <a:solidFill>
                  <a:srgbClr val="000000"/>
                </a:solidFill>
                <a:effectLst/>
                <a:latin typeface="Poppins" pitchFamily="2" charset="77"/>
              </a:rPr>
              <a:t>Assessing the Value of Transformative Agreements</a:t>
            </a:r>
            <a:endParaRPr lang="en-US" sz="5400" b="1"/>
          </a:p>
        </p:txBody>
      </p:sp>
      <p:sp>
        <p:nvSpPr>
          <p:cNvPr id="5" name="Subtitle 3">
            <a:extLst>
              <a:ext uri="{FF2B5EF4-FFF2-40B4-BE49-F238E27FC236}">
                <a16:creationId xmlns:a16="http://schemas.microsoft.com/office/drawing/2014/main" id="{3450D438-7708-7649-A964-BF90B9319507}"/>
              </a:ext>
            </a:extLst>
          </p:cNvPr>
          <p:cNvSpPr txBox="1">
            <a:spLocks/>
          </p:cNvSpPr>
          <p:nvPr/>
        </p:nvSpPr>
        <p:spPr>
          <a:xfrm>
            <a:off x="570307" y="2952871"/>
            <a:ext cx="5525693" cy="8327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1600" b="1" i="0">
                <a:solidFill>
                  <a:srgbClr val="000000"/>
                </a:solidFill>
                <a:effectLst/>
                <a:latin typeface="Poppins" pitchFamily="2" charset="77"/>
              </a:rPr>
              <a:t>An Automated Approach to Estimating Article Processing Charge (APC) Discounts</a:t>
            </a:r>
            <a:endParaRPr lang="en-US" sz="1600"/>
          </a:p>
        </p:txBody>
      </p:sp>
      <p:sp>
        <p:nvSpPr>
          <p:cNvPr id="6" name="Text Placeholder 4">
            <a:extLst>
              <a:ext uri="{FF2B5EF4-FFF2-40B4-BE49-F238E27FC236}">
                <a16:creationId xmlns:a16="http://schemas.microsoft.com/office/drawing/2014/main" id="{BAB09DE6-E135-A301-E0BA-D5D7ED95EE59}"/>
              </a:ext>
            </a:extLst>
          </p:cNvPr>
          <p:cNvSpPr txBox="1">
            <a:spLocks/>
          </p:cNvSpPr>
          <p:nvPr/>
        </p:nvSpPr>
        <p:spPr>
          <a:xfrm>
            <a:off x="570307" y="4115546"/>
            <a:ext cx="5669266" cy="8327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solidFill>
                  <a:schemeClr val="accent1"/>
                </a:solidFill>
              </a:rPr>
              <a:t>Jack Young, Bibliometrics &amp; Research Impact Librarian</a:t>
            </a:r>
          </a:p>
          <a:p>
            <a:pPr marL="0" indent="0">
              <a:buFont typeface="Arial" panose="020B0604020202020204" pitchFamily="34" charset="0"/>
              <a:buNone/>
            </a:pPr>
            <a:r>
              <a:rPr lang="en-US" sz="1800">
                <a:solidFill>
                  <a:schemeClr val="accent1"/>
                </a:solidFill>
              </a:rPr>
              <a:t>Kelvin Lee, Research Software Developer</a:t>
            </a:r>
          </a:p>
          <a:p>
            <a:pPr marL="0" indent="0">
              <a:buFont typeface="Arial" panose="020B0604020202020204" pitchFamily="34" charset="0"/>
              <a:buNone/>
            </a:pPr>
            <a:endParaRPr lang="en-US" sz="1600">
              <a:solidFill>
                <a:schemeClr val="accent1"/>
              </a:solidFill>
            </a:endParaRPr>
          </a:p>
          <a:p>
            <a:pPr marL="0" indent="0">
              <a:buFont typeface="Arial" panose="020B0604020202020204" pitchFamily="34" charset="0"/>
              <a:buNone/>
            </a:pPr>
            <a:r>
              <a:rPr lang="en-US" sz="1400">
                <a:solidFill>
                  <a:schemeClr val="accent1"/>
                </a:solidFill>
              </a:rPr>
              <a:t>June 5, 2025</a:t>
            </a:r>
          </a:p>
        </p:txBody>
      </p:sp>
      <p:pic>
        <p:nvPicPr>
          <p:cNvPr id="8" name="Picture 7" descr="A black background with grey text&#10;&#10;Description automatically generated">
            <a:extLst>
              <a:ext uri="{FF2B5EF4-FFF2-40B4-BE49-F238E27FC236}">
                <a16:creationId xmlns:a16="http://schemas.microsoft.com/office/drawing/2014/main" id="{46976194-9FAC-3A3E-B77E-528DA44F5621}"/>
              </a:ext>
            </a:extLst>
          </p:cNvPr>
          <p:cNvPicPr>
            <a:picLocks noChangeAspect="1"/>
          </p:cNvPicPr>
          <p:nvPr/>
        </p:nvPicPr>
        <p:blipFill>
          <a:blip r:embed="rId3"/>
          <a:stretch>
            <a:fillRect/>
          </a:stretch>
        </p:blipFill>
        <p:spPr>
          <a:xfrm>
            <a:off x="570307" y="298021"/>
            <a:ext cx="1791894" cy="1007940"/>
          </a:xfrm>
          <a:prstGeom prst="rect">
            <a:avLst/>
          </a:prstGeom>
        </p:spPr>
      </p:pic>
      <p:pic>
        <p:nvPicPr>
          <p:cNvPr id="12" name="Picture 11" descr="A logo with a bird on it&#10;&#10;Description automatically generated">
            <a:extLst>
              <a:ext uri="{FF2B5EF4-FFF2-40B4-BE49-F238E27FC236}">
                <a16:creationId xmlns:a16="http://schemas.microsoft.com/office/drawing/2014/main" id="{7817FBB2-1AE2-8F2E-F135-479026BA8DE0}"/>
              </a:ext>
            </a:extLst>
          </p:cNvPr>
          <p:cNvPicPr>
            <a:picLocks noChangeAspect="1"/>
          </p:cNvPicPr>
          <p:nvPr/>
        </p:nvPicPr>
        <p:blipFill>
          <a:blip r:embed="rId4"/>
          <a:stretch>
            <a:fillRect/>
          </a:stretch>
        </p:blipFill>
        <p:spPr>
          <a:xfrm>
            <a:off x="9400904" y="5825059"/>
            <a:ext cx="2381250" cy="740833"/>
          </a:xfrm>
          <a:prstGeom prst="rect">
            <a:avLst/>
          </a:prstGeom>
        </p:spPr>
      </p:pic>
    </p:spTree>
    <p:extLst>
      <p:ext uri="{BB962C8B-B14F-4D97-AF65-F5344CB8AC3E}">
        <p14:creationId xmlns:p14="http://schemas.microsoft.com/office/powerpoint/2010/main" val="40657005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BFAE9-93E6-7BDB-91CD-55F18DF752F7}"/>
            </a:ext>
          </a:extLst>
        </p:cNvPr>
        <p:cNvGrpSpPr/>
        <p:nvPr/>
      </p:nvGrpSpPr>
      <p:grpSpPr>
        <a:xfrm>
          <a:off x="0" y="0"/>
          <a:ext cx="0" cy="0"/>
          <a:chOff x="0" y="0"/>
          <a:chExt cx="0" cy="0"/>
        </a:xfrm>
      </p:grpSpPr>
      <p:pic>
        <p:nvPicPr>
          <p:cNvPr id="12" name="Picture 11" descr="A black background with grey text&#10;&#10;Description automatically generated">
            <a:extLst>
              <a:ext uri="{FF2B5EF4-FFF2-40B4-BE49-F238E27FC236}">
                <a16:creationId xmlns:a16="http://schemas.microsoft.com/office/drawing/2014/main" id="{903965DC-61FB-636A-09A5-3741359189FA}"/>
              </a:ext>
            </a:extLst>
          </p:cNvPr>
          <p:cNvPicPr>
            <a:picLocks noChangeAspect="1"/>
          </p:cNvPicPr>
          <p:nvPr/>
        </p:nvPicPr>
        <p:blipFill>
          <a:blip r:embed="rId3"/>
          <a:stretch>
            <a:fillRect/>
          </a:stretch>
        </p:blipFill>
        <p:spPr>
          <a:xfrm>
            <a:off x="279966" y="6073404"/>
            <a:ext cx="1138241" cy="640260"/>
          </a:xfrm>
          <a:prstGeom prst="rect">
            <a:avLst/>
          </a:prstGeom>
        </p:spPr>
      </p:pic>
      <p:pic>
        <p:nvPicPr>
          <p:cNvPr id="14" name="Picture 13">
            <a:extLst>
              <a:ext uri="{FF2B5EF4-FFF2-40B4-BE49-F238E27FC236}">
                <a16:creationId xmlns:a16="http://schemas.microsoft.com/office/drawing/2014/main" id="{715EA786-4096-F4B5-E1C8-962615C4240F}"/>
              </a:ext>
            </a:extLst>
          </p:cNvPr>
          <p:cNvPicPr>
            <a:picLocks noChangeAspect="1"/>
          </p:cNvPicPr>
          <p:nvPr/>
        </p:nvPicPr>
        <p:blipFill>
          <a:blip r:embed="rId4"/>
          <a:stretch>
            <a:fillRect/>
          </a:stretch>
        </p:blipFill>
        <p:spPr>
          <a:xfrm>
            <a:off x="1587103" y="6178664"/>
            <a:ext cx="1745119" cy="535000"/>
          </a:xfrm>
          <a:prstGeom prst="rect">
            <a:avLst/>
          </a:prstGeom>
        </p:spPr>
      </p:pic>
      <p:sp>
        <p:nvSpPr>
          <p:cNvPr id="6" name="Subtitle 2">
            <a:extLst>
              <a:ext uri="{FF2B5EF4-FFF2-40B4-BE49-F238E27FC236}">
                <a16:creationId xmlns:a16="http://schemas.microsoft.com/office/drawing/2014/main" id="{6BFCEA64-A98B-3207-C8EA-0A09519AF15F}"/>
              </a:ext>
            </a:extLst>
          </p:cNvPr>
          <p:cNvSpPr>
            <a:spLocks noGrp="1"/>
          </p:cNvSpPr>
          <p:nvPr/>
        </p:nvSpPr>
        <p:spPr>
          <a:xfrm>
            <a:off x="692011" y="1714014"/>
            <a:ext cx="6116375" cy="4290118"/>
          </a:xfrm>
          <a:prstGeom prst="rect">
            <a:avLst/>
          </a:prstGeom>
        </p:spPr>
        <p:txBody>
          <a:bodyPr lIns="91440" tIns="45720" rIns="91440" bIns="45720" anchor="t"/>
          <a:lstStyle>
            <a:lvl1pPr marL="0" indent="0" algn="l" defTabSz="1523848" rtl="0" eaLnBrk="1" latinLnBrk="0" hangingPunct="1">
              <a:lnSpc>
                <a:spcPct val="90000"/>
              </a:lnSpc>
              <a:spcBef>
                <a:spcPts val="1667"/>
              </a:spcBef>
              <a:buFont typeface="Arial" panose="020B0604020202020204" pitchFamily="34" charset="0"/>
              <a:buNone/>
              <a:defRPr sz="5400" kern="1200" baseline="0">
                <a:solidFill>
                  <a:schemeClr val="bg1"/>
                </a:solidFill>
                <a:latin typeface="+mn-lt"/>
                <a:ea typeface="+mn-ea"/>
                <a:cs typeface="+mn-cs"/>
              </a:defRPr>
            </a:lvl1pPr>
            <a:lvl2pPr marL="761924" indent="0" algn="ctr" defTabSz="1523848" rtl="0" eaLnBrk="1" latinLnBrk="0" hangingPunct="1">
              <a:lnSpc>
                <a:spcPct val="90000"/>
              </a:lnSpc>
              <a:spcBef>
                <a:spcPts val="833"/>
              </a:spcBef>
              <a:buFont typeface="Arial" panose="020B0604020202020204" pitchFamily="34" charset="0"/>
              <a:buNone/>
              <a:defRPr sz="3333" kern="1200">
                <a:solidFill>
                  <a:schemeClr val="tx1"/>
                </a:solidFill>
                <a:latin typeface="+mn-lt"/>
                <a:ea typeface="+mn-ea"/>
                <a:cs typeface="+mn-cs"/>
              </a:defRPr>
            </a:lvl2pPr>
            <a:lvl3pPr marL="1523848" indent="0" algn="ctr" defTabSz="1523848" rtl="0" eaLnBrk="1" latinLnBrk="0" hangingPunct="1">
              <a:lnSpc>
                <a:spcPct val="90000"/>
              </a:lnSpc>
              <a:spcBef>
                <a:spcPts val="833"/>
              </a:spcBef>
              <a:buFont typeface="Arial" panose="020B0604020202020204" pitchFamily="34" charset="0"/>
              <a:buNone/>
              <a:defRPr sz="3000" kern="1200">
                <a:solidFill>
                  <a:schemeClr val="tx1"/>
                </a:solidFill>
                <a:latin typeface="+mn-lt"/>
                <a:ea typeface="+mn-ea"/>
                <a:cs typeface="+mn-cs"/>
              </a:defRPr>
            </a:lvl3pPr>
            <a:lvl4pPr marL="2285771"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4pPr>
            <a:lvl5pPr marL="3047695"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5pPr>
            <a:lvl6pPr marL="3809619"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6pPr>
            <a:lvl7pPr marL="4571543"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7pPr>
            <a:lvl8pPr marL="5333467"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8pPr>
            <a:lvl9pPr marL="6095390"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9pPr>
          </a:lstStyle>
          <a:p>
            <a:pPr marL="285750" indent="-285750">
              <a:lnSpc>
                <a:spcPct val="100000"/>
              </a:lnSpc>
              <a:spcBef>
                <a:spcPct val="20000"/>
              </a:spcBef>
              <a:buFont typeface="Arial" panose="020B0604020202020204" pitchFamily="34" charset="0"/>
              <a:buChar char="•"/>
            </a:pPr>
            <a:r>
              <a:rPr lang="en-US" sz="1800" err="1">
                <a:solidFill>
                  <a:schemeClr val="tx1"/>
                </a:solidFill>
                <a:latin typeface="Courier"/>
              </a:rPr>
              <a:t>corresponding_institution_ids</a:t>
            </a:r>
            <a:r>
              <a:rPr lang="en-US" sz="1800">
                <a:solidFill>
                  <a:schemeClr val="tx1"/>
                </a:solidFill>
                <a:latin typeface="Calibri"/>
                <a:ea typeface="Calibri"/>
                <a:cs typeface="Calibri"/>
              </a:rPr>
              <a:t> (McMaster’s </a:t>
            </a:r>
            <a:r>
              <a:rPr lang="en-US" sz="1800" err="1">
                <a:solidFill>
                  <a:schemeClr val="tx1"/>
                </a:solidFill>
                <a:latin typeface="Calibri"/>
                <a:ea typeface="Calibri"/>
                <a:cs typeface="Calibri"/>
              </a:rPr>
              <a:t>OpenAlex</a:t>
            </a:r>
            <a:r>
              <a:rPr lang="en-US" sz="1800">
                <a:solidFill>
                  <a:schemeClr val="tx1"/>
                </a:solidFill>
                <a:latin typeface="Calibri"/>
                <a:ea typeface="Calibri"/>
                <a:cs typeface="Calibri"/>
              </a:rPr>
              <a:t> ID - </a:t>
            </a:r>
            <a:r>
              <a:rPr lang="en-US" sz="1800" err="1">
                <a:solidFill>
                  <a:schemeClr val="tx1"/>
                </a:solidFill>
                <a:latin typeface="Calibri"/>
                <a:ea typeface="Calibri"/>
                <a:cs typeface="Calibri"/>
              </a:rPr>
              <a:t>dervied</a:t>
            </a:r>
            <a:r>
              <a:rPr lang="en-US" sz="1800">
                <a:solidFill>
                  <a:schemeClr val="tx1"/>
                </a:solidFill>
                <a:latin typeface="Calibri"/>
                <a:ea typeface="Calibri"/>
                <a:cs typeface="Calibri"/>
              </a:rPr>
              <a:t> from ROR)</a:t>
            </a:r>
          </a:p>
          <a:p>
            <a:pPr marL="285750" indent="-285750">
              <a:lnSpc>
                <a:spcPct val="100000"/>
              </a:lnSpc>
              <a:spcBef>
                <a:spcPct val="20000"/>
              </a:spcBef>
              <a:buFont typeface="Arial" panose="020B0604020202020204" pitchFamily="34" charset="0"/>
              <a:buChar char="•"/>
            </a:pPr>
            <a:r>
              <a:rPr lang="en-US" sz="1800" err="1">
                <a:solidFill>
                  <a:schemeClr val="tx1"/>
                </a:solidFill>
                <a:latin typeface="Courier"/>
              </a:rPr>
              <a:t>publication_year</a:t>
            </a:r>
            <a:r>
              <a:rPr lang="en-US" sz="1800">
                <a:solidFill>
                  <a:schemeClr val="tx1"/>
                </a:solidFill>
                <a:latin typeface="Calibri"/>
                <a:ea typeface="Calibri"/>
                <a:cs typeface="Calibri"/>
              </a:rPr>
              <a:t> (2024)</a:t>
            </a:r>
          </a:p>
          <a:p>
            <a:pPr marL="285750" indent="-285750">
              <a:lnSpc>
                <a:spcPct val="100000"/>
              </a:lnSpc>
              <a:spcBef>
                <a:spcPct val="20000"/>
              </a:spcBef>
              <a:buFont typeface="Arial" panose="020B0604020202020204" pitchFamily="34" charset="0"/>
              <a:buChar char="•"/>
            </a:pPr>
            <a:r>
              <a:rPr lang="en-US" sz="1800">
                <a:solidFill>
                  <a:schemeClr val="tx1"/>
                </a:solidFill>
                <a:latin typeface="Courier"/>
              </a:rPr>
              <a:t>type</a:t>
            </a:r>
            <a:r>
              <a:rPr lang="en-US" sz="1800">
                <a:solidFill>
                  <a:schemeClr val="tx1"/>
                </a:solidFill>
                <a:latin typeface="Calibri"/>
                <a:ea typeface="Calibri"/>
                <a:cs typeface="Calibri"/>
              </a:rPr>
              <a:t> (</a:t>
            </a:r>
            <a:r>
              <a:rPr lang="en-US" sz="1800">
                <a:solidFill>
                  <a:schemeClr val="tx1"/>
                </a:solidFill>
                <a:latin typeface="Courier"/>
              </a:rPr>
              <a:t>article</a:t>
            </a:r>
            <a:r>
              <a:rPr lang="en-US" sz="1800">
                <a:solidFill>
                  <a:schemeClr val="tx1"/>
                </a:solidFill>
                <a:latin typeface="Calibri"/>
                <a:ea typeface="Calibri"/>
                <a:cs typeface="Calibri"/>
              </a:rPr>
              <a:t> or </a:t>
            </a:r>
            <a:r>
              <a:rPr lang="en-US" sz="1800">
                <a:solidFill>
                  <a:schemeClr val="tx1"/>
                </a:solidFill>
                <a:latin typeface="Courier"/>
              </a:rPr>
              <a:t>review</a:t>
            </a:r>
            <a:r>
              <a:rPr lang="en-US" sz="1800">
                <a:solidFill>
                  <a:schemeClr val="tx1"/>
                </a:solidFill>
                <a:latin typeface="Calibri"/>
                <a:ea typeface="Calibri"/>
                <a:cs typeface="Calibri"/>
              </a:rPr>
              <a:t>)</a:t>
            </a:r>
          </a:p>
          <a:p>
            <a:pPr marL="285750" indent="-285750">
              <a:lnSpc>
                <a:spcPct val="100000"/>
              </a:lnSpc>
              <a:spcBef>
                <a:spcPct val="20000"/>
              </a:spcBef>
              <a:buFont typeface="Arial" panose="020B0604020202020204" pitchFamily="34" charset="0"/>
              <a:buChar char="•"/>
            </a:pPr>
            <a:r>
              <a:rPr lang="en-US" sz="1800" err="1">
                <a:solidFill>
                  <a:schemeClr val="tx1"/>
                </a:solidFill>
                <a:latin typeface="Courier"/>
              </a:rPr>
              <a:t>oa_status</a:t>
            </a:r>
            <a:r>
              <a:rPr lang="en-US" sz="1800">
                <a:solidFill>
                  <a:schemeClr val="tx1"/>
                </a:solidFill>
                <a:latin typeface="Calibri"/>
                <a:ea typeface="Calibri"/>
                <a:cs typeface="Calibri"/>
              </a:rPr>
              <a:t> (</a:t>
            </a:r>
            <a:r>
              <a:rPr lang="en-US" sz="1800">
                <a:solidFill>
                  <a:schemeClr val="tx1"/>
                </a:solidFill>
                <a:latin typeface="Courier"/>
              </a:rPr>
              <a:t>gold</a:t>
            </a:r>
            <a:r>
              <a:rPr lang="en-US" sz="1800">
                <a:solidFill>
                  <a:schemeClr val="tx1"/>
                </a:solidFill>
                <a:latin typeface="Calibri"/>
                <a:ea typeface="Calibri"/>
                <a:cs typeface="Calibri"/>
              </a:rPr>
              <a:t> or </a:t>
            </a:r>
            <a:r>
              <a:rPr lang="en-US" sz="1800">
                <a:solidFill>
                  <a:schemeClr val="tx1"/>
                </a:solidFill>
                <a:latin typeface="Courier"/>
              </a:rPr>
              <a:t>hybrid</a:t>
            </a:r>
            <a:r>
              <a:rPr lang="en-US" sz="1800">
                <a:solidFill>
                  <a:schemeClr val="tx1"/>
                </a:solidFill>
                <a:latin typeface="Calibri"/>
                <a:ea typeface="Calibri"/>
                <a:cs typeface="Calibri"/>
              </a:rPr>
              <a:t>)</a:t>
            </a:r>
          </a:p>
          <a:p>
            <a:pPr>
              <a:lnSpc>
                <a:spcPct val="100000"/>
              </a:lnSpc>
              <a:spcBef>
                <a:spcPts val="3000"/>
              </a:spcBef>
            </a:pPr>
            <a:r>
              <a:rPr lang="en-US" sz="1800" b="1">
                <a:solidFill>
                  <a:schemeClr val="tx1"/>
                </a:solidFill>
                <a:latin typeface="Calibri"/>
                <a:ea typeface="Calibri"/>
                <a:cs typeface="Calibri"/>
              </a:rPr>
              <a:t>Code Snippet</a:t>
            </a:r>
            <a:endParaRPr lang="en-US" sz="1800">
              <a:solidFill>
                <a:schemeClr val="tx1"/>
              </a:solidFill>
              <a:latin typeface="Calibri"/>
              <a:ea typeface="Calibri"/>
              <a:cs typeface="Calibri"/>
            </a:endParaRPr>
          </a:p>
          <a:p>
            <a:r>
              <a:rPr lang="en-US" sz="2000" err="1">
                <a:solidFill>
                  <a:schemeClr val="tx1"/>
                </a:solidFill>
                <a:latin typeface="Courier"/>
              </a:rPr>
              <a:t>ror_id</a:t>
            </a:r>
            <a:r>
              <a:rPr lang="en-US" sz="2000">
                <a:solidFill>
                  <a:schemeClr val="tx1"/>
                </a:solidFill>
                <a:latin typeface="Courier"/>
              </a:rPr>
              <a:t> </a:t>
            </a:r>
            <a:r>
              <a:rPr lang="en-US" sz="2000">
                <a:solidFill>
                  <a:srgbClr val="666666"/>
                </a:solidFill>
                <a:latin typeface="Courier"/>
              </a:rPr>
              <a:t>=</a:t>
            </a:r>
            <a:r>
              <a:rPr lang="en-US" sz="2000">
                <a:solidFill>
                  <a:schemeClr val="tx1"/>
                </a:solidFill>
                <a:latin typeface="Courier"/>
              </a:rPr>
              <a:t> </a:t>
            </a:r>
            <a:r>
              <a:rPr lang="en-US" sz="2000">
                <a:solidFill>
                  <a:srgbClr val="4070A0"/>
                </a:solidFill>
                <a:latin typeface="Courier"/>
              </a:rPr>
              <a:t>"https://ror.org/02fa3aq29"</a:t>
            </a:r>
            <a:br>
              <a:rPr lang="en-US" sz="2000">
                <a:solidFill>
                  <a:srgbClr val="4070A0"/>
                </a:solidFill>
                <a:latin typeface="Courier"/>
              </a:rPr>
            </a:br>
            <a:r>
              <a:rPr lang="en-US" sz="2000" err="1">
                <a:solidFill>
                  <a:srgbClr val="4070A0"/>
                </a:solidFill>
                <a:latin typeface="Courier"/>
              </a:rPr>
              <a:t>publication_year</a:t>
            </a:r>
            <a:r>
              <a:rPr lang="en-US" sz="2000">
                <a:solidFill>
                  <a:schemeClr val="tx1"/>
                </a:solidFill>
                <a:latin typeface="Courier"/>
              </a:rPr>
              <a:t> </a:t>
            </a:r>
            <a:r>
              <a:rPr lang="en-US" sz="2000">
                <a:solidFill>
                  <a:srgbClr val="666666"/>
                </a:solidFill>
                <a:latin typeface="Courier"/>
              </a:rPr>
              <a:t>=</a:t>
            </a:r>
            <a:r>
              <a:rPr lang="en-US" sz="2000">
                <a:solidFill>
                  <a:schemeClr val="tx1"/>
                </a:solidFill>
                <a:latin typeface="Courier"/>
              </a:rPr>
              <a:t> </a:t>
            </a:r>
            <a:r>
              <a:rPr lang="en-US" sz="2000">
                <a:solidFill>
                  <a:srgbClr val="40A070"/>
                </a:solidFill>
                <a:latin typeface="Courier"/>
              </a:rPr>
              <a:t>2024</a:t>
            </a:r>
            <a:br>
              <a:rPr lang="en-US" sz="2000">
                <a:solidFill>
                  <a:srgbClr val="40A070"/>
                </a:solidFill>
                <a:latin typeface="Courier"/>
              </a:rPr>
            </a:br>
            <a:r>
              <a:rPr lang="en-US" sz="2000" err="1">
                <a:solidFill>
                  <a:srgbClr val="40A070"/>
                </a:solidFill>
                <a:latin typeface="Courier"/>
              </a:rPr>
              <a:t>publication_types</a:t>
            </a:r>
            <a:r>
              <a:rPr lang="en-US" sz="2000">
                <a:solidFill>
                  <a:schemeClr val="tx1"/>
                </a:solidFill>
                <a:latin typeface="Courier"/>
              </a:rPr>
              <a:t> </a:t>
            </a:r>
            <a:r>
              <a:rPr lang="en-US" sz="2000">
                <a:solidFill>
                  <a:srgbClr val="666666"/>
                </a:solidFill>
                <a:latin typeface="Courier"/>
              </a:rPr>
              <a:t>=</a:t>
            </a:r>
            <a:r>
              <a:rPr lang="en-US" sz="2000">
                <a:solidFill>
                  <a:schemeClr val="tx1"/>
                </a:solidFill>
                <a:latin typeface="Courier"/>
              </a:rPr>
              <a:t> [</a:t>
            </a:r>
            <a:r>
              <a:rPr lang="en-US" sz="2000">
                <a:solidFill>
                  <a:srgbClr val="4070A0"/>
                </a:solidFill>
                <a:latin typeface="Courier"/>
              </a:rPr>
              <a:t>"article"</a:t>
            </a:r>
            <a:r>
              <a:rPr lang="en-US" sz="2000">
                <a:solidFill>
                  <a:schemeClr val="tx1"/>
                </a:solidFill>
                <a:latin typeface="Courier"/>
              </a:rPr>
              <a:t>, </a:t>
            </a:r>
            <a:r>
              <a:rPr lang="en-US" sz="2000">
                <a:solidFill>
                  <a:srgbClr val="4070A0"/>
                </a:solidFill>
                <a:latin typeface="Courier"/>
              </a:rPr>
              <a:t>"review"</a:t>
            </a:r>
            <a:r>
              <a:rPr lang="en-US" sz="2000">
                <a:solidFill>
                  <a:schemeClr val="tx1"/>
                </a:solidFill>
                <a:latin typeface="Courier"/>
              </a:rPr>
              <a:t>]</a:t>
            </a:r>
            <a:br>
              <a:rPr lang="en-US" sz="2000">
                <a:solidFill>
                  <a:schemeClr val="tx1"/>
                </a:solidFill>
                <a:latin typeface="Courier"/>
              </a:rPr>
            </a:br>
            <a:r>
              <a:rPr lang="en-US" sz="2000" err="1">
                <a:solidFill>
                  <a:schemeClr val="tx1"/>
                </a:solidFill>
                <a:latin typeface="Courier"/>
              </a:rPr>
              <a:t>publication_oa_statuses</a:t>
            </a:r>
            <a:r>
              <a:rPr lang="en-US" sz="2000">
                <a:solidFill>
                  <a:schemeClr val="tx1"/>
                </a:solidFill>
                <a:latin typeface="Courier"/>
              </a:rPr>
              <a:t> </a:t>
            </a:r>
            <a:r>
              <a:rPr lang="en-US" sz="2000">
                <a:solidFill>
                  <a:srgbClr val="666666"/>
                </a:solidFill>
                <a:latin typeface="Courier"/>
              </a:rPr>
              <a:t>=</a:t>
            </a:r>
            <a:r>
              <a:rPr lang="en-US" sz="2000">
                <a:solidFill>
                  <a:schemeClr val="tx1"/>
                </a:solidFill>
                <a:latin typeface="Courier"/>
              </a:rPr>
              <a:t> [</a:t>
            </a:r>
            <a:r>
              <a:rPr lang="en-US" sz="2000">
                <a:solidFill>
                  <a:srgbClr val="4070A0"/>
                </a:solidFill>
                <a:latin typeface="Courier"/>
              </a:rPr>
              <a:t>"gold"</a:t>
            </a:r>
            <a:r>
              <a:rPr lang="en-US" sz="2000">
                <a:solidFill>
                  <a:schemeClr val="tx1"/>
                </a:solidFill>
                <a:latin typeface="Courier"/>
              </a:rPr>
              <a:t>, </a:t>
            </a:r>
            <a:r>
              <a:rPr lang="en-US" sz="2000">
                <a:solidFill>
                  <a:srgbClr val="4070A0"/>
                </a:solidFill>
                <a:latin typeface="Courier"/>
              </a:rPr>
              <a:t>"hybrid"</a:t>
            </a:r>
            <a:r>
              <a:rPr lang="en-US" sz="2000">
                <a:solidFill>
                  <a:schemeClr val="tx1"/>
                </a:solidFill>
                <a:latin typeface="Courier"/>
              </a:rPr>
              <a:t>]</a:t>
            </a:r>
          </a:p>
          <a:p>
            <a:pPr>
              <a:lnSpc>
                <a:spcPct val="100000"/>
              </a:lnSpc>
              <a:spcBef>
                <a:spcPct val="20000"/>
              </a:spcBef>
            </a:pPr>
            <a:endParaRPr lang="en-US" sz="1800">
              <a:solidFill>
                <a:schemeClr val="tx1"/>
              </a:solidFill>
              <a:latin typeface="Courier"/>
            </a:endParaRPr>
          </a:p>
        </p:txBody>
      </p:sp>
      <p:pic>
        <p:nvPicPr>
          <p:cNvPr id="4" name="Picture 3" descr="A group of people with their faces taken out of them&#10;&#10;Description automatically generated">
            <a:extLst>
              <a:ext uri="{FF2B5EF4-FFF2-40B4-BE49-F238E27FC236}">
                <a16:creationId xmlns:a16="http://schemas.microsoft.com/office/drawing/2014/main" id="{537B14B3-AADC-AA68-D5D8-0893DAA38DA6}"/>
              </a:ext>
            </a:extLst>
          </p:cNvPr>
          <p:cNvPicPr>
            <a:picLocks noChangeAspect="1"/>
          </p:cNvPicPr>
          <p:nvPr/>
        </p:nvPicPr>
        <p:blipFill>
          <a:blip r:embed="rId5"/>
          <a:srcRect l="18665" r="9410"/>
          <a:stretch/>
        </p:blipFill>
        <p:spPr>
          <a:xfrm>
            <a:off x="6944763" y="10"/>
            <a:ext cx="5247237" cy="6857990"/>
          </a:xfrm>
          <a:prstGeom prst="rect">
            <a:avLst/>
          </a:prstGeom>
        </p:spPr>
      </p:pic>
      <p:sp>
        <p:nvSpPr>
          <p:cNvPr id="9" name="Title 4">
            <a:extLst>
              <a:ext uri="{FF2B5EF4-FFF2-40B4-BE49-F238E27FC236}">
                <a16:creationId xmlns:a16="http://schemas.microsoft.com/office/drawing/2014/main" id="{F3CA51E2-A95B-5A5C-10EC-BB2A3F04284D}"/>
              </a:ext>
            </a:extLst>
          </p:cNvPr>
          <p:cNvSpPr>
            <a:spLocks noGrp="1"/>
          </p:cNvSpPr>
          <p:nvPr/>
        </p:nvSpPr>
        <p:spPr>
          <a:xfrm>
            <a:off x="690535" y="1142372"/>
            <a:ext cx="1827813" cy="390003"/>
          </a:xfrm>
          <a:prstGeom prst="rect">
            <a:avLst/>
          </a:prstGeom>
          <a:solidFill>
            <a:schemeClr val="accent5"/>
          </a:solidFill>
        </p:spPr>
        <p:txBody>
          <a:bodyPr/>
          <a:lstStyle>
            <a:lvl1pPr algn="l" defTabSz="1523848" rtl="0" eaLnBrk="1" latinLnBrk="0" hangingPunct="1">
              <a:lnSpc>
                <a:spcPct val="90000"/>
              </a:lnSpc>
              <a:spcBef>
                <a:spcPct val="0"/>
              </a:spcBef>
              <a:buNone/>
              <a:defRPr sz="4000" b="1" kern="1200">
                <a:solidFill>
                  <a:schemeClr val="bg1"/>
                </a:solidFill>
                <a:latin typeface="+mj-lt"/>
                <a:ea typeface="+mj-ea"/>
                <a:cs typeface="+mj-cs"/>
              </a:defRPr>
            </a:lvl1pPr>
          </a:lstStyle>
          <a:p>
            <a:r>
              <a:rPr lang="en-CA" sz="2400">
                <a:solidFill>
                  <a:schemeClr val="tx1"/>
                </a:solidFill>
              </a:rPr>
              <a:t>Parameters</a:t>
            </a:r>
          </a:p>
        </p:txBody>
      </p:sp>
    </p:spTree>
    <p:extLst>
      <p:ext uri="{BB962C8B-B14F-4D97-AF65-F5344CB8AC3E}">
        <p14:creationId xmlns:p14="http://schemas.microsoft.com/office/powerpoint/2010/main" val="1379673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a:solidFill>
            <a:schemeClr val="accent5"/>
          </a:solidFill>
        </p:spPr>
        <p:txBody>
          <a:bodyPr/>
          <a:lstStyle/>
          <a:p>
            <a:pPr marL="0" lvl="0" indent="0">
              <a:buNone/>
            </a:pPr>
            <a:r>
              <a:t>Query Publications from OpenAlex</a:t>
            </a:r>
          </a:p>
        </p:txBody>
      </p:sp>
      <p:sp>
        <p:nvSpPr>
          <p:cNvPr id="3" name="Content Placeholder 2"/>
          <p:cNvSpPr>
            <a:spLocks noGrp="1"/>
          </p:cNvSpPr>
          <p:nvPr>
            <p:ph idx="1"/>
          </p:nvPr>
        </p:nvSpPr>
        <p:spPr/>
        <p:txBody>
          <a:bodyPr lIns="91440" tIns="45720" rIns="91440" bIns="45720" anchor="t"/>
          <a:lstStyle/>
          <a:p>
            <a:pPr marL="456565" lvl="0" indent="0">
              <a:buNone/>
            </a:pPr>
            <a:r>
              <a:rPr sz="1600" b="1" dirty="0">
                <a:solidFill>
                  <a:srgbClr val="007020"/>
                </a:solidFill>
                <a:latin typeface="Courier"/>
              </a:rPr>
              <a:t>def</a:t>
            </a:r>
            <a:r>
              <a:rPr sz="1600" dirty="0">
                <a:latin typeface="Courier"/>
              </a:rPr>
              <a:t> </a:t>
            </a:r>
            <a:r>
              <a:rPr sz="1600" err="1">
                <a:latin typeface="Courier"/>
              </a:rPr>
              <a:t>get_works_by_corresponding_institution</a:t>
            </a:r>
            <a:r>
              <a:rPr sz="1600" dirty="0">
                <a:latin typeface="Courier"/>
              </a:rPr>
              <a:t>(</a:t>
            </a:r>
            <a:r>
              <a:rPr sz="1600" err="1">
                <a:latin typeface="Courier"/>
              </a:rPr>
              <a:t>institution_id</a:t>
            </a:r>
            <a:r>
              <a:rPr sz="1600" dirty="0">
                <a:latin typeface="Courier"/>
              </a:rPr>
              <a:t>, </a:t>
            </a:r>
            <a:r>
              <a:rPr sz="1600" err="1">
                <a:latin typeface="Courier"/>
              </a:rPr>
              <a:t>publication_year</a:t>
            </a:r>
            <a:r>
              <a:rPr sz="1600" dirty="0">
                <a:latin typeface="Courier"/>
              </a:rPr>
              <a:t>, </a:t>
            </a:r>
            <a:r>
              <a:rPr sz="1600" err="1">
                <a:latin typeface="Courier"/>
              </a:rPr>
              <a:t>publication_types</a:t>
            </a:r>
            <a:r>
              <a:rPr sz="1600" dirty="0">
                <a:latin typeface="Courier"/>
              </a:rPr>
              <a:t>, page</a:t>
            </a:r>
            <a:r>
              <a:rPr sz="1600" dirty="0">
                <a:solidFill>
                  <a:srgbClr val="666666"/>
                </a:solidFill>
                <a:latin typeface="Courier"/>
              </a:rPr>
              <a:t>=</a:t>
            </a:r>
            <a:r>
              <a:rPr sz="1600" dirty="0">
                <a:solidFill>
                  <a:srgbClr val="40A070"/>
                </a:solidFill>
                <a:latin typeface="Courier"/>
              </a:rPr>
              <a:t>1</a:t>
            </a:r>
            <a:r>
              <a:rPr sz="1600" dirty="0">
                <a:latin typeface="Courier"/>
              </a:rPr>
              <a:t>, </a:t>
            </a:r>
            <a:r>
              <a:rPr sz="1600" err="1">
                <a:latin typeface="Courier"/>
              </a:rPr>
              <a:t>items_per_page</a:t>
            </a:r>
            <a:r>
              <a:rPr sz="1600" dirty="0">
                <a:solidFill>
                  <a:srgbClr val="666666"/>
                </a:solidFill>
                <a:latin typeface="Courier"/>
              </a:rPr>
              <a:t>=</a:t>
            </a:r>
            <a:r>
              <a:rPr sz="1600" dirty="0">
                <a:solidFill>
                  <a:srgbClr val="40A070"/>
                </a:solidFill>
                <a:latin typeface="Courier"/>
              </a:rPr>
              <a:t>50</a:t>
            </a:r>
            <a:r>
              <a:rPr sz="1600" dirty="0">
                <a:latin typeface="Courier"/>
              </a:rPr>
              <a:t>):</a:t>
            </a:r>
            <a:br>
              <a:rPr sz="1600" dirty="0"/>
            </a:br>
            <a:r>
              <a:rPr sz="1600" dirty="0">
                <a:latin typeface="Courier"/>
              </a:rPr>
              <a:t>    </a:t>
            </a:r>
            <a:r>
              <a:rPr sz="1600" err="1">
                <a:latin typeface="Courier"/>
              </a:rPr>
              <a:t>url</a:t>
            </a:r>
            <a:r>
              <a:rPr sz="1600" dirty="0">
                <a:latin typeface="Courier"/>
              </a:rPr>
              <a:t> </a:t>
            </a:r>
            <a:r>
              <a:rPr sz="1600" dirty="0">
                <a:solidFill>
                  <a:srgbClr val="666666"/>
                </a:solidFill>
                <a:latin typeface="Courier"/>
              </a:rPr>
              <a:t>=</a:t>
            </a:r>
            <a:r>
              <a:rPr sz="1600" dirty="0">
                <a:latin typeface="Courier"/>
              </a:rPr>
              <a:t> </a:t>
            </a:r>
            <a:r>
              <a:rPr sz="1600" dirty="0">
                <a:solidFill>
                  <a:srgbClr val="BB6688"/>
                </a:solidFill>
                <a:latin typeface="Courier"/>
              </a:rPr>
              <a:t>f"""</a:t>
            </a:r>
            <a:br>
              <a:rPr sz="1600" dirty="0"/>
            </a:br>
            <a:r>
              <a:rPr sz="1600" dirty="0">
                <a:solidFill>
                  <a:srgbClr val="BB6688"/>
                </a:solidFill>
                <a:latin typeface="Courier"/>
              </a:rPr>
              <a:t>        https://api.openalex.org/works?filter=</a:t>
            </a:r>
            <a:br>
              <a:rPr sz="1600" dirty="0"/>
            </a:br>
            <a:r>
              <a:rPr sz="1600" dirty="0">
                <a:solidFill>
                  <a:srgbClr val="BB6688"/>
                </a:solidFill>
                <a:latin typeface="Courier"/>
              </a:rPr>
              <a:t>        </a:t>
            </a:r>
            <a:r>
              <a:rPr sz="1600" err="1">
                <a:solidFill>
                  <a:srgbClr val="BB6688"/>
                </a:solidFill>
                <a:highlight>
                  <a:srgbClr val="FFFF00"/>
                </a:highlight>
                <a:latin typeface="Courier"/>
              </a:rPr>
              <a:t>corresponding_institution_ids</a:t>
            </a:r>
            <a:r>
              <a:rPr sz="1600" dirty="0">
                <a:solidFill>
                  <a:srgbClr val="BB6688"/>
                </a:solidFill>
                <a:latin typeface="Courier"/>
              </a:rPr>
              <a:t>:</a:t>
            </a:r>
            <a:r>
              <a:rPr sz="1600" dirty="0">
                <a:solidFill>
                  <a:srgbClr val="4070A0"/>
                </a:solidFill>
                <a:latin typeface="Courier"/>
              </a:rPr>
              <a:t>{</a:t>
            </a:r>
            <a:r>
              <a:rPr sz="1600" err="1">
                <a:latin typeface="Courier"/>
              </a:rPr>
              <a:t>institution_id</a:t>
            </a:r>
            <a:r>
              <a:rPr sz="1600" dirty="0">
                <a:solidFill>
                  <a:srgbClr val="4070A0"/>
                </a:solidFill>
                <a:latin typeface="Courier"/>
              </a:rPr>
              <a:t>}</a:t>
            </a:r>
            <a:r>
              <a:rPr sz="1600" dirty="0">
                <a:solidFill>
                  <a:srgbClr val="BB6688"/>
                </a:solidFill>
                <a:latin typeface="Courier"/>
              </a:rPr>
              <a:t>,</a:t>
            </a:r>
            <a:br>
              <a:rPr sz="1600" dirty="0"/>
            </a:br>
            <a:r>
              <a:rPr sz="1600" dirty="0">
                <a:solidFill>
                  <a:srgbClr val="BB6688"/>
                </a:solidFill>
                <a:latin typeface="Courier"/>
              </a:rPr>
              <a:t>        </a:t>
            </a:r>
            <a:r>
              <a:rPr sz="1600" err="1">
                <a:solidFill>
                  <a:srgbClr val="BB6688"/>
                </a:solidFill>
                <a:highlight>
                  <a:srgbClr val="FFFF00"/>
                </a:highlight>
                <a:latin typeface="Courier"/>
              </a:rPr>
              <a:t>publication_year</a:t>
            </a:r>
            <a:r>
              <a:rPr sz="1600" dirty="0">
                <a:solidFill>
                  <a:srgbClr val="BB6688"/>
                </a:solidFill>
                <a:latin typeface="Courier"/>
              </a:rPr>
              <a:t>:</a:t>
            </a:r>
            <a:r>
              <a:rPr sz="1600" dirty="0">
                <a:solidFill>
                  <a:srgbClr val="4070A0"/>
                </a:solidFill>
                <a:latin typeface="Courier"/>
              </a:rPr>
              <a:t>{</a:t>
            </a:r>
            <a:r>
              <a:rPr sz="1600" err="1">
                <a:latin typeface="Courier"/>
              </a:rPr>
              <a:t>publication_year</a:t>
            </a:r>
            <a:r>
              <a:rPr sz="1600" dirty="0">
                <a:solidFill>
                  <a:srgbClr val="4070A0"/>
                </a:solidFill>
                <a:latin typeface="Courier"/>
              </a:rPr>
              <a:t>}</a:t>
            </a:r>
            <a:r>
              <a:rPr sz="1600" dirty="0">
                <a:solidFill>
                  <a:srgbClr val="BB6688"/>
                </a:solidFill>
                <a:latin typeface="Courier"/>
              </a:rPr>
              <a:t>,</a:t>
            </a:r>
            <a:br>
              <a:rPr sz="1600" dirty="0"/>
            </a:br>
            <a:r>
              <a:rPr sz="1600" dirty="0">
                <a:solidFill>
                  <a:srgbClr val="BB6688"/>
                </a:solidFill>
                <a:latin typeface="Courier"/>
              </a:rPr>
              <a:t>        </a:t>
            </a:r>
            <a:r>
              <a:rPr sz="1600" dirty="0">
                <a:solidFill>
                  <a:srgbClr val="BB6688"/>
                </a:solidFill>
                <a:highlight>
                  <a:srgbClr val="FFFF00"/>
                </a:highlight>
                <a:latin typeface="Courier"/>
              </a:rPr>
              <a:t>type</a:t>
            </a:r>
            <a:r>
              <a:rPr sz="1600" dirty="0">
                <a:solidFill>
                  <a:srgbClr val="BB6688"/>
                </a:solidFill>
                <a:latin typeface="Courier"/>
              </a:rPr>
              <a:t>:</a:t>
            </a:r>
            <a:r>
              <a:rPr sz="1600" dirty="0">
                <a:solidFill>
                  <a:srgbClr val="4070A0"/>
                </a:solidFill>
                <a:latin typeface="Courier"/>
              </a:rPr>
              <a:t>{'|'.</a:t>
            </a:r>
            <a:r>
              <a:rPr sz="1600" dirty="0">
                <a:latin typeface="Courier"/>
              </a:rPr>
              <a:t>join(</a:t>
            </a:r>
            <a:r>
              <a:rPr sz="1600" err="1">
                <a:latin typeface="Courier"/>
              </a:rPr>
              <a:t>publication_types</a:t>
            </a:r>
            <a:r>
              <a:rPr sz="1600" dirty="0">
                <a:latin typeface="Courier"/>
              </a:rPr>
              <a:t>)</a:t>
            </a:r>
            <a:r>
              <a:rPr sz="1600" dirty="0">
                <a:solidFill>
                  <a:srgbClr val="4070A0"/>
                </a:solidFill>
                <a:latin typeface="Courier"/>
              </a:rPr>
              <a:t>}</a:t>
            </a:r>
            <a:r>
              <a:rPr sz="1600" dirty="0">
                <a:solidFill>
                  <a:srgbClr val="BB6688"/>
                </a:solidFill>
                <a:latin typeface="Courier"/>
              </a:rPr>
              <a:t>,</a:t>
            </a:r>
            <a:br>
              <a:rPr sz="1600" dirty="0"/>
            </a:br>
            <a:r>
              <a:rPr sz="1600" dirty="0">
                <a:solidFill>
                  <a:srgbClr val="BB6688"/>
                </a:solidFill>
                <a:latin typeface="Courier"/>
              </a:rPr>
              <a:t>        </a:t>
            </a:r>
            <a:r>
              <a:rPr sz="1600" err="1">
                <a:solidFill>
                  <a:srgbClr val="BB6688"/>
                </a:solidFill>
                <a:highlight>
                  <a:srgbClr val="FFFF00"/>
                </a:highlight>
                <a:latin typeface="Courier"/>
              </a:rPr>
              <a:t>oa_status</a:t>
            </a:r>
            <a:r>
              <a:rPr sz="1600" dirty="0">
                <a:solidFill>
                  <a:srgbClr val="BB6688"/>
                </a:solidFill>
                <a:latin typeface="Courier"/>
              </a:rPr>
              <a:t>:</a:t>
            </a:r>
            <a:r>
              <a:rPr sz="1600" dirty="0">
                <a:solidFill>
                  <a:srgbClr val="4070A0"/>
                </a:solidFill>
                <a:latin typeface="Courier"/>
              </a:rPr>
              <a:t>{'|'.</a:t>
            </a:r>
            <a:r>
              <a:rPr sz="1600" dirty="0">
                <a:latin typeface="Courier"/>
              </a:rPr>
              <a:t>join(</a:t>
            </a:r>
            <a:r>
              <a:rPr sz="1600" err="1">
                <a:latin typeface="Courier"/>
              </a:rPr>
              <a:t>publication_oa_statuses</a:t>
            </a:r>
            <a:r>
              <a:rPr sz="1600" dirty="0">
                <a:latin typeface="Courier"/>
              </a:rPr>
              <a:t>)</a:t>
            </a:r>
            <a:r>
              <a:rPr sz="1600" dirty="0">
                <a:solidFill>
                  <a:srgbClr val="4070A0"/>
                </a:solidFill>
                <a:latin typeface="Courier"/>
              </a:rPr>
              <a:t>}</a:t>
            </a:r>
            <a:r>
              <a:rPr sz="1600" dirty="0">
                <a:solidFill>
                  <a:srgbClr val="BB6688"/>
                </a:solidFill>
                <a:latin typeface="Courier"/>
              </a:rPr>
              <a:t>&amp;</a:t>
            </a:r>
            <a:br>
              <a:rPr sz="1600" dirty="0"/>
            </a:br>
            <a:r>
              <a:rPr sz="1600" dirty="0">
                <a:solidFill>
                  <a:srgbClr val="BB6688"/>
                </a:solidFill>
                <a:latin typeface="Courier"/>
              </a:rPr>
              <a:t>        page=</a:t>
            </a:r>
            <a:r>
              <a:rPr sz="1600" dirty="0">
                <a:solidFill>
                  <a:srgbClr val="4070A0"/>
                </a:solidFill>
                <a:latin typeface="Courier"/>
              </a:rPr>
              <a:t>{</a:t>
            </a:r>
            <a:r>
              <a:rPr sz="1600" dirty="0">
                <a:latin typeface="Courier"/>
              </a:rPr>
              <a:t>page</a:t>
            </a:r>
            <a:r>
              <a:rPr sz="1600" dirty="0">
                <a:solidFill>
                  <a:srgbClr val="4070A0"/>
                </a:solidFill>
                <a:latin typeface="Courier"/>
              </a:rPr>
              <a:t>}</a:t>
            </a:r>
            <a:r>
              <a:rPr sz="1600" dirty="0">
                <a:solidFill>
                  <a:srgbClr val="BB6688"/>
                </a:solidFill>
                <a:latin typeface="Courier"/>
              </a:rPr>
              <a:t>&amp;per-page=</a:t>
            </a:r>
            <a:r>
              <a:rPr sz="1600" dirty="0">
                <a:solidFill>
                  <a:srgbClr val="4070A0"/>
                </a:solidFill>
                <a:latin typeface="Courier"/>
              </a:rPr>
              <a:t>{</a:t>
            </a:r>
            <a:r>
              <a:rPr sz="1600" err="1">
                <a:latin typeface="Courier"/>
              </a:rPr>
              <a:t>items_per_page</a:t>
            </a:r>
            <a:r>
              <a:rPr sz="1600" dirty="0">
                <a:solidFill>
                  <a:srgbClr val="4070A0"/>
                </a:solidFill>
                <a:latin typeface="Courier"/>
              </a:rPr>
              <a:t>}</a:t>
            </a:r>
            <a:br>
              <a:rPr sz="1600" dirty="0"/>
            </a:br>
            <a:r>
              <a:rPr sz="1600" dirty="0">
                <a:solidFill>
                  <a:srgbClr val="BB6688"/>
                </a:solidFill>
                <a:latin typeface="Courier"/>
              </a:rPr>
              <a:t>    """</a:t>
            </a:r>
            <a:br>
              <a:rPr sz="1600" dirty="0"/>
            </a:br>
            <a:br>
              <a:rPr sz="1600" dirty="0"/>
            </a:br>
            <a:r>
              <a:rPr sz="1600" dirty="0">
                <a:latin typeface="Courier"/>
              </a:rPr>
              <a:t>    response </a:t>
            </a:r>
            <a:r>
              <a:rPr sz="1600" dirty="0">
                <a:solidFill>
                  <a:srgbClr val="666666"/>
                </a:solidFill>
                <a:latin typeface="Courier"/>
              </a:rPr>
              <a:t>=</a:t>
            </a:r>
            <a:r>
              <a:rPr sz="1600" dirty="0">
                <a:latin typeface="Courier"/>
              </a:rPr>
              <a:t> </a:t>
            </a:r>
            <a:r>
              <a:rPr sz="1600" err="1">
                <a:latin typeface="Courier"/>
              </a:rPr>
              <a:t>requests.get</a:t>
            </a:r>
            <a:r>
              <a:rPr sz="1600" dirty="0">
                <a:latin typeface="Courier"/>
              </a:rPr>
              <a:t>(</a:t>
            </a:r>
            <a:r>
              <a:rPr sz="1600" err="1">
                <a:latin typeface="Courier"/>
              </a:rPr>
              <a:t>url</a:t>
            </a:r>
            <a:r>
              <a:rPr sz="1600" dirty="0">
                <a:latin typeface="Courier"/>
              </a:rPr>
              <a:t>)</a:t>
            </a:r>
            <a:br>
              <a:rPr sz="1600" dirty="0"/>
            </a:br>
            <a:r>
              <a:rPr sz="1600" dirty="0">
                <a:latin typeface="Courier"/>
              </a:rPr>
              <a:t>    </a:t>
            </a:r>
            <a:r>
              <a:rPr sz="1600" err="1">
                <a:latin typeface="Courier"/>
              </a:rPr>
              <a:t>json_data</a:t>
            </a:r>
            <a:r>
              <a:rPr sz="1600" dirty="0">
                <a:latin typeface="Courier"/>
              </a:rPr>
              <a:t> </a:t>
            </a:r>
            <a:r>
              <a:rPr sz="1600" dirty="0">
                <a:solidFill>
                  <a:srgbClr val="666666"/>
                </a:solidFill>
                <a:latin typeface="Courier"/>
              </a:rPr>
              <a:t>=</a:t>
            </a:r>
            <a:r>
              <a:rPr sz="1600" dirty="0">
                <a:latin typeface="Courier"/>
              </a:rPr>
              <a:t> </a:t>
            </a:r>
            <a:r>
              <a:rPr sz="1600" err="1">
                <a:latin typeface="Courier"/>
              </a:rPr>
              <a:t>response.json</a:t>
            </a:r>
            <a:r>
              <a:rPr sz="1600" dirty="0">
                <a:latin typeface="Courier"/>
              </a:rPr>
              <a:t>()</a:t>
            </a:r>
            <a:br>
              <a:rPr sz="1600" dirty="0"/>
            </a:br>
            <a:br>
              <a:rPr sz="1600" dirty="0"/>
            </a:br>
            <a:r>
              <a:rPr sz="1600" dirty="0">
                <a:latin typeface="Courier"/>
              </a:rPr>
              <a:t>    </a:t>
            </a:r>
            <a:r>
              <a:rPr sz="1600" err="1">
                <a:latin typeface="Courier"/>
              </a:rPr>
              <a:t>df_</a:t>
            </a:r>
            <a:r>
              <a:rPr lang="en-US" sz="1600" err="1">
                <a:latin typeface="Courier"/>
              </a:rPr>
              <a:t>works</a:t>
            </a:r>
            <a:r>
              <a:rPr sz="1600" dirty="0">
                <a:latin typeface="Courier"/>
              </a:rPr>
              <a:t> </a:t>
            </a:r>
            <a:r>
              <a:rPr sz="1600" dirty="0">
                <a:solidFill>
                  <a:srgbClr val="666666"/>
                </a:solidFill>
                <a:latin typeface="Courier"/>
              </a:rPr>
              <a:t>=</a:t>
            </a:r>
            <a:r>
              <a:rPr sz="1600" dirty="0">
                <a:latin typeface="Courier"/>
              </a:rPr>
              <a:t> </a:t>
            </a:r>
            <a:r>
              <a:rPr sz="1600" err="1">
                <a:latin typeface="Courier"/>
              </a:rPr>
              <a:t>pd.DataFrame.from_dict</a:t>
            </a:r>
            <a:r>
              <a:rPr sz="1600" dirty="0">
                <a:latin typeface="Courier"/>
              </a:rPr>
              <a:t>(</a:t>
            </a:r>
            <a:r>
              <a:rPr sz="1600" err="1">
                <a:latin typeface="Courier"/>
              </a:rPr>
              <a:t>json_data</a:t>
            </a:r>
            <a:r>
              <a:rPr sz="1600" dirty="0">
                <a:latin typeface="Courier"/>
              </a:rPr>
              <a:t>[</a:t>
            </a:r>
            <a:r>
              <a:rPr sz="1600" dirty="0">
                <a:solidFill>
                  <a:srgbClr val="4070A0"/>
                </a:solidFill>
                <a:latin typeface="Courier"/>
              </a:rPr>
              <a:t>"results"</a:t>
            </a:r>
            <a:r>
              <a:rPr sz="1600" dirty="0">
                <a:latin typeface="Courier"/>
              </a:rPr>
              <a:t>])</a:t>
            </a:r>
            <a:br>
              <a:rPr sz="1600" dirty="0"/>
            </a:br>
            <a:br>
              <a:rPr sz="1600" dirty="0"/>
            </a:br>
            <a:r>
              <a:rPr sz="1600" dirty="0">
                <a:latin typeface="Courier"/>
              </a:rPr>
              <a:t>    </a:t>
            </a:r>
            <a:r>
              <a:rPr sz="1600" err="1">
                <a:latin typeface="Courier"/>
              </a:rPr>
              <a:t>next_page</a:t>
            </a:r>
            <a:r>
              <a:rPr sz="1600" dirty="0">
                <a:latin typeface="Courier"/>
              </a:rPr>
              <a:t> </a:t>
            </a:r>
            <a:r>
              <a:rPr sz="1600" dirty="0">
                <a:solidFill>
                  <a:srgbClr val="666666"/>
                </a:solidFill>
                <a:latin typeface="Courier"/>
              </a:rPr>
              <a:t>=</a:t>
            </a:r>
            <a:r>
              <a:rPr sz="1600" dirty="0">
                <a:latin typeface="Courier"/>
              </a:rPr>
              <a:t> </a:t>
            </a:r>
            <a:r>
              <a:rPr sz="1600" dirty="0">
                <a:solidFill>
                  <a:srgbClr val="19177C"/>
                </a:solidFill>
                <a:latin typeface="Courier"/>
              </a:rPr>
              <a:t>True</a:t>
            </a:r>
            <a:br>
              <a:rPr sz="1600" dirty="0"/>
            </a:br>
            <a:r>
              <a:rPr sz="1600" dirty="0">
                <a:latin typeface="Courier"/>
              </a:rPr>
              <a:t>    </a:t>
            </a:r>
            <a:r>
              <a:rPr sz="1600" b="1" dirty="0">
                <a:solidFill>
                  <a:srgbClr val="007020"/>
                </a:solidFill>
                <a:latin typeface="Courier"/>
              </a:rPr>
              <a:t>if</a:t>
            </a:r>
            <a:r>
              <a:rPr sz="1600" dirty="0">
                <a:latin typeface="Courier"/>
              </a:rPr>
              <a:t> </a:t>
            </a:r>
            <a:r>
              <a:rPr sz="1600" err="1">
                <a:latin typeface="Courier"/>
              </a:rPr>
              <a:t>df_</a:t>
            </a:r>
            <a:r>
              <a:rPr lang="en-US" sz="1600" err="1">
                <a:latin typeface="Courier"/>
              </a:rPr>
              <a:t>works</a:t>
            </a:r>
            <a:r>
              <a:rPr sz="1600" err="1">
                <a:latin typeface="Courier"/>
              </a:rPr>
              <a:t>.empty</a:t>
            </a:r>
            <a:r>
              <a:rPr sz="1600" dirty="0">
                <a:latin typeface="Courier"/>
              </a:rPr>
              <a:t>:</a:t>
            </a:r>
            <a:br>
              <a:rPr sz="1600" dirty="0"/>
            </a:br>
            <a:r>
              <a:rPr sz="1600" dirty="0">
                <a:latin typeface="Courier"/>
              </a:rPr>
              <a:t>        </a:t>
            </a:r>
            <a:r>
              <a:rPr sz="1600" err="1">
                <a:latin typeface="Courier"/>
              </a:rPr>
              <a:t>next_page</a:t>
            </a:r>
            <a:r>
              <a:rPr sz="1600" dirty="0">
                <a:latin typeface="Courier"/>
              </a:rPr>
              <a:t> </a:t>
            </a:r>
            <a:r>
              <a:rPr sz="1600" dirty="0">
                <a:solidFill>
                  <a:srgbClr val="666666"/>
                </a:solidFill>
                <a:latin typeface="Courier"/>
              </a:rPr>
              <a:t>=</a:t>
            </a:r>
            <a:r>
              <a:rPr sz="1600" dirty="0">
                <a:latin typeface="Courier"/>
              </a:rPr>
              <a:t> </a:t>
            </a:r>
            <a:r>
              <a:rPr sz="1600" dirty="0">
                <a:solidFill>
                  <a:srgbClr val="19177C"/>
                </a:solidFill>
                <a:latin typeface="Courier"/>
              </a:rPr>
              <a:t>False</a:t>
            </a:r>
            <a:endParaRPr lang="en-US" sz="16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BDF21-FDEE-5B2B-10A2-3026E2DC0A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0C19E6-7A04-4CBB-DDE6-7F8A22CD9940}"/>
              </a:ext>
            </a:extLst>
          </p:cNvPr>
          <p:cNvSpPr>
            <a:spLocks noGrp="1"/>
          </p:cNvSpPr>
          <p:nvPr>
            <p:ph type="title"/>
          </p:nvPr>
        </p:nvSpPr>
        <p:spPr>
          <a:prstGeom prst="rect">
            <a:avLst/>
          </a:prstGeom>
          <a:solidFill>
            <a:schemeClr val="accent5"/>
          </a:solidFill>
        </p:spPr>
        <p:txBody>
          <a:bodyPr lIns="91440" tIns="45720" rIns="91440" bIns="45720" anchor="t"/>
          <a:lstStyle/>
          <a:p>
            <a:r>
              <a:rPr dirty="0"/>
              <a:t>Query Publications from </a:t>
            </a:r>
            <a:r>
              <a:rPr dirty="0" err="1"/>
              <a:t>OpenAlex</a:t>
            </a:r>
            <a:r>
              <a:rPr lang="en-US" dirty="0"/>
              <a:t> (Cont'd)</a:t>
            </a:r>
          </a:p>
        </p:txBody>
      </p:sp>
      <p:sp>
        <p:nvSpPr>
          <p:cNvPr id="3" name="Content Placeholder 2">
            <a:extLst>
              <a:ext uri="{FF2B5EF4-FFF2-40B4-BE49-F238E27FC236}">
                <a16:creationId xmlns:a16="http://schemas.microsoft.com/office/drawing/2014/main" id="{7F9593DB-89BE-0FDE-2B88-AE8386F84AEC}"/>
              </a:ext>
            </a:extLst>
          </p:cNvPr>
          <p:cNvSpPr>
            <a:spLocks noGrp="1"/>
          </p:cNvSpPr>
          <p:nvPr>
            <p:ph idx="1"/>
          </p:nvPr>
        </p:nvSpPr>
        <p:spPr/>
        <p:txBody>
          <a:bodyPr lIns="91440" tIns="45720" rIns="91440" bIns="45720" anchor="t"/>
          <a:lstStyle/>
          <a:p>
            <a:pPr marL="456565" lvl="0" indent="0">
              <a:buNone/>
            </a:pPr>
            <a:r>
              <a:rPr dirty="0">
                <a:latin typeface="Courier"/>
              </a:rPr>
              <a:t>    </a:t>
            </a:r>
            <a:r>
              <a:rPr b="1" dirty="0">
                <a:solidFill>
                  <a:srgbClr val="007020"/>
                </a:solidFill>
                <a:latin typeface="Courier"/>
              </a:rPr>
              <a:t>if</a:t>
            </a:r>
            <a:r>
              <a:rPr dirty="0">
                <a:latin typeface="Courier"/>
              </a:rPr>
              <a:t> </a:t>
            </a:r>
            <a:r>
              <a:rPr err="1">
                <a:latin typeface="Courier"/>
              </a:rPr>
              <a:t>next_page</a:t>
            </a:r>
            <a:r>
              <a:rPr dirty="0">
                <a:latin typeface="Courier"/>
              </a:rPr>
              <a:t>:</a:t>
            </a:r>
            <a:br>
              <a:rPr dirty="0"/>
            </a:br>
            <a:r>
              <a:rPr dirty="0">
                <a:latin typeface="Courier"/>
              </a:rPr>
              <a:t>        </a:t>
            </a:r>
            <a:r>
              <a:rPr err="1">
                <a:latin typeface="Courier"/>
              </a:rPr>
              <a:t>df_</a:t>
            </a:r>
            <a:r>
              <a:rPr lang="en-US" err="1">
                <a:latin typeface="Courier"/>
              </a:rPr>
              <a:t>works</a:t>
            </a:r>
            <a:r>
              <a:rPr err="1">
                <a:latin typeface="Courier"/>
              </a:rPr>
              <a:t>_next_page</a:t>
            </a:r>
            <a:r>
              <a:rPr dirty="0">
                <a:latin typeface="Courier"/>
              </a:rPr>
              <a:t> </a:t>
            </a:r>
            <a:r>
              <a:rPr dirty="0">
                <a:solidFill>
                  <a:srgbClr val="666666"/>
                </a:solidFill>
                <a:latin typeface="Courier"/>
              </a:rPr>
              <a:t>=</a:t>
            </a:r>
            <a:r>
              <a:rPr dirty="0">
                <a:latin typeface="Courier"/>
              </a:rPr>
              <a:t> </a:t>
            </a:r>
            <a:r>
              <a:rPr err="1">
                <a:latin typeface="Courier"/>
              </a:rPr>
              <a:t>get_works_by_institution</a:t>
            </a:r>
            <a:r>
              <a:rPr dirty="0">
                <a:latin typeface="Courier"/>
              </a:rPr>
              <a:t>(</a:t>
            </a:r>
            <a:br>
              <a:rPr dirty="0"/>
            </a:br>
            <a:r>
              <a:rPr dirty="0">
                <a:latin typeface="Courier"/>
              </a:rPr>
              <a:t>            </a:t>
            </a:r>
            <a:r>
              <a:rPr err="1">
                <a:latin typeface="Courier"/>
              </a:rPr>
              <a:t>institution_id</a:t>
            </a:r>
            <a:r>
              <a:rPr dirty="0">
                <a:latin typeface="Courier"/>
              </a:rPr>
              <a:t>,</a:t>
            </a:r>
            <a:br>
              <a:rPr dirty="0"/>
            </a:br>
            <a:r>
              <a:rPr dirty="0">
                <a:latin typeface="Courier"/>
              </a:rPr>
              <a:t>            </a:t>
            </a:r>
            <a:r>
              <a:rPr err="1">
                <a:latin typeface="Courier"/>
              </a:rPr>
              <a:t>publication_year</a:t>
            </a:r>
            <a:r>
              <a:rPr dirty="0">
                <a:latin typeface="Courier"/>
              </a:rPr>
              <a:t>,</a:t>
            </a:r>
            <a:br>
              <a:rPr dirty="0"/>
            </a:br>
            <a:r>
              <a:rPr dirty="0">
                <a:latin typeface="Courier"/>
              </a:rPr>
              <a:t>            </a:t>
            </a:r>
            <a:r>
              <a:rPr err="1">
                <a:latin typeface="Courier"/>
              </a:rPr>
              <a:t>publication_types</a:t>
            </a:r>
            <a:r>
              <a:rPr dirty="0">
                <a:latin typeface="Courier"/>
              </a:rPr>
              <a:t>,</a:t>
            </a:r>
            <a:br>
              <a:rPr dirty="0"/>
            </a:br>
            <a:r>
              <a:rPr dirty="0">
                <a:latin typeface="Courier"/>
              </a:rPr>
              <a:t>            page</a:t>
            </a:r>
            <a:r>
              <a:rPr dirty="0">
                <a:solidFill>
                  <a:srgbClr val="666666"/>
                </a:solidFill>
                <a:latin typeface="Courier"/>
              </a:rPr>
              <a:t>=</a:t>
            </a:r>
            <a:r>
              <a:rPr dirty="0">
                <a:latin typeface="Courier"/>
              </a:rPr>
              <a:t>page</a:t>
            </a:r>
            <a:r>
              <a:rPr dirty="0">
                <a:solidFill>
                  <a:srgbClr val="666666"/>
                </a:solidFill>
                <a:latin typeface="Courier"/>
              </a:rPr>
              <a:t>+</a:t>
            </a:r>
            <a:r>
              <a:rPr dirty="0">
                <a:solidFill>
                  <a:srgbClr val="40A070"/>
                </a:solidFill>
                <a:latin typeface="Courier"/>
              </a:rPr>
              <a:t>1</a:t>
            </a:r>
            <a:r>
              <a:rPr dirty="0">
                <a:latin typeface="Courier"/>
              </a:rPr>
              <a:t>,</a:t>
            </a:r>
            <a:br>
              <a:rPr dirty="0"/>
            </a:br>
            <a:r>
              <a:rPr dirty="0">
                <a:latin typeface="Courier"/>
              </a:rPr>
              <a:t>            </a:t>
            </a:r>
            <a:r>
              <a:rPr err="1">
                <a:latin typeface="Courier"/>
              </a:rPr>
              <a:t>items_per_page</a:t>
            </a:r>
            <a:r>
              <a:rPr dirty="0">
                <a:solidFill>
                  <a:srgbClr val="666666"/>
                </a:solidFill>
                <a:latin typeface="Courier"/>
              </a:rPr>
              <a:t>=</a:t>
            </a:r>
            <a:r>
              <a:rPr err="1">
                <a:latin typeface="Courier"/>
              </a:rPr>
              <a:t>items_per_page</a:t>
            </a:r>
            <a:br>
              <a:rPr dirty="0"/>
            </a:br>
            <a:r>
              <a:rPr dirty="0">
                <a:latin typeface="Courier"/>
              </a:rPr>
              <a:t>        )</a:t>
            </a:r>
            <a:br>
              <a:rPr dirty="0"/>
            </a:br>
            <a:r>
              <a:rPr dirty="0">
                <a:latin typeface="Courier"/>
              </a:rPr>
              <a:t>        </a:t>
            </a:r>
            <a:r>
              <a:rPr err="1">
                <a:latin typeface="Courier"/>
              </a:rPr>
              <a:t>df_</a:t>
            </a:r>
            <a:r>
              <a:rPr lang="en-US" err="1">
                <a:latin typeface="Courier"/>
              </a:rPr>
              <a:t>works</a:t>
            </a:r>
            <a:r>
              <a:rPr dirty="0">
                <a:latin typeface="Courier"/>
              </a:rPr>
              <a:t> </a:t>
            </a:r>
            <a:r>
              <a:rPr dirty="0">
                <a:solidFill>
                  <a:srgbClr val="666666"/>
                </a:solidFill>
                <a:latin typeface="Courier"/>
              </a:rPr>
              <a:t>=</a:t>
            </a:r>
            <a:r>
              <a:rPr dirty="0">
                <a:latin typeface="Courier"/>
              </a:rPr>
              <a:t> </a:t>
            </a:r>
            <a:r>
              <a:rPr err="1">
                <a:latin typeface="Courier"/>
              </a:rPr>
              <a:t>pd.concat</a:t>
            </a:r>
            <a:r>
              <a:rPr dirty="0">
                <a:latin typeface="Courier"/>
              </a:rPr>
              <a:t>([</a:t>
            </a:r>
            <a:r>
              <a:rPr err="1">
                <a:latin typeface="Courier"/>
              </a:rPr>
              <a:t>df_</a:t>
            </a:r>
            <a:r>
              <a:rPr lang="en-US" err="1">
                <a:latin typeface="Courier"/>
              </a:rPr>
              <a:t>works</a:t>
            </a:r>
            <a:r>
              <a:rPr dirty="0">
                <a:latin typeface="Courier"/>
              </a:rPr>
              <a:t>, </a:t>
            </a:r>
            <a:r>
              <a:rPr err="1">
                <a:latin typeface="Courier"/>
              </a:rPr>
              <a:t>df_</a:t>
            </a:r>
            <a:r>
              <a:rPr lang="en-US" err="1">
                <a:latin typeface="Courier"/>
              </a:rPr>
              <a:t>works</a:t>
            </a:r>
            <a:r>
              <a:rPr err="1">
                <a:latin typeface="Courier"/>
              </a:rPr>
              <a:t>_next_page</a:t>
            </a:r>
            <a:r>
              <a:rPr dirty="0">
                <a:latin typeface="Courier"/>
              </a:rPr>
              <a:t>])</a:t>
            </a:r>
            <a:br>
              <a:rPr dirty="0"/>
            </a:br>
            <a:br>
              <a:rPr dirty="0"/>
            </a:br>
            <a:r>
              <a:rPr dirty="0">
                <a:latin typeface="Courier"/>
              </a:rPr>
              <a:t>    </a:t>
            </a:r>
            <a:r>
              <a:rPr b="1" dirty="0">
                <a:solidFill>
                  <a:srgbClr val="007020"/>
                </a:solidFill>
                <a:latin typeface="Courier"/>
              </a:rPr>
              <a:t>return</a:t>
            </a:r>
            <a:r>
              <a:rPr dirty="0">
                <a:latin typeface="Courier"/>
              </a:rPr>
              <a:t> </a:t>
            </a:r>
            <a:r>
              <a:rPr err="1">
                <a:latin typeface="Courier"/>
              </a:rPr>
              <a:t>df_</a:t>
            </a:r>
            <a:r>
              <a:rPr lang="en-US" err="1">
                <a:latin typeface="Courier"/>
              </a:rPr>
              <a:t>works</a:t>
            </a:r>
            <a:endParaRPr lang="en-US" err="1"/>
          </a:p>
        </p:txBody>
      </p:sp>
    </p:spTree>
    <p:extLst>
      <p:ext uri="{BB962C8B-B14F-4D97-AF65-F5344CB8AC3E}">
        <p14:creationId xmlns:p14="http://schemas.microsoft.com/office/powerpoint/2010/main" val="3748116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a:solidFill>
            <a:schemeClr val="accent5"/>
          </a:solidFill>
        </p:spPr>
        <p:txBody>
          <a:bodyPr/>
          <a:lstStyle/>
          <a:p>
            <a:pPr marL="0" lvl="0" indent="0">
              <a:buNone/>
            </a:pPr>
            <a:r>
              <a:t>Apply Necessary Transformation and Clean Up</a:t>
            </a:r>
          </a:p>
        </p:txBody>
      </p:sp>
      <p:sp>
        <p:nvSpPr>
          <p:cNvPr id="3" name="Content Placeholder 2"/>
          <p:cNvSpPr>
            <a:spLocks noGrp="1"/>
          </p:cNvSpPr>
          <p:nvPr>
            <p:ph idx="1"/>
          </p:nvPr>
        </p:nvSpPr>
        <p:spPr/>
        <p:txBody>
          <a:bodyPr lIns="91440" tIns="45720" rIns="91440" bIns="45720" anchor="t"/>
          <a:lstStyle/>
          <a:p>
            <a:pPr marL="456565" lvl="0" indent="0">
              <a:buNone/>
            </a:pPr>
            <a:r>
              <a:rPr sz="1600" i="1" dirty="0">
                <a:solidFill>
                  <a:srgbClr val="60A0B0"/>
                </a:solidFill>
                <a:latin typeface="Courier"/>
              </a:rPr>
              <a:t># extract '</a:t>
            </a:r>
            <a:r>
              <a:rPr sz="1600" i="1" err="1">
                <a:solidFill>
                  <a:srgbClr val="60A0B0"/>
                </a:solidFill>
                <a:latin typeface="Courier"/>
              </a:rPr>
              <a:t>value_usd</a:t>
            </a:r>
            <a:r>
              <a:rPr sz="1600" i="1" dirty="0">
                <a:solidFill>
                  <a:srgbClr val="60A0B0"/>
                </a:solidFill>
                <a:latin typeface="Courier"/>
              </a:rPr>
              <a:t>' from '</a:t>
            </a:r>
            <a:r>
              <a:rPr sz="1600" i="1" err="1">
                <a:solidFill>
                  <a:srgbClr val="60A0B0"/>
                </a:solidFill>
                <a:latin typeface="Courier"/>
              </a:rPr>
              <a:t>apc_list</a:t>
            </a:r>
            <a:r>
              <a:rPr sz="1600" i="1" dirty="0">
                <a:solidFill>
                  <a:srgbClr val="60A0B0"/>
                </a:solidFill>
                <a:latin typeface="Courier"/>
              </a:rPr>
              <a:t>' if it is a dictionary (i.e. '</a:t>
            </a:r>
            <a:r>
              <a:rPr sz="1600" i="1" err="1">
                <a:solidFill>
                  <a:srgbClr val="60A0B0"/>
                </a:solidFill>
                <a:latin typeface="Courier"/>
              </a:rPr>
              <a:t>apc_list</a:t>
            </a:r>
            <a:r>
              <a:rPr sz="1600" i="1" dirty="0">
                <a:solidFill>
                  <a:srgbClr val="60A0B0"/>
                </a:solidFill>
                <a:latin typeface="Courier"/>
              </a:rPr>
              <a:t>' exists in the work record); otherwise, set to null</a:t>
            </a:r>
            <a:br>
              <a:rPr sz="1600" dirty="0"/>
            </a:br>
            <a:r>
              <a:rPr sz="1600" err="1">
                <a:latin typeface="Courier"/>
              </a:rPr>
              <a:t>df_works</a:t>
            </a:r>
            <a:r>
              <a:rPr sz="1600" dirty="0">
                <a:latin typeface="Courier"/>
              </a:rPr>
              <a:t>[</a:t>
            </a:r>
            <a:r>
              <a:rPr sz="1600" dirty="0">
                <a:solidFill>
                  <a:srgbClr val="4070A0"/>
                </a:solidFill>
                <a:latin typeface="Courier"/>
              </a:rPr>
              <a:t>"</a:t>
            </a:r>
            <a:r>
              <a:rPr sz="1600" err="1">
                <a:solidFill>
                  <a:srgbClr val="4070A0"/>
                </a:solidFill>
                <a:highlight>
                  <a:srgbClr val="FFFF00"/>
                </a:highlight>
                <a:latin typeface="Courier"/>
              </a:rPr>
              <a:t>apc</a:t>
            </a:r>
            <a:r>
              <a:rPr lang="en-US" sz="1600" err="1">
                <a:solidFill>
                  <a:srgbClr val="4070A0"/>
                </a:solidFill>
                <a:highlight>
                  <a:srgbClr val="FFFF00"/>
                </a:highlight>
                <a:latin typeface="Courier"/>
              </a:rPr>
              <a:t>_</a:t>
            </a:r>
            <a:r>
              <a:rPr sz="1600" err="1">
                <a:solidFill>
                  <a:srgbClr val="4070A0"/>
                </a:solidFill>
                <a:highlight>
                  <a:srgbClr val="FFFF00"/>
                </a:highlight>
                <a:latin typeface="Courier"/>
              </a:rPr>
              <a:t>usd</a:t>
            </a:r>
            <a:r>
              <a:rPr sz="1600" dirty="0">
                <a:solidFill>
                  <a:srgbClr val="4070A0"/>
                </a:solidFill>
                <a:latin typeface="Courier"/>
              </a:rPr>
              <a:t>"</a:t>
            </a:r>
            <a:r>
              <a:rPr sz="1600" dirty="0">
                <a:latin typeface="Courier"/>
              </a:rPr>
              <a:t>] </a:t>
            </a:r>
            <a:r>
              <a:rPr sz="1600" dirty="0">
                <a:solidFill>
                  <a:srgbClr val="666666"/>
                </a:solidFill>
                <a:latin typeface="Courier"/>
              </a:rPr>
              <a:t>=</a:t>
            </a:r>
            <a:r>
              <a:rPr sz="1600" dirty="0">
                <a:latin typeface="Courier"/>
              </a:rPr>
              <a:t> </a:t>
            </a:r>
            <a:r>
              <a:rPr sz="1600" err="1">
                <a:latin typeface="Courier"/>
              </a:rPr>
              <a:t>df_works</a:t>
            </a:r>
            <a:r>
              <a:rPr sz="1600" dirty="0">
                <a:latin typeface="Courier"/>
              </a:rPr>
              <a:t>[</a:t>
            </a:r>
            <a:r>
              <a:rPr sz="1600" dirty="0">
                <a:solidFill>
                  <a:srgbClr val="4070A0"/>
                </a:solidFill>
                <a:latin typeface="Courier"/>
              </a:rPr>
              <a:t>"</a:t>
            </a:r>
            <a:r>
              <a:rPr sz="1600" err="1">
                <a:solidFill>
                  <a:srgbClr val="4070A0"/>
                </a:solidFill>
                <a:latin typeface="Courier"/>
              </a:rPr>
              <a:t>apc_list</a:t>
            </a:r>
            <a:r>
              <a:rPr sz="1600" dirty="0">
                <a:solidFill>
                  <a:srgbClr val="4070A0"/>
                </a:solidFill>
                <a:latin typeface="Courier"/>
              </a:rPr>
              <a:t>"</a:t>
            </a:r>
            <a:r>
              <a:rPr sz="1600" dirty="0">
                <a:latin typeface="Courier"/>
              </a:rPr>
              <a:t>].</a:t>
            </a:r>
            <a:r>
              <a:rPr sz="1600" dirty="0">
                <a:solidFill>
                  <a:srgbClr val="008000"/>
                </a:solidFill>
                <a:latin typeface="Courier"/>
              </a:rPr>
              <a:t>apply</a:t>
            </a:r>
            <a:r>
              <a:rPr sz="1600" dirty="0">
                <a:latin typeface="Courier"/>
              </a:rPr>
              <a:t>(</a:t>
            </a:r>
            <a:r>
              <a:rPr sz="1600" dirty="0">
                <a:solidFill>
                  <a:srgbClr val="007020"/>
                </a:solidFill>
                <a:latin typeface="Courier"/>
              </a:rPr>
              <a:t>lambda</a:t>
            </a:r>
            <a:r>
              <a:rPr sz="1600" dirty="0">
                <a:latin typeface="Courier"/>
              </a:rPr>
              <a:t> </a:t>
            </a:r>
            <a:r>
              <a:rPr sz="1600" err="1">
                <a:latin typeface="Courier"/>
              </a:rPr>
              <a:t>apc_list</a:t>
            </a:r>
            <a:r>
              <a:rPr sz="1600" dirty="0">
                <a:latin typeface="Courier"/>
              </a:rPr>
              <a:t>: </a:t>
            </a:r>
            <a:r>
              <a:rPr sz="1600" err="1">
                <a:latin typeface="Courier"/>
              </a:rPr>
              <a:t>apc_list</a:t>
            </a:r>
            <a:r>
              <a:rPr sz="1600" dirty="0">
                <a:latin typeface="Courier"/>
              </a:rPr>
              <a:t>[</a:t>
            </a:r>
            <a:r>
              <a:rPr sz="1600" dirty="0">
                <a:solidFill>
                  <a:srgbClr val="4070A0"/>
                </a:solidFill>
                <a:latin typeface="Courier"/>
              </a:rPr>
              <a:t>"</a:t>
            </a:r>
            <a:r>
              <a:rPr sz="1600" err="1">
                <a:solidFill>
                  <a:srgbClr val="4070A0"/>
                </a:solidFill>
                <a:latin typeface="Courier"/>
              </a:rPr>
              <a:t>value_usd</a:t>
            </a:r>
            <a:r>
              <a:rPr sz="1600" dirty="0">
                <a:solidFill>
                  <a:srgbClr val="4070A0"/>
                </a:solidFill>
                <a:latin typeface="Courier"/>
              </a:rPr>
              <a:t>"</a:t>
            </a:r>
            <a:r>
              <a:rPr sz="1600" dirty="0">
                <a:latin typeface="Courier"/>
              </a:rPr>
              <a:t>] </a:t>
            </a:r>
            <a:r>
              <a:rPr sz="1600" dirty="0">
                <a:solidFill>
                  <a:srgbClr val="007020"/>
                </a:solidFill>
                <a:latin typeface="Courier"/>
              </a:rPr>
              <a:t>if</a:t>
            </a:r>
            <a:r>
              <a:rPr sz="1600" dirty="0">
                <a:latin typeface="Courier"/>
              </a:rPr>
              <a:t> </a:t>
            </a:r>
            <a:r>
              <a:rPr sz="1600" err="1">
                <a:solidFill>
                  <a:srgbClr val="008000"/>
                </a:solidFill>
                <a:latin typeface="Courier"/>
              </a:rPr>
              <a:t>isinstance</a:t>
            </a:r>
            <a:r>
              <a:rPr sz="1600" dirty="0">
                <a:latin typeface="Courier"/>
              </a:rPr>
              <a:t>(</a:t>
            </a:r>
            <a:r>
              <a:rPr sz="1600" err="1">
                <a:latin typeface="Courier"/>
              </a:rPr>
              <a:t>apc_list</a:t>
            </a:r>
            <a:r>
              <a:rPr sz="1600" dirty="0">
                <a:latin typeface="Courier"/>
              </a:rPr>
              <a:t>, </a:t>
            </a:r>
            <a:r>
              <a:rPr sz="1600" err="1">
                <a:solidFill>
                  <a:srgbClr val="008000"/>
                </a:solidFill>
                <a:latin typeface="Courier"/>
              </a:rPr>
              <a:t>dict</a:t>
            </a:r>
            <a:r>
              <a:rPr sz="1600" dirty="0">
                <a:latin typeface="Courier"/>
              </a:rPr>
              <a:t>) </a:t>
            </a:r>
            <a:r>
              <a:rPr sz="1600" dirty="0">
                <a:solidFill>
                  <a:srgbClr val="007020"/>
                </a:solidFill>
                <a:latin typeface="Courier"/>
              </a:rPr>
              <a:t>else</a:t>
            </a:r>
            <a:r>
              <a:rPr sz="1600" dirty="0">
                <a:latin typeface="Courier"/>
              </a:rPr>
              <a:t> </a:t>
            </a:r>
            <a:r>
              <a:rPr sz="1600" err="1">
                <a:latin typeface="Courier"/>
              </a:rPr>
              <a:t>np.nan</a:t>
            </a:r>
            <a:r>
              <a:rPr sz="1600" dirty="0">
                <a:latin typeface="Courier"/>
              </a:rPr>
              <a:t>)</a:t>
            </a:r>
            <a:br>
              <a:rPr sz="1600" dirty="0"/>
            </a:br>
            <a:br>
              <a:rPr sz="1600" dirty="0"/>
            </a:br>
            <a:r>
              <a:rPr sz="1600" i="1" dirty="0">
                <a:solidFill>
                  <a:srgbClr val="60A0B0"/>
                </a:solidFill>
                <a:latin typeface="Courier"/>
              </a:rPr>
              <a:t># extract '</a:t>
            </a:r>
            <a:r>
              <a:rPr sz="1600" i="1" err="1">
                <a:solidFill>
                  <a:srgbClr val="60A0B0"/>
                </a:solidFill>
                <a:latin typeface="Courier"/>
              </a:rPr>
              <a:t>issn</a:t>
            </a:r>
            <a:r>
              <a:rPr sz="1600" i="1" dirty="0">
                <a:solidFill>
                  <a:srgbClr val="60A0B0"/>
                </a:solidFill>
                <a:latin typeface="Courier"/>
              </a:rPr>
              <a:t>' and '</a:t>
            </a:r>
            <a:r>
              <a:rPr sz="1600" i="1" err="1">
                <a:solidFill>
                  <a:srgbClr val="60A0B0"/>
                </a:solidFill>
                <a:latin typeface="Courier"/>
              </a:rPr>
              <a:t>issn_l</a:t>
            </a:r>
            <a:r>
              <a:rPr sz="1600" i="1" dirty="0">
                <a:solidFill>
                  <a:srgbClr val="60A0B0"/>
                </a:solidFill>
                <a:latin typeface="Courier"/>
              </a:rPr>
              <a:t>' from 'source' within '</a:t>
            </a:r>
            <a:r>
              <a:rPr sz="1600" i="1" err="1">
                <a:solidFill>
                  <a:srgbClr val="60A0B0"/>
                </a:solidFill>
                <a:latin typeface="Courier"/>
              </a:rPr>
              <a:t>primary_location</a:t>
            </a:r>
            <a:r>
              <a:rPr sz="1600" i="1" dirty="0">
                <a:solidFill>
                  <a:srgbClr val="60A0B0"/>
                </a:solidFill>
                <a:latin typeface="Courier"/>
              </a:rPr>
              <a:t>' if 'source' exists; otherwise, set to null</a:t>
            </a:r>
            <a:br>
              <a:rPr sz="1600" dirty="0"/>
            </a:br>
            <a:r>
              <a:rPr sz="1600" err="1">
                <a:latin typeface="Courier"/>
              </a:rPr>
              <a:t>df_works</a:t>
            </a:r>
            <a:r>
              <a:rPr sz="1600" dirty="0">
                <a:latin typeface="Courier"/>
              </a:rPr>
              <a:t>[</a:t>
            </a:r>
            <a:r>
              <a:rPr sz="1600" dirty="0">
                <a:solidFill>
                  <a:srgbClr val="4070A0"/>
                </a:solidFill>
                <a:latin typeface="Courier"/>
              </a:rPr>
              <a:t>"</a:t>
            </a:r>
            <a:r>
              <a:rPr sz="1600" err="1">
                <a:solidFill>
                  <a:srgbClr val="4070A0"/>
                </a:solidFill>
                <a:highlight>
                  <a:srgbClr val="FFFF00"/>
                </a:highlight>
                <a:latin typeface="Courier"/>
              </a:rPr>
              <a:t>source_issn</a:t>
            </a:r>
            <a:r>
              <a:rPr sz="1600" dirty="0">
                <a:solidFill>
                  <a:srgbClr val="4070A0"/>
                </a:solidFill>
                <a:latin typeface="Courier"/>
              </a:rPr>
              <a:t>"</a:t>
            </a:r>
            <a:r>
              <a:rPr sz="1600" dirty="0">
                <a:latin typeface="Courier"/>
              </a:rPr>
              <a:t>] </a:t>
            </a:r>
            <a:r>
              <a:rPr sz="1600" dirty="0">
                <a:solidFill>
                  <a:srgbClr val="666666"/>
                </a:solidFill>
                <a:latin typeface="Courier"/>
              </a:rPr>
              <a:t>=</a:t>
            </a:r>
            <a:r>
              <a:rPr sz="1600" dirty="0">
                <a:latin typeface="Courier"/>
              </a:rPr>
              <a:t> </a:t>
            </a:r>
            <a:r>
              <a:rPr sz="1600" err="1">
                <a:latin typeface="Courier"/>
              </a:rPr>
              <a:t>df_works</a:t>
            </a:r>
            <a:r>
              <a:rPr sz="1600" dirty="0">
                <a:latin typeface="Courier"/>
              </a:rPr>
              <a:t>[</a:t>
            </a:r>
            <a:r>
              <a:rPr sz="1600" dirty="0">
                <a:solidFill>
                  <a:srgbClr val="4070A0"/>
                </a:solidFill>
                <a:latin typeface="Courier"/>
              </a:rPr>
              <a:t>"</a:t>
            </a:r>
            <a:r>
              <a:rPr sz="1600" err="1">
                <a:solidFill>
                  <a:srgbClr val="4070A0"/>
                </a:solidFill>
                <a:latin typeface="Courier"/>
              </a:rPr>
              <a:t>primary_location</a:t>
            </a:r>
            <a:r>
              <a:rPr sz="1600" dirty="0">
                <a:solidFill>
                  <a:srgbClr val="4070A0"/>
                </a:solidFill>
                <a:latin typeface="Courier"/>
              </a:rPr>
              <a:t>"</a:t>
            </a:r>
            <a:r>
              <a:rPr sz="1600" dirty="0">
                <a:latin typeface="Courier"/>
              </a:rPr>
              <a:t>].</a:t>
            </a:r>
            <a:r>
              <a:rPr sz="1600" dirty="0">
                <a:solidFill>
                  <a:srgbClr val="008000"/>
                </a:solidFill>
                <a:latin typeface="Courier"/>
              </a:rPr>
              <a:t>apply</a:t>
            </a:r>
            <a:r>
              <a:rPr sz="1600" dirty="0">
                <a:latin typeface="Courier"/>
              </a:rPr>
              <a:t>(</a:t>
            </a:r>
            <a:r>
              <a:rPr sz="1600" dirty="0">
                <a:solidFill>
                  <a:srgbClr val="007020"/>
                </a:solidFill>
                <a:latin typeface="Courier"/>
              </a:rPr>
              <a:t>lambda</a:t>
            </a:r>
            <a:r>
              <a:rPr sz="1600" dirty="0">
                <a:latin typeface="Courier"/>
              </a:rPr>
              <a:t> location: location[</a:t>
            </a:r>
            <a:r>
              <a:rPr sz="1600" dirty="0">
                <a:solidFill>
                  <a:srgbClr val="4070A0"/>
                </a:solidFill>
                <a:latin typeface="Courier"/>
              </a:rPr>
              <a:t>"source"</a:t>
            </a:r>
            <a:r>
              <a:rPr sz="1600" dirty="0">
                <a:latin typeface="Courier"/>
              </a:rPr>
              <a:t>][</a:t>
            </a:r>
            <a:r>
              <a:rPr sz="1600" dirty="0">
                <a:solidFill>
                  <a:srgbClr val="4070A0"/>
                </a:solidFill>
                <a:latin typeface="Courier"/>
              </a:rPr>
              <a:t>"</a:t>
            </a:r>
            <a:r>
              <a:rPr sz="1600" err="1">
                <a:solidFill>
                  <a:srgbClr val="4070A0"/>
                </a:solidFill>
                <a:latin typeface="Courier"/>
              </a:rPr>
              <a:t>issn</a:t>
            </a:r>
            <a:r>
              <a:rPr sz="1600" dirty="0">
                <a:solidFill>
                  <a:srgbClr val="4070A0"/>
                </a:solidFill>
                <a:latin typeface="Courier"/>
              </a:rPr>
              <a:t>"</a:t>
            </a:r>
            <a:r>
              <a:rPr sz="1600" dirty="0">
                <a:latin typeface="Courier"/>
              </a:rPr>
              <a:t>] </a:t>
            </a:r>
            <a:r>
              <a:rPr sz="1600" dirty="0">
                <a:solidFill>
                  <a:srgbClr val="007020"/>
                </a:solidFill>
                <a:latin typeface="Courier"/>
              </a:rPr>
              <a:t>if</a:t>
            </a:r>
            <a:r>
              <a:rPr sz="1600" dirty="0">
                <a:latin typeface="Courier"/>
              </a:rPr>
              <a:t> location[</a:t>
            </a:r>
            <a:r>
              <a:rPr sz="1600" dirty="0">
                <a:solidFill>
                  <a:srgbClr val="4070A0"/>
                </a:solidFill>
                <a:latin typeface="Courier"/>
              </a:rPr>
              <a:t>"source"</a:t>
            </a:r>
            <a:r>
              <a:rPr sz="1600" dirty="0">
                <a:latin typeface="Courier"/>
              </a:rPr>
              <a:t>] </a:t>
            </a:r>
            <a:r>
              <a:rPr sz="1600" dirty="0">
                <a:solidFill>
                  <a:srgbClr val="007020"/>
                </a:solidFill>
                <a:latin typeface="Courier"/>
              </a:rPr>
              <a:t>else</a:t>
            </a:r>
            <a:r>
              <a:rPr sz="1600" dirty="0">
                <a:latin typeface="Courier"/>
              </a:rPr>
              <a:t> </a:t>
            </a:r>
            <a:r>
              <a:rPr sz="1600" err="1">
                <a:latin typeface="Courier"/>
              </a:rPr>
              <a:t>np.nan</a:t>
            </a:r>
            <a:r>
              <a:rPr sz="1600" dirty="0">
                <a:latin typeface="Courier"/>
              </a:rPr>
              <a:t>)</a:t>
            </a:r>
            <a:br>
              <a:rPr sz="1600" dirty="0"/>
            </a:br>
            <a:r>
              <a:rPr sz="1600" err="1">
                <a:latin typeface="Courier"/>
              </a:rPr>
              <a:t>df_works</a:t>
            </a:r>
            <a:r>
              <a:rPr sz="1600" dirty="0">
                <a:latin typeface="Courier"/>
              </a:rPr>
              <a:t>[</a:t>
            </a:r>
            <a:r>
              <a:rPr sz="1600" dirty="0">
                <a:solidFill>
                  <a:srgbClr val="4070A0"/>
                </a:solidFill>
                <a:latin typeface="Courier"/>
              </a:rPr>
              <a:t>"</a:t>
            </a:r>
            <a:r>
              <a:rPr sz="1600" err="1">
                <a:solidFill>
                  <a:srgbClr val="4070A0"/>
                </a:solidFill>
                <a:latin typeface="Courier"/>
              </a:rPr>
              <a:t>source_issn_l</a:t>
            </a:r>
            <a:r>
              <a:rPr sz="1600" dirty="0">
                <a:solidFill>
                  <a:srgbClr val="4070A0"/>
                </a:solidFill>
                <a:latin typeface="Courier"/>
              </a:rPr>
              <a:t>"</a:t>
            </a:r>
            <a:r>
              <a:rPr sz="1600" dirty="0">
                <a:latin typeface="Courier"/>
              </a:rPr>
              <a:t>] </a:t>
            </a:r>
            <a:r>
              <a:rPr sz="1600" dirty="0">
                <a:solidFill>
                  <a:srgbClr val="666666"/>
                </a:solidFill>
                <a:latin typeface="Courier"/>
              </a:rPr>
              <a:t>=</a:t>
            </a:r>
            <a:r>
              <a:rPr sz="1600" dirty="0">
                <a:latin typeface="Courier"/>
              </a:rPr>
              <a:t> </a:t>
            </a:r>
            <a:r>
              <a:rPr sz="1600" err="1">
                <a:latin typeface="Courier"/>
              </a:rPr>
              <a:t>df_works</a:t>
            </a:r>
            <a:r>
              <a:rPr sz="1600" dirty="0">
                <a:latin typeface="Courier"/>
              </a:rPr>
              <a:t>[</a:t>
            </a:r>
            <a:r>
              <a:rPr sz="1600" dirty="0">
                <a:solidFill>
                  <a:srgbClr val="4070A0"/>
                </a:solidFill>
                <a:latin typeface="Courier"/>
              </a:rPr>
              <a:t>"</a:t>
            </a:r>
            <a:r>
              <a:rPr sz="1600" err="1">
                <a:solidFill>
                  <a:srgbClr val="4070A0"/>
                </a:solidFill>
                <a:latin typeface="Courier"/>
              </a:rPr>
              <a:t>primary_location</a:t>
            </a:r>
            <a:r>
              <a:rPr sz="1600" dirty="0">
                <a:solidFill>
                  <a:srgbClr val="4070A0"/>
                </a:solidFill>
                <a:latin typeface="Courier"/>
              </a:rPr>
              <a:t>"</a:t>
            </a:r>
            <a:r>
              <a:rPr sz="1600" dirty="0">
                <a:latin typeface="Courier"/>
              </a:rPr>
              <a:t>].</a:t>
            </a:r>
            <a:r>
              <a:rPr sz="1600" dirty="0">
                <a:solidFill>
                  <a:srgbClr val="008000"/>
                </a:solidFill>
                <a:latin typeface="Courier"/>
              </a:rPr>
              <a:t>apply</a:t>
            </a:r>
            <a:r>
              <a:rPr sz="1600" dirty="0">
                <a:latin typeface="Courier"/>
              </a:rPr>
              <a:t>(</a:t>
            </a:r>
            <a:r>
              <a:rPr sz="1600" dirty="0">
                <a:solidFill>
                  <a:srgbClr val="007020"/>
                </a:solidFill>
                <a:latin typeface="Courier"/>
              </a:rPr>
              <a:t>lambda</a:t>
            </a:r>
            <a:r>
              <a:rPr sz="1600" dirty="0">
                <a:latin typeface="Courier"/>
              </a:rPr>
              <a:t> location: location[</a:t>
            </a:r>
            <a:r>
              <a:rPr sz="1600" dirty="0">
                <a:solidFill>
                  <a:srgbClr val="4070A0"/>
                </a:solidFill>
                <a:latin typeface="Courier"/>
              </a:rPr>
              <a:t>"source"</a:t>
            </a:r>
            <a:r>
              <a:rPr sz="1600" dirty="0">
                <a:latin typeface="Courier"/>
              </a:rPr>
              <a:t>][</a:t>
            </a:r>
            <a:r>
              <a:rPr sz="1600" dirty="0">
                <a:solidFill>
                  <a:srgbClr val="4070A0"/>
                </a:solidFill>
                <a:latin typeface="Courier"/>
              </a:rPr>
              <a:t>"</a:t>
            </a:r>
            <a:r>
              <a:rPr sz="1600" err="1">
                <a:solidFill>
                  <a:srgbClr val="4070A0"/>
                </a:solidFill>
                <a:latin typeface="Courier"/>
              </a:rPr>
              <a:t>issn_l</a:t>
            </a:r>
            <a:r>
              <a:rPr sz="1600" dirty="0">
                <a:solidFill>
                  <a:srgbClr val="4070A0"/>
                </a:solidFill>
                <a:latin typeface="Courier"/>
              </a:rPr>
              <a:t>"</a:t>
            </a:r>
            <a:r>
              <a:rPr sz="1600" dirty="0">
                <a:latin typeface="Courier"/>
              </a:rPr>
              <a:t>] </a:t>
            </a:r>
            <a:r>
              <a:rPr sz="1600" dirty="0">
                <a:solidFill>
                  <a:srgbClr val="007020"/>
                </a:solidFill>
                <a:latin typeface="Courier"/>
              </a:rPr>
              <a:t>if</a:t>
            </a:r>
            <a:r>
              <a:rPr sz="1600" dirty="0">
                <a:latin typeface="Courier"/>
              </a:rPr>
              <a:t> location[</a:t>
            </a:r>
            <a:r>
              <a:rPr sz="1600" dirty="0">
                <a:solidFill>
                  <a:srgbClr val="4070A0"/>
                </a:solidFill>
                <a:latin typeface="Courier"/>
              </a:rPr>
              <a:t>"source"</a:t>
            </a:r>
            <a:r>
              <a:rPr sz="1600" dirty="0">
                <a:latin typeface="Courier"/>
              </a:rPr>
              <a:t>] </a:t>
            </a:r>
            <a:r>
              <a:rPr sz="1600" dirty="0">
                <a:solidFill>
                  <a:srgbClr val="007020"/>
                </a:solidFill>
                <a:latin typeface="Courier"/>
              </a:rPr>
              <a:t>else</a:t>
            </a:r>
            <a:r>
              <a:rPr sz="1600" dirty="0">
                <a:latin typeface="Courier"/>
              </a:rPr>
              <a:t> </a:t>
            </a:r>
            <a:r>
              <a:rPr sz="1600" err="1">
                <a:latin typeface="Courier"/>
              </a:rPr>
              <a:t>np.nan</a:t>
            </a:r>
            <a:r>
              <a:rPr sz="1600" dirty="0">
                <a:latin typeface="Courier"/>
              </a:rPr>
              <a:t>)</a:t>
            </a:r>
            <a:br>
              <a:rPr sz="1600" dirty="0"/>
            </a:br>
            <a:br>
              <a:rPr sz="1600" dirty="0"/>
            </a:br>
            <a:r>
              <a:rPr sz="1600" i="1" dirty="0">
                <a:solidFill>
                  <a:srgbClr val="60A0B0"/>
                </a:solidFill>
                <a:latin typeface="Courier"/>
              </a:rPr>
              <a:t># calculate the average </a:t>
            </a:r>
            <a:r>
              <a:rPr sz="1600" i="1" err="1">
                <a:solidFill>
                  <a:srgbClr val="60A0B0"/>
                </a:solidFill>
                <a:latin typeface="Courier"/>
              </a:rPr>
              <a:t>apc</a:t>
            </a:r>
            <a:r>
              <a:rPr sz="1600" i="1" dirty="0">
                <a:solidFill>
                  <a:srgbClr val="60A0B0"/>
                </a:solidFill>
                <a:latin typeface="Courier"/>
              </a:rPr>
              <a:t> where '</a:t>
            </a:r>
            <a:r>
              <a:rPr sz="1600" i="1" err="1">
                <a:solidFill>
                  <a:srgbClr val="60A0B0"/>
                </a:solidFill>
                <a:latin typeface="Courier"/>
              </a:rPr>
              <a:t>apc_list_usd</a:t>
            </a:r>
            <a:r>
              <a:rPr sz="1600" i="1" dirty="0">
                <a:solidFill>
                  <a:srgbClr val="60A0B0"/>
                </a:solidFill>
                <a:latin typeface="Courier"/>
              </a:rPr>
              <a:t>' is not null</a:t>
            </a:r>
            <a:br>
              <a:rPr sz="1600" dirty="0"/>
            </a:br>
            <a:r>
              <a:rPr lang="en-CA" sz="1600" err="1">
                <a:highlight>
                  <a:srgbClr val="FFFF00"/>
                </a:highlight>
                <a:latin typeface="Courier"/>
              </a:rPr>
              <a:t>apc_mean</a:t>
            </a:r>
            <a:r>
              <a:rPr sz="1600" dirty="0">
                <a:latin typeface="Courier"/>
              </a:rPr>
              <a:t> </a:t>
            </a:r>
            <a:r>
              <a:rPr sz="1600" dirty="0">
                <a:solidFill>
                  <a:srgbClr val="666666"/>
                </a:solidFill>
                <a:latin typeface="Courier"/>
              </a:rPr>
              <a:t>=</a:t>
            </a:r>
            <a:r>
              <a:rPr sz="1600" dirty="0">
                <a:latin typeface="Courier"/>
              </a:rPr>
              <a:t> </a:t>
            </a:r>
            <a:r>
              <a:rPr sz="1600" err="1">
                <a:latin typeface="Courier"/>
              </a:rPr>
              <a:t>df_works</a:t>
            </a:r>
            <a:r>
              <a:rPr sz="1600" dirty="0">
                <a:latin typeface="Courier"/>
              </a:rPr>
              <a:t>[</a:t>
            </a:r>
            <a:r>
              <a:rPr sz="1600" err="1">
                <a:latin typeface="Courier"/>
              </a:rPr>
              <a:t>df_works</a:t>
            </a:r>
            <a:r>
              <a:rPr sz="1600" dirty="0">
                <a:latin typeface="Courier"/>
              </a:rPr>
              <a:t>[</a:t>
            </a:r>
            <a:r>
              <a:rPr sz="1600" dirty="0">
                <a:solidFill>
                  <a:srgbClr val="4070A0"/>
                </a:solidFill>
                <a:latin typeface="Courier"/>
              </a:rPr>
              <a:t>"</a:t>
            </a:r>
            <a:r>
              <a:rPr sz="1600" err="1">
                <a:solidFill>
                  <a:srgbClr val="4070A0"/>
                </a:solidFill>
                <a:latin typeface="Courier"/>
              </a:rPr>
              <a:t>apc_list_usd</a:t>
            </a:r>
            <a:r>
              <a:rPr sz="1600" dirty="0">
                <a:solidFill>
                  <a:srgbClr val="4070A0"/>
                </a:solidFill>
                <a:latin typeface="Courier"/>
              </a:rPr>
              <a:t>"</a:t>
            </a:r>
            <a:r>
              <a:rPr sz="1600" dirty="0">
                <a:latin typeface="Courier"/>
              </a:rPr>
              <a:t>].</a:t>
            </a:r>
            <a:r>
              <a:rPr sz="1600" err="1">
                <a:latin typeface="Courier"/>
              </a:rPr>
              <a:t>notnull</a:t>
            </a:r>
            <a:r>
              <a:rPr sz="1600" dirty="0">
                <a:latin typeface="Courier"/>
              </a:rPr>
              <a:t>()][</a:t>
            </a:r>
            <a:r>
              <a:rPr sz="1600" dirty="0">
                <a:solidFill>
                  <a:srgbClr val="4070A0"/>
                </a:solidFill>
                <a:latin typeface="Courier"/>
              </a:rPr>
              <a:t>"</a:t>
            </a:r>
            <a:r>
              <a:rPr sz="1600" err="1">
                <a:solidFill>
                  <a:srgbClr val="4070A0"/>
                </a:solidFill>
                <a:latin typeface="Courier"/>
              </a:rPr>
              <a:t>apc_list_usd</a:t>
            </a:r>
            <a:r>
              <a:rPr sz="1600" dirty="0">
                <a:solidFill>
                  <a:srgbClr val="4070A0"/>
                </a:solidFill>
                <a:latin typeface="Courier"/>
              </a:rPr>
              <a:t>"</a:t>
            </a:r>
            <a:r>
              <a:rPr sz="1600" dirty="0">
                <a:latin typeface="Courier"/>
              </a:rPr>
              <a:t>].mean()</a:t>
            </a:r>
            <a:br>
              <a:rPr sz="1600" dirty="0"/>
            </a:br>
            <a:br>
              <a:rPr sz="1600" dirty="0"/>
            </a:br>
            <a:r>
              <a:rPr sz="1600" i="1" dirty="0">
                <a:solidFill>
                  <a:srgbClr val="60A0B0"/>
                </a:solidFill>
                <a:latin typeface="Courier"/>
              </a:rPr>
              <a:t># fill null values in '</a:t>
            </a:r>
            <a:r>
              <a:rPr sz="1600" i="1" err="1">
                <a:solidFill>
                  <a:srgbClr val="60A0B0"/>
                </a:solidFill>
                <a:latin typeface="Courier"/>
              </a:rPr>
              <a:t>apc_list_usd</a:t>
            </a:r>
            <a:r>
              <a:rPr sz="1600" i="1" dirty="0">
                <a:solidFill>
                  <a:srgbClr val="60A0B0"/>
                </a:solidFill>
                <a:latin typeface="Courier"/>
              </a:rPr>
              <a:t>' with the calculated average</a:t>
            </a:r>
            <a:br>
              <a:rPr sz="1600" dirty="0"/>
            </a:br>
            <a:r>
              <a:rPr sz="1600" err="1">
                <a:latin typeface="Courier"/>
              </a:rPr>
              <a:t>df_works</a:t>
            </a:r>
            <a:r>
              <a:rPr sz="1600" dirty="0">
                <a:latin typeface="Courier"/>
              </a:rPr>
              <a:t>[</a:t>
            </a:r>
            <a:r>
              <a:rPr sz="1600" dirty="0">
                <a:solidFill>
                  <a:srgbClr val="4070A0"/>
                </a:solidFill>
                <a:latin typeface="Courier"/>
              </a:rPr>
              <a:t>"</a:t>
            </a:r>
            <a:r>
              <a:rPr sz="1600" err="1">
                <a:solidFill>
                  <a:srgbClr val="4070A0"/>
                </a:solidFill>
                <a:latin typeface="Courier"/>
              </a:rPr>
              <a:t>apc_list_usd</a:t>
            </a:r>
            <a:r>
              <a:rPr sz="1600" dirty="0">
                <a:solidFill>
                  <a:srgbClr val="4070A0"/>
                </a:solidFill>
                <a:latin typeface="Courier"/>
              </a:rPr>
              <a:t>"</a:t>
            </a:r>
            <a:r>
              <a:rPr sz="1600" dirty="0">
                <a:latin typeface="Courier"/>
              </a:rPr>
              <a:t>] </a:t>
            </a:r>
            <a:r>
              <a:rPr sz="1600" dirty="0">
                <a:solidFill>
                  <a:srgbClr val="666666"/>
                </a:solidFill>
                <a:latin typeface="Courier"/>
              </a:rPr>
              <a:t>=</a:t>
            </a:r>
            <a:r>
              <a:rPr sz="1600" dirty="0">
                <a:latin typeface="Courier"/>
              </a:rPr>
              <a:t> </a:t>
            </a:r>
            <a:r>
              <a:rPr sz="1600" err="1">
                <a:latin typeface="Courier"/>
              </a:rPr>
              <a:t>df_works</a:t>
            </a:r>
            <a:r>
              <a:rPr sz="1600" dirty="0">
                <a:latin typeface="Courier"/>
              </a:rPr>
              <a:t>[</a:t>
            </a:r>
            <a:r>
              <a:rPr sz="1600" dirty="0">
                <a:solidFill>
                  <a:srgbClr val="4070A0"/>
                </a:solidFill>
                <a:latin typeface="Courier"/>
              </a:rPr>
              <a:t>"</a:t>
            </a:r>
            <a:r>
              <a:rPr sz="1600" err="1">
                <a:solidFill>
                  <a:srgbClr val="4070A0"/>
                </a:solidFill>
                <a:latin typeface="Courier"/>
              </a:rPr>
              <a:t>apc_list_usd</a:t>
            </a:r>
            <a:r>
              <a:rPr sz="1600" dirty="0">
                <a:solidFill>
                  <a:srgbClr val="4070A0"/>
                </a:solidFill>
                <a:latin typeface="Courier"/>
              </a:rPr>
              <a:t>"</a:t>
            </a:r>
            <a:r>
              <a:rPr sz="1600" dirty="0">
                <a:latin typeface="Courier"/>
              </a:rPr>
              <a:t>].</a:t>
            </a:r>
            <a:r>
              <a:rPr sz="1600" err="1">
                <a:latin typeface="Courier"/>
              </a:rPr>
              <a:t>fillna</a:t>
            </a:r>
            <a:r>
              <a:rPr sz="1600" dirty="0">
                <a:latin typeface="Courier"/>
              </a:rPr>
              <a:t>(</a:t>
            </a:r>
            <a:r>
              <a:rPr sz="1600" err="1">
                <a:latin typeface="Courier"/>
              </a:rPr>
              <a:t>apc_mean</a:t>
            </a:r>
            <a:r>
              <a:rPr sz="1600" dirty="0">
                <a:latin typeface="Courier"/>
              </a:rPr>
              <a:t>)</a:t>
            </a:r>
            <a:endParaRPr lang="en-US" sz="16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a:solidFill>
            <a:schemeClr val="accent5"/>
          </a:solidFill>
        </p:spPr>
        <p:txBody>
          <a:bodyPr/>
          <a:lstStyle/>
          <a:p>
            <a:pPr marL="0" lvl="0" indent="0">
              <a:buNone/>
            </a:pPr>
            <a:r>
              <a:t>Apply Known Discount to OpenAlex Data</a:t>
            </a:r>
          </a:p>
        </p:txBody>
      </p:sp>
      <p:sp>
        <p:nvSpPr>
          <p:cNvPr id="3" name="Content Placeholder 2"/>
          <p:cNvSpPr>
            <a:spLocks noGrp="1"/>
          </p:cNvSpPr>
          <p:nvPr>
            <p:ph idx="1"/>
          </p:nvPr>
        </p:nvSpPr>
        <p:spPr/>
        <p:txBody>
          <a:bodyPr lIns="91440" tIns="45720" rIns="91440" bIns="45720" anchor="t"/>
          <a:lstStyle/>
          <a:p>
            <a:pPr marL="456565" indent="0">
              <a:buNone/>
            </a:pPr>
            <a:r>
              <a:rPr sz="1600" b="1">
                <a:solidFill>
                  <a:srgbClr val="007020"/>
                </a:solidFill>
                <a:latin typeface="Courier"/>
              </a:rPr>
              <a:t>def</a:t>
            </a:r>
            <a:r>
              <a:rPr sz="1600">
                <a:latin typeface="Courier"/>
              </a:rPr>
              <a:t> </a:t>
            </a:r>
            <a:r>
              <a:rPr sz="1600" err="1">
                <a:latin typeface="Courier"/>
              </a:rPr>
              <a:t>get_discount</a:t>
            </a:r>
            <a:r>
              <a:rPr sz="1600">
                <a:latin typeface="Courier"/>
              </a:rPr>
              <a:t>(</a:t>
            </a:r>
            <a:r>
              <a:rPr sz="1600" err="1">
                <a:latin typeface="Courier"/>
              </a:rPr>
              <a:t>issn</a:t>
            </a:r>
            <a:r>
              <a:rPr sz="1600">
                <a:latin typeface="Courier"/>
              </a:rPr>
              <a:t>: </a:t>
            </a:r>
            <a:r>
              <a:rPr sz="1600" err="1">
                <a:latin typeface="Courier"/>
              </a:rPr>
              <a:t>typing.List</a:t>
            </a:r>
            <a:r>
              <a:rPr sz="1600">
                <a:latin typeface="Courier"/>
              </a:rPr>
              <a:t>[</a:t>
            </a:r>
            <a:r>
              <a:rPr sz="1600">
                <a:solidFill>
                  <a:srgbClr val="008000"/>
                </a:solidFill>
                <a:latin typeface="Courier"/>
              </a:rPr>
              <a:t>str</a:t>
            </a:r>
            <a:r>
              <a:rPr sz="1600">
                <a:latin typeface="Courier"/>
              </a:rPr>
              <a:t>] </a:t>
            </a:r>
            <a:r>
              <a:rPr sz="1600">
                <a:solidFill>
                  <a:srgbClr val="666666"/>
                </a:solidFill>
                <a:latin typeface="Courier"/>
              </a:rPr>
              <a:t>|</a:t>
            </a:r>
            <a:r>
              <a:rPr sz="1600">
                <a:latin typeface="Courier"/>
              </a:rPr>
              <a:t> </a:t>
            </a:r>
            <a:r>
              <a:rPr sz="1600">
                <a:solidFill>
                  <a:srgbClr val="008000"/>
                </a:solidFill>
                <a:latin typeface="Courier"/>
              </a:rPr>
              <a:t>str</a:t>
            </a:r>
            <a:r>
              <a:rPr sz="1600">
                <a:latin typeface="Courier"/>
              </a:rPr>
              <a:t>, </a:t>
            </a:r>
            <a:r>
              <a:rPr sz="1600" err="1">
                <a:latin typeface="Courier"/>
              </a:rPr>
              <a:t>apc</a:t>
            </a:r>
            <a:r>
              <a:rPr sz="1600">
                <a:latin typeface="Courier"/>
              </a:rPr>
              <a:t>: </a:t>
            </a:r>
            <a:r>
              <a:rPr sz="1600">
                <a:solidFill>
                  <a:srgbClr val="008000"/>
                </a:solidFill>
                <a:latin typeface="Courier"/>
              </a:rPr>
              <a:t>float</a:t>
            </a:r>
            <a:r>
              <a:rPr sz="1600">
                <a:latin typeface="Courier"/>
              </a:rPr>
              <a:t>) </a:t>
            </a:r>
            <a:r>
              <a:rPr sz="1600">
                <a:solidFill>
                  <a:srgbClr val="666666"/>
                </a:solidFill>
                <a:latin typeface="Courier"/>
              </a:rPr>
              <a:t>-&gt;</a:t>
            </a:r>
            <a:r>
              <a:rPr sz="1600">
                <a:latin typeface="Courier"/>
              </a:rPr>
              <a:t> </a:t>
            </a:r>
            <a:r>
              <a:rPr sz="1600">
                <a:solidFill>
                  <a:srgbClr val="008000"/>
                </a:solidFill>
                <a:latin typeface="Courier"/>
              </a:rPr>
              <a:t>float</a:t>
            </a:r>
            <a:r>
              <a:rPr sz="1600">
                <a:latin typeface="Courier"/>
              </a:rPr>
              <a:t>:</a:t>
            </a:r>
            <a:br>
              <a:rPr sz="1600"/>
            </a:br>
            <a:r>
              <a:rPr sz="1600">
                <a:latin typeface="Courier"/>
              </a:rPr>
              <a:t>    </a:t>
            </a:r>
            <a:r>
              <a:rPr sz="1600" b="1">
                <a:solidFill>
                  <a:srgbClr val="007020"/>
                </a:solidFill>
                <a:latin typeface="Courier"/>
              </a:rPr>
              <a:t>if</a:t>
            </a:r>
            <a:r>
              <a:rPr sz="1600">
                <a:latin typeface="Courier"/>
              </a:rPr>
              <a:t> </a:t>
            </a:r>
            <a:r>
              <a:rPr sz="1600" err="1">
                <a:solidFill>
                  <a:srgbClr val="008000"/>
                </a:solidFill>
                <a:latin typeface="Courier"/>
              </a:rPr>
              <a:t>isinstance</a:t>
            </a:r>
            <a:r>
              <a:rPr sz="1600">
                <a:latin typeface="Courier"/>
              </a:rPr>
              <a:t>(</a:t>
            </a:r>
            <a:r>
              <a:rPr sz="1600" err="1">
                <a:latin typeface="Courier"/>
              </a:rPr>
              <a:t>issn</a:t>
            </a:r>
            <a:r>
              <a:rPr sz="1600">
                <a:latin typeface="Courier"/>
              </a:rPr>
              <a:t>, </a:t>
            </a:r>
            <a:r>
              <a:rPr sz="1600">
                <a:solidFill>
                  <a:srgbClr val="008000"/>
                </a:solidFill>
                <a:latin typeface="Courier"/>
              </a:rPr>
              <a:t>str</a:t>
            </a:r>
            <a:r>
              <a:rPr sz="1600">
                <a:latin typeface="Courier"/>
              </a:rPr>
              <a:t>):</a:t>
            </a:r>
            <a:br>
              <a:rPr sz="1600"/>
            </a:br>
            <a:r>
              <a:rPr sz="1600">
                <a:latin typeface="Courier"/>
              </a:rPr>
              <a:t>        </a:t>
            </a:r>
            <a:r>
              <a:rPr sz="1600" err="1">
                <a:latin typeface="Courier"/>
              </a:rPr>
              <a:t>issn</a:t>
            </a:r>
            <a:r>
              <a:rPr sz="1600">
                <a:latin typeface="Courier"/>
              </a:rPr>
              <a:t> </a:t>
            </a:r>
            <a:r>
              <a:rPr sz="1600">
                <a:solidFill>
                  <a:srgbClr val="666666"/>
                </a:solidFill>
                <a:latin typeface="Courier"/>
              </a:rPr>
              <a:t>=</a:t>
            </a:r>
            <a:r>
              <a:rPr sz="1600">
                <a:latin typeface="Courier"/>
              </a:rPr>
              <a:t> [</a:t>
            </a:r>
            <a:r>
              <a:rPr sz="1600" err="1">
                <a:latin typeface="Courier"/>
              </a:rPr>
              <a:t>issn</a:t>
            </a:r>
            <a:r>
              <a:rPr sz="1600">
                <a:latin typeface="Courier"/>
              </a:rPr>
              <a:t>]</a:t>
            </a:r>
            <a:br>
              <a:rPr sz="1600"/>
            </a:br>
            <a:br>
              <a:rPr sz="1600"/>
            </a:br>
            <a:r>
              <a:rPr sz="1600">
                <a:latin typeface="Courier"/>
              </a:rPr>
              <a:t>    </a:t>
            </a:r>
            <a:r>
              <a:rPr sz="1600" err="1">
                <a:latin typeface="Courier"/>
              </a:rPr>
              <a:t>discount_rows</a:t>
            </a:r>
            <a:r>
              <a:rPr sz="1600">
                <a:latin typeface="Courier"/>
              </a:rPr>
              <a:t> </a:t>
            </a:r>
            <a:r>
              <a:rPr sz="1600">
                <a:solidFill>
                  <a:srgbClr val="666666"/>
                </a:solidFill>
                <a:latin typeface="Courier"/>
              </a:rPr>
              <a:t>=</a:t>
            </a:r>
            <a:r>
              <a:rPr sz="1600">
                <a:latin typeface="Courier"/>
              </a:rPr>
              <a:t> </a:t>
            </a:r>
            <a:r>
              <a:rPr sz="1600" err="1">
                <a:highlight>
                  <a:srgbClr val="FFFF00"/>
                </a:highlight>
                <a:latin typeface="Courier"/>
              </a:rPr>
              <a:t>df_discount</a:t>
            </a:r>
            <a:r>
              <a:rPr sz="1600">
                <a:latin typeface="Courier"/>
              </a:rPr>
              <a:t>[</a:t>
            </a:r>
            <a:r>
              <a:rPr sz="1600" err="1">
                <a:latin typeface="Courier"/>
              </a:rPr>
              <a:t>df_discount</a:t>
            </a:r>
            <a:r>
              <a:rPr sz="1600">
                <a:latin typeface="Courier"/>
              </a:rPr>
              <a:t>[</a:t>
            </a:r>
            <a:r>
              <a:rPr sz="1600">
                <a:solidFill>
                  <a:srgbClr val="4070A0"/>
                </a:solidFill>
                <a:latin typeface="Courier"/>
              </a:rPr>
              <a:t>"</a:t>
            </a:r>
            <a:r>
              <a:rPr sz="1600" err="1">
                <a:solidFill>
                  <a:srgbClr val="4070A0"/>
                </a:solidFill>
                <a:latin typeface="Courier"/>
              </a:rPr>
              <a:t>issn</a:t>
            </a:r>
            <a:r>
              <a:rPr sz="1600">
                <a:solidFill>
                  <a:srgbClr val="4070A0"/>
                </a:solidFill>
                <a:latin typeface="Courier"/>
              </a:rPr>
              <a:t>"</a:t>
            </a:r>
            <a:r>
              <a:rPr sz="1600">
                <a:latin typeface="Courier"/>
              </a:rPr>
              <a:t>].</a:t>
            </a:r>
            <a:r>
              <a:rPr sz="1600" err="1">
                <a:latin typeface="Courier"/>
              </a:rPr>
              <a:t>isin</a:t>
            </a:r>
            <a:r>
              <a:rPr sz="1600">
                <a:latin typeface="Courier"/>
              </a:rPr>
              <a:t>(</a:t>
            </a:r>
            <a:r>
              <a:rPr sz="1600" err="1">
                <a:latin typeface="Courier"/>
              </a:rPr>
              <a:t>issn</a:t>
            </a:r>
            <a:r>
              <a:rPr sz="1600">
                <a:latin typeface="Courier"/>
              </a:rPr>
              <a:t>)]</a:t>
            </a:r>
            <a:br>
              <a:rPr sz="1600"/>
            </a:br>
            <a:br>
              <a:rPr sz="1600"/>
            </a:br>
            <a:r>
              <a:rPr sz="1600">
                <a:latin typeface="Courier"/>
              </a:rPr>
              <a:t>    </a:t>
            </a:r>
            <a:r>
              <a:rPr sz="1600" b="1">
                <a:solidFill>
                  <a:srgbClr val="007020"/>
                </a:solidFill>
                <a:latin typeface="Courier"/>
              </a:rPr>
              <a:t>if</a:t>
            </a:r>
            <a:r>
              <a:rPr sz="1600">
                <a:latin typeface="Courier"/>
              </a:rPr>
              <a:t> </a:t>
            </a:r>
            <a:r>
              <a:rPr sz="1600" err="1">
                <a:latin typeface="Courier"/>
              </a:rPr>
              <a:t>discount_rows.empty</a:t>
            </a:r>
            <a:r>
              <a:rPr sz="1600">
                <a:latin typeface="Courier"/>
              </a:rPr>
              <a:t>:</a:t>
            </a:r>
            <a:br>
              <a:rPr sz="1600"/>
            </a:br>
            <a:r>
              <a:rPr sz="1600">
                <a:latin typeface="Courier"/>
              </a:rPr>
              <a:t>        </a:t>
            </a:r>
            <a:r>
              <a:rPr sz="1600" b="1">
                <a:solidFill>
                  <a:srgbClr val="007020"/>
                </a:solidFill>
                <a:latin typeface="Courier"/>
              </a:rPr>
              <a:t>return</a:t>
            </a:r>
            <a:r>
              <a:rPr sz="1600">
                <a:latin typeface="Courier"/>
              </a:rPr>
              <a:t> </a:t>
            </a:r>
            <a:r>
              <a:rPr sz="1600" err="1">
                <a:latin typeface="Courier"/>
              </a:rPr>
              <a:t>apc</a:t>
            </a:r>
            <a:br>
              <a:rPr sz="1600"/>
            </a:br>
            <a:br>
              <a:rPr sz="1600"/>
            </a:br>
            <a:r>
              <a:rPr sz="1600">
                <a:latin typeface="Courier"/>
              </a:rPr>
              <a:t>    </a:t>
            </a:r>
            <a:r>
              <a:rPr sz="1600" err="1">
                <a:latin typeface="Courier"/>
              </a:rPr>
              <a:t>discount_row</a:t>
            </a:r>
            <a:r>
              <a:rPr sz="1600">
                <a:latin typeface="Courier"/>
              </a:rPr>
              <a:t> </a:t>
            </a:r>
            <a:r>
              <a:rPr sz="1600">
                <a:solidFill>
                  <a:srgbClr val="666666"/>
                </a:solidFill>
                <a:latin typeface="Courier"/>
              </a:rPr>
              <a:t>=</a:t>
            </a:r>
            <a:r>
              <a:rPr sz="1600">
                <a:latin typeface="Courier"/>
              </a:rPr>
              <a:t> </a:t>
            </a:r>
            <a:r>
              <a:rPr sz="1600" err="1">
                <a:latin typeface="Courier"/>
              </a:rPr>
              <a:t>discount_rows.iloc</a:t>
            </a:r>
            <a:r>
              <a:rPr sz="1600">
                <a:latin typeface="Courier"/>
              </a:rPr>
              <a:t>[</a:t>
            </a:r>
            <a:r>
              <a:rPr sz="1600">
                <a:solidFill>
                  <a:srgbClr val="40A070"/>
                </a:solidFill>
                <a:latin typeface="Courier"/>
              </a:rPr>
              <a:t>0</a:t>
            </a:r>
            <a:r>
              <a:rPr sz="1600">
                <a:latin typeface="Courier"/>
              </a:rPr>
              <a:t>]</a:t>
            </a:r>
            <a:br>
              <a:rPr sz="1600"/>
            </a:br>
            <a:br>
              <a:rPr sz="1600"/>
            </a:br>
            <a:r>
              <a:rPr sz="1600">
                <a:latin typeface="Courier"/>
              </a:rPr>
              <a:t>    </a:t>
            </a:r>
            <a:r>
              <a:rPr sz="1600" b="1">
                <a:solidFill>
                  <a:srgbClr val="007020"/>
                </a:solidFill>
                <a:latin typeface="Courier"/>
              </a:rPr>
              <a:t>if</a:t>
            </a:r>
            <a:r>
              <a:rPr sz="1600">
                <a:latin typeface="Courier"/>
              </a:rPr>
              <a:t> </a:t>
            </a:r>
            <a:r>
              <a:rPr sz="1600" err="1">
                <a:latin typeface="Courier"/>
              </a:rPr>
              <a:t>discount_row</a:t>
            </a:r>
            <a:r>
              <a:rPr sz="1600">
                <a:latin typeface="Courier"/>
              </a:rPr>
              <a:t>[</a:t>
            </a:r>
            <a:r>
              <a:rPr sz="1600">
                <a:solidFill>
                  <a:srgbClr val="4070A0"/>
                </a:solidFill>
                <a:latin typeface="Courier"/>
              </a:rPr>
              <a:t>"</a:t>
            </a:r>
            <a:r>
              <a:rPr sz="1600" err="1">
                <a:solidFill>
                  <a:srgbClr val="4070A0"/>
                </a:solidFill>
                <a:latin typeface="Courier"/>
              </a:rPr>
              <a:t>is_flatrate</a:t>
            </a:r>
            <a:r>
              <a:rPr sz="1600">
                <a:solidFill>
                  <a:srgbClr val="4070A0"/>
                </a:solidFill>
                <a:latin typeface="Courier"/>
              </a:rPr>
              <a:t>"</a:t>
            </a:r>
            <a:r>
              <a:rPr sz="1600">
                <a:latin typeface="Courier"/>
              </a:rPr>
              <a:t>]:</a:t>
            </a:r>
            <a:br>
              <a:rPr sz="1600"/>
            </a:br>
            <a:r>
              <a:rPr sz="1600">
                <a:latin typeface="Courier"/>
              </a:rPr>
              <a:t>        </a:t>
            </a:r>
            <a:r>
              <a:rPr sz="1600" b="1">
                <a:solidFill>
                  <a:srgbClr val="007020"/>
                </a:solidFill>
                <a:latin typeface="Courier"/>
              </a:rPr>
              <a:t>return</a:t>
            </a:r>
            <a:r>
              <a:rPr sz="1600">
                <a:latin typeface="Courier"/>
              </a:rPr>
              <a:t> </a:t>
            </a:r>
            <a:r>
              <a:rPr sz="1600" err="1">
                <a:latin typeface="Courier"/>
              </a:rPr>
              <a:t>apc</a:t>
            </a:r>
            <a:r>
              <a:rPr sz="1600">
                <a:latin typeface="Courier"/>
              </a:rPr>
              <a:t> </a:t>
            </a:r>
            <a:r>
              <a:rPr sz="1600">
                <a:solidFill>
                  <a:srgbClr val="666666"/>
                </a:solidFill>
                <a:latin typeface="Courier"/>
              </a:rPr>
              <a:t>-</a:t>
            </a:r>
            <a:r>
              <a:rPr sz="1600">
                <a:latin typeface="Courier"/>
              </a:rPr>
              <a:t> </a:t>
            </a:r>
            <a:r>
              <a:rPr sz="1600" err="1">
                <a:latin typeface="Courier"/>
              </a:rPr>
              <a:t>discount_row</a:t>
            </a:r>
            <a:r>
              <a:rPr sz="1600">
                <a:latin typeface="Courier"/>
              </a:rPr>
              <a:t>[</a:t>
            </a:r>
            <a:r>
              <a:rPr sz="1600">
                <a:solidFill>
                  <a:srgbClr val="4070A0"/>
                </a:solidFill>
                <a:latin typeface="Courier"/>
              </a:rPr>
              <a:t>"discount"</a:t>
            </a:r>
            <a:r>
              <a:rPr sz="1600">
                <a:latin typeface="Courier"/>
              </a:rPr>
              <a:t>]</a:t>
            </a:r>
            <a:br>
              <a:rPr sz="1600"/>
            </a:br>
            <a:r>
              <a:rPr sz="1600">
                <a:latin typeface="Courier"/>
              </a:rPr>
              <a:t>    </a:t>
            </a:r>
            <a:r>
              <a:rPr sz="1600" b="1">
                <a:solidFill>
                  <a:srgbClr val="007020"/>
                </a:solidFill>
                <a:latin typeface="Courier"/>
              </a:rPr>
              <a:t>else</a:t>
            </a:r>
            <a:r>
              <a:rPr sz="1600">
                <a:latin typeface="Courier"/>
              </a:rPr>
              <a:t>:</a:t>
            </a:r>
            <a:br>
              <a:rPr sz="1600"/>
            </a:br>
            <a:r>
              <a:rPr sz="1600">
                <a:latin typeface="Courier"/>
              </a:rPr>
              <a:t>        </a:t>
            </a:r>
            <a:r>
              <a:rPr sz="1600" b="1">
                <a:solidFill>
                  <a:srgbClr val="007020"/>
                </a:solidFill>
                <a:latin typeface="Courier"/>
              </a:rPr>
              <a:t>return</a:t>
            </a:r>
            <a:r>
              <a:rPr sz="1600">
                <a:latin typeface="Courier"/>
              </a:rPr>
              <a:t> </a:t>
            </a:r>
            <a:r>
              <a:rPr sz="1600" err="1">
                <a:latin typeface="Courier"/>
              </a:rPr>
              <a:t>apc</a:t>
            </a:r>
            <a:r>
              <a:rPr sz="1600">
                <a:latin typeface="Courier"/>
              </a:rPr>
              <a:t> </a:t>
            </a:r>
            <a:r>
              <a:rPr sz="1600">
                <a:solidFill>
                  <a:srgbClr val="666666"/>
                </a:solidFill>
                <a:latin typeface="Courier"/>
              </a:rPr>
              <a:t>*</a:t>
            </a:r>
            <a:r>
              <a:rPr sz="1600">
                <a:latin typeface="Courier"/>
              </a:rPr>
              <a:t> (</a:t>
            </a:r>
            <a:r>
              <a:rPr sz="1600">
                <a:solidFill>
                  <a:srgbClr val="40A070"/>
                </a:solidFill>
                <a:latin typeface="Courier"/>
              </a:rPr>
              <a:t>1</a:t>
            </a:r>
            <a:r>
              <a:rPr sz="1600">
                <a:latin typeface="Courier"/>
              </a:rPr>
              <a:t> </a:t>
            </a:r>
            <a:r>
              <a:rPr sz="1600">
                <a:solidFill>
                  <a:srgbClr val="666666"/>
                </a:solidFill>
                <a:latin typeface="Courier"/>
              </a:rPr>
              <a:t>-</a:t>
            </a:r>
            <a:r>
              <a:rPr sz="1600">
                <a:latin typeface="Courier"/>
              </a:rPr>
              <a:t> </a:t>
            </a:r>
            <a:r>
              <a:rPr sz="1600" err="1">
                <a:latin typeface="Courier"/>
              </a:rPr>
              <a:t>discount_row</a:t>
            </a:r>
            <a:r>
              <a:rPr sz="1600">
                <a:latin typeface="Courier"/>
              </a:rPr>
              <a:t>[</a:t>
            </a:r>
            <a:r>
              <a:rPr sz="1600">
                <a:solidFill>
                  <a:srgbClr val="4070A0"/>
                </a:solidFill>
                <a:latin typeface="Courier"/>
              </a:rPr>
              <a:t>"discount"</a:t>
            </a:r>
            <a:r>
              <a:rPr sz="1600">
                <a:latin typeface="Courier"/>
              </a:rPr>
              <a:t>])</a:t>
            </a:r>
            <a:br>
              <a:rPr sz="1600"/>
            </a:br>
            <a:br>
              <a:rPr sz="1600"/>
            </a:br>
            <a:br>
              <a:rPr sz="1600"/>
            </a:br>
            <a:r>
              <a:rPr sz="1600" err="1">
                <a:latin typeface="Courier"/>
              </a:rPr>
              <a:t>df_</a:t>
            </a:r>
            <a:r>
              <a:rPr lang="en-US" sz="1600" err="1">
                <a:latin typeface="Courier"/>
              </a:rPr>
              <a:t>works</a:t>
            </a:r>
            <a:r>
              <a:rPr sz="1600">
                <a:latin typeface="Courier"/>
              </a:rPr>
              <a:t>[</a:t>
            </a:r>
            <a:r>
              <a:rPr sz="1600">
                <a:solidFill>
                  <a:srgbClr val="4070A0"/>
                </a:solidFill>
                <a:latin typeface="Courier"/>
              </a:rPr>
              <a:t>"</a:t>
            </a:r>
            <a:r>
              <a:rPr sz="1600" err="1">
                <a:solidFill>
                  <a:srgbClr val="4070A0"/>
                </a:solidFill>
                <a:latin typeface="Courier"/>
              </a:rPr>
              <a:t>discounted_apc_usd</a:t>
            </a:r>
            <a:r>
              <a:rPr sz="1600">
                <a:solidFill>
                  <a:srgbClr val="4070A0"/>
                </a:solidFill>
                <a:latin typeface="Courier"/>
              </a:rPr>
              <a:t>"</a:t>
            </a:r>
            <a:r>
              <a:rPr sz="1600">
                <a:latin typeface="Courier"/>
              </a:rPr>
              <a:t>] </a:t>
            </a:r>
            <a:r>
              <a:rPr sz="1600">
                <a:solidFill>
                  <a:srgbClr val="666666"/>
                </a:solidFill>
                <a:latin typeface="Courier"/>
              </a:rPr>
              <a:t>=</a:t>
            </a:r>
            <a:r>
              <a:rPr sz="1600">
                <a:latin typeface="Courier"/>
              </a:rPr>
              <a:t> </a:t>
            </a:r>
            <a:r>
              <a:rPr sz="1600" err="1">
                <a:latin typeface="Courier"/>
              </a:rPr>
              <a:t>df_</a:t>
            </a:r>
            <a:r>
              <a:rPr lang="en-US" sz="1600" err="1">
                <a:latin typeface="Courier"/>
              </a:rPr>
              <a:t>works</a:t>
            </a:r>
            <a:r>
              <a:rPr sz="1600" err="1">
                <a:latin typeface="Courier"/>
              </a:rPr>
              <a:t>.</a:t>
            </a:r>
            <a:r>
              <a:rPr sz="1600" err="1">
                <a:solidFill>
                  <a:srgbClr val="008000"/>
                </a:solidFill>
                <a:latin typeface="Courier"/>
              </a:rPr>
              <a:t>apply</a:t>
            </a:r>
            <a:r>
              <a:rPr sz="1600">
                <a:latin typeface="Courier"/>
              </a:rPr>
              <a:t>(</a:t>
            </a:r>
            <a:r>
              <a:rPr sz="1600" b="1">
                <a:solidFill>
                  <a:srgbClr val="007020"/>
                </a:solidFill>
                <a:latin typeface="Courier"/>
              </a:rPr>
              <a:t>lambda</a:t>
            </a:r>
            <a:r>
              <a:rPr sz="1600">
                <a:latin typeface="Courier"/>
              </a:rPr>
              <a:t> x:</a:t>
            </a:r>
            <a:r>
              <a:rPr lang="en-US" sz="1600">
                <a:latin typeface="Courier"/>
              </a:rPr>
              <a:t> </a:t>
            </a:r>
            <a:r>
              <a:rPr sz="1600" err="1">
                <a:latin typeface="Courier"/>
              </a:rPr>
              <a:t>get_discount</a:t>
            </a:r>
            <a:r>
              <a:rPr sz="1600">
                <a:latin typeface="Courier"/>
              </a:rPr>
              <a:t>(</a:t>
            </a:r>
            <a:r>
              <a:rPr sz="1600" err="1">
                <a:latin typeface="Courier"/>
              </a:rPr>
              <a:t>issn</a:t>
            </a:r>
            <a:r>
              <a:rPr sz="1600">
                <a:solidFill>
                  <a:srgbClr val="666666"/>
                </a:solidFill>
                <a:latin typeface="Courier"/>
              </a:rPr>
              <a:t>=</a:t>
            </a:r>
            <a:r>
              <a:rPr sz="1600">
                <a:latin typeface="Courier"/>
              </a:rPr>
              <a:t>x[</a:t>
            </a:r>
            <a:r>
              <a:rPr sz="1600">
                <a:solidFill>
                  <a:srgbClr val="4070A0"/>
                </a:solidFill>
                <a:latin typeface="Courier"/>
              </a:rPr>
              <a:t>"</a:t>
            </a:r>
            <a:r>
              <a:rPr sz="1600" err="1">
                <a:solidFill>
                  <a:srgbClr val="4070A0"/>
                </a:solidFill>
                <a:latin typeface="Courier"/>
              </a:rPr>
              <a:t>source_issn</a:t>
            </a:r>
            <a:r>
              <a:rPr sz="1600">
                <a:solidFill>
                  <a:srgbClr val="4070A0"/>
                </a:solidFill>
                <a:latin typeface="Courier"/>
              </a:rPr>
              <a:t>"</a:t>
            </a:r>
            <a:r>
              <a:rPr sz="1600">
                <a:latin typeface="Courier"/>
              </a:rPr>
              <a:t>], </a:t>
            </a:r>
            <a:r>
              <a:rPr sz="1600" err="1">
                <a:latin typeface="Courier"/>
              </a:rPr>
              <a:t>apc</a:t>
            </a:r>
            <a:r>
              <a:rPr sz="1600">
                <a:solidFill>
                  <a:srgbClr val="666666"/>
                </a:solidFill>
                <a:latin typeface="Courier"/>
              </a:rPr>
              <a:t>=</a:t>
            </a:r>
            <a:r>
              <a:rPr sz="1600">
                <a:latin typeface="Courier"/>
              </a:rPr>
              <a:t>x[</a:t>
            </a:r>
            <a:r>
              <a:rPr sz="1600">
                <a:solidFill>
                  <a:srgbClr val="4070A0"/>
                </a:solidFill>
                <a:latin typeface="Courier"/>
              </a:rPr>
              <a:t>"</a:t>
            </a:r>
            <a:r>
              <a:rPr sz="1600" err="1">
                <a:solidFill>
                  <a:srgbClr val="4070A0"/>
                </a:solidFill>
                <a:latin typeface="Courier"/>
              </a:rPr>
              <a:t>apc_usd</a:t>
            </a:r>
            <a:r>
              <a:rPr sz="1600">
                <a:solidFill>
                  <a:srgbClr val="4070A0"/>
                </a:solidFill>
                <a:latin typeface="Courier"/>
              </a:rPr>
              <a:t>"</a:t>
            </a:r>
            <a:r>
              <a:rPr sz="1600">
                <a:latin typeface="Courier"/>
              </a:rPr>
              <a:t>]), axis</a:t>
            </a:r>
            <a:r>
              <a:rPr sz="1600">
                <a:solidFill>
                  <a:srgbClr val="666666"/>
                </a:solidFill>
                <a:latin typeface="Courier"/>
              </a:rPr>
              <a:t>=</a:t>
            </a:r>
            <a:r>
              <a:rPr sz="1600">
                <a:solidFill>
                  <a:srgbClr val="40A070"/>
                </a:solidFill>
                <a:latin typeface="Courier"/>
              </a:rPr>
              <a:t>1</a:t>
            </a:r>
            <a:r>
              <a:rPr sz="1600">
                <a:latin typeface="Courier"/>
              </a:rPr>
              <a:t>)</a:t>
            </a:r>
            <a:endParaRPr lang="en-US" sz="1600"/>
          </a:p>
        </p:txBody>
      </p:sp>
    </p:spTree>
    <p:extLst>
      <p:ext uri="{BB962C8B-B14F-4D97-AF65-F5344CB8AC3E}">
        <p14:creationId xmlns:p14="http://schemas.microsoft.com/office/powerpoint/2010/main" val="1262317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6EF6D2DF-3D72-9626-E944-5503D1DA0C15}"/>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FAE5B08E-20FC-140F-574A-3F8EA6034841}"/>
              </a:ext>
            </a:extLst>
          </p:cNvPr>
          <p:cNvSpPr>
            <a:spLocks noGrp="1"/>
          </p:cNvSpPr>
          <p:nvPr/>
        </p:nvSpPr>
        <p:spPr>
          <a:xfrm>
            <a:off x="685801" y="691376"/>
            <a:ext cx="10820399" cy="5018048"/>
          </a:xfrm>
          <a:prstGeom prst="rect">
            <a:avLst/>
          </a:prstGeom>
        </p:spPr>
        <p:txBody>
          <a:bodyPr lIns="91440" tIns="45720" rIns="91440" bIns="45720" anchor="ctr"/>
          <a:lstStyle>
            <a:lvl1pPr algn="l" defTabSz="1523848" rtl="0" eaLnBrk="1" latinLnBrk="0" hangingPunct="1">
              <a:lnSpc>
                <a:spcPct val="90000"/>
              </a:lnSpc>
              <a:spcBef>
                <a:spcPct val="0"/>
              </a:spcBef>
              <a:buNone/>
              <a:defRPr sz="4000" b="1" kern="1200">
                <a:solidFill>
                  <a:schemeClr val="bg1"/>
                </a:solidFill>
                <a:latin typeface="+mj-lt"/>
                <a:ea typeface="+mj-ea"/>
                <a:cs typeface="+mj-cs"/>
              </a:defRPr>
            </a:lvl1pPr>
          </a:lstStyle>
          <a:p>
            <a:pPr algn="ctr"/>
            <a:r>
              <a:rPr lang="en-GB" sz="5400">
                <a:solidFill>
                  <a:schemeClr val="tx1"/>
                </a:solidFill>
              </a:rPr>
              <a:t>Results</a:t>
            </a:r>
          </a:p>
        </p:txBody>
      </p:sp>
      <p:pic>
        <p:nvPicPr>
          <p:cNvPr id="12" name="Picture 11" descr="A black background with grey text&#10;&#10;Description automatically generated">
            <a:extLst>
              <a:ext uri="{FF2B5EF4-FFF2-40B4-BE49-F238E27FC236}">
                <a16:creationId xmlns:a16="http://schemas.microsoft.com/office/drawing/2014/main" id="{24F29E87-339C-8DC9-ADE6-F282817940BD}"/>
              </a:ext>
            </a:extLst>
          </p:cNvPr>
          <p:cNvPicPr>
            <a:picLocks noChangeAspect="1"/>
          </p:cNvPicPr>
          <p:nvPr/>
        </p:nvPicPr>
        <p:blipFill>
          <a:blip r:embed="rId2"/>
          <a:stretch>
            <a:fillRect/>
          </a:stretch>
        </p:blipFill>
        <p:spPr>
          <a:xfrm>
            <a:off x="10367958" y="6046557"/>
            <a:ext cx="1138241" cy="640260"/>
          </a:xfrm>
          <a:prstGeom prst="rect">
            <a:avLst/>
          </a:prstGeom>
        </p:spPr>
      </p:pic>
      <p:pic>
        <p:nvPicPr>
          <p:cNvPr id="14" name="Picture 13">
            <a:extLst>
              <a:ext uri="{FF2B5EF4-FFF2-40B4-BE49-F238E27FC236}">
                <a16:creationId xmlns:a16="http://schemas.microsoft.com/office/drawing/2014/main" id="{A392544A-A2AE-57C7-B66F-AFE4E1BEBE2D}"/>
              </a:ext>
            </a:extLst>
          </p:cNvPr>
          <p:cNvPicPr>
            <a:picLocks noChangeAspect="1"/>
          </p:cNvPicPr>
          <p:nvPr/>
        </p:nvPicPr>
        <p:blipFill>
          <a:blip r:embed="rId3"/>
          <a:stretch>
            <a:fillRect/>
          </a:stretch>
        </p:blipFill>
        <p:spPr>
          <a:xfrm>
            <a:off x="8459603" y="6099187"/>
            <a:ext cx="1745119" cy="535000"/>
          </a:xfrm>
          <a:prstGeom prst="rect">
            <a:avLst/>
          </a:prstGeom>
        </p:spPr>
      </p:pic>
      <p:sp>
        <p:nvSpPr>
          <p:cNvPr id="15" name="Title 4">
            <a:extLst>
              <a:ext uri="{FF2B5EF4-FFF2-40B4-BE49-F238E27FC236}">
                <a16:creationId xmlns:a16="http://schemas.microsoft.com/office/drawing/2014/main" id="{14333FDA-2A7F-C328-E90F-46E71AE5344D}"/>
              </a:ext>
            </a:extLst>
          </p:cNvPr>
          <p:cNvSpPr>
            <a:spLocks noGrp="1"/>
          </p:cNvSpPr>
          <p:nvPr/>
        </p:nvSpPr>
        <p:spPr>
          <a:xfrm>
            <a:off x="685801" y="5975472"/>
            <a:ext cx="7534563" cy="587630"/>
          </a:xfrm>
          <a:prstGeom prst="rect">
            <a:avLst/>
          </a:prstGeom>
        </p:spPr>
        <p:txBody>
          <a:bodyPr/>
          <a:lstStyle>
            <a:lvl1pPr algn="l" defTabSz="1523848" rtl="0" eaLnBrk="1" latinLnBrk="0" hangingPunct="1">
              <a:lnSpc>
                <a:spcPct val="90000"/>
              </a:lnSpc>
              <a:spcBef>
                <a:spcPct val="0"/>
              </a:spcBef>
              <a:buNone/>
              <a:defRPr sz="4000" b="1" kern="1200">
                <a:solidFill>
                  <a:schemeClr val="bg1"/>
                </a:solidFill>
                <a:latin typeface="+mj-lt"/>
                <a:ea typeface="+mj-ea"/>
                <a:cs typeface="+mj-cs"/>
              </a:defRPr>
            </a:lvl1pPr>
          </a:lstStyle>
          <a:p>
            <a:pPr>
              <a:lnSpc>
                <a:spcPct val="100000"/>
              </a:lnSpc>
            </a:pPr>
            <a:r>
              <a:rPr lang="en-CA" sz="1600" b="0" err="1">
                <a:solidFill>
                  <a:schemeClr val="tx1">
                    <a:lumMod val="75000"/>
                    <a:lumOff val="25000"/>
                  </a:schemeClr>
                </a:solidFill>
              </a:rPr>
              <a:t>scds.ca</a:t>
            </a:r>
            <a:endParaRPr lang="en-CA" sz="1600" b="0">
              <a:solidFill>
                <a:schemeClr val="tx1">
                  <a:lumMod val="75000"/>
                  <a:lumOff val="25000"/>
                </a:schemeClr>
              </a:solidFill>
            </a:endParaRPr>
          </a:p>
          <a:p>
            <a:pPr>
              <a:lnSpc>
                <a:spcPct val="100000"/>
              </a:lnSpc>
            </a:pPr>
            <a:r>
              <a:rPr lang="en-CA" sz="1600" b="0" err="1">
                <a:solidFill>
                  <a:schemeClr val="tx1">
                    <a:lumMod val="75000"/>
                    <a:lumOff val="25000"/>
                  </a:schemeClr>
                </a:solidFill>
              </a:rPr>
              <a:t>scds@mcmaster.ca</a:t>
            </a:r>
            <a:endParaRPr lang="en-CA" sz="1600" b="0">
              <a:solidFill>
                <a:schemeClr val="tx1">
                  <a:lumMod val="75000"/>
                  <a:lumOff val="25000"/>
                </a:schemeClr>
              </a:solidFill>
            </a:endParaRPr>
          </a:p>
        </p:txBody>
      </p:sp>
    </p:spTree>
    <p:extLst>
      <p:ext uri="{BB962C8B-B14F-4D97-AF65-F5344CB8AC3E}">
        <p14:creationId xmlns:p14="http://schemas.microsoft.com/office/powerpoint/2010/main" val="12783514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203F7-1AA4-68AB-4ACD-DB695E31A06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BABEBAE-FC0E-DFA2-DCB8-AE61D6A6A214}"/>
              </a:ext>
            </a:extLst>
          </p:cNvPr>
          <p:cNvSpPr>
            <a:spLocks noGrp="1" noRot="1" noMove="1" noResize="1" noEditPoints="1" noAdjustHandles="1" noChangeArrowheads="1" noChangeShapeType="1"/>
          </p:cNvSpPr>
          <p:nvPr/>
        </p:nvSpPr>
        <p:spPr>
          <a:xfrm>
            <a:off x="685801" y="1014205"/>
            <a:ext cx="10820398" cy="4886384"/>
          </a:xfrm>
          <a:prstGeom prst="rect">
            <a:avLst/>
          </a:prstGeom>
          <a:solidFill>
            <a:schemeClr val="accent4"/>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Title 4">
            <a:extLst>
              <a:ext uri="{FF2B5EF4-FFF2-40B4-BE49-F238E27FC236}">
                <a16:creationId xmlns:a16="http://schemas.microsoft.com/office/drawing/2014/main" id="{7DD6B530-8301-AB35-FF31-326D5D5E7FC7}"/>
              </a:ext>
            </a:extLst>
          </p:cNvPr>
          <p:cNvSpPr>
            <a:spLocks noGrp="1"/>
          </p:cNvSpPr>
          <p:nvPr/>
        </p:nvSpPr>
        <p:spPr>
          <a:xfrm>
            <a:off x="685801" y="494538"/>
            <a:ext cx="10820399" cy="449464"/>
          </a:xfrm>
          <a:prstGeom prst="rect">
            <a:avLst/>
          </a:prstGeom>
        </p:spPr>
        <p:txBody>
          <a:bodyPr lIns="91440" tIns="45720" rIns="91440" bIns="45720" anchor="t"/>
          <a:lstStyle>
            <a:lvl1pPr algn="l" defTabSz="1523848" rtl="0" eaLnBrk="1" latinLnBrk="0" hangingPunct="1">
              <a:lnSpc>
                <a:spcPct val="90000"/>
              </a:lnSpc>
              <a:spcBef>
                <a:spcPct val="0"/>
              </a:spcBef>
              <a:buNone/>
              <a:defRPr sz="4000" b="1" kern="1200">
                <a:solidFill>
                  <a:schemeClr val="bg1"/>
                </a:solidFill>
                <a:latin typeface="+mj-lt"/>
                <a:ea typeface="+mj-ea"/>
                <a:cs typeface="+mj-cs"/>
              </a:defRPr>
            </a:lvl1pPr>
          </a:lstStyle>
          <a:p>
            <a:r>
              <a:rPr lang="en-CA" sz="2400">
                <a:solidFill>
                  <a:schemeClr val="tx1"/>
                </a:solidFill>
              </a:rPr>
              <a:t>2024 APC Estimates (McMaster University)</a:t>
            </a:r>
          </a:p>
        </p:txBody>
      </p:sp>
      <p:sp>
        <p:nvSpPr>
          <p:cNvPr id="11" name="Subtitle 2">
            <a:extLst>
              <a:ext uri="{FF2B5EF4-FFF2-40B4-BE49-F238E27FC236}">
                <a16:creationId xmlns:a16="http://schemas.microsoft.com/office/drawing/2014/main" id="{7F5472A2-1DFE-95A4-71D5-6EF71BBBCBAC}"/>
              </a:ext>
            </a:extLst>
          </p:cNvPr>
          <p:cNvSpPr>
            <a:spLocks noGrp="1"/>
          </p:cNvSpPr>
          <p:nvPr/>
        </p:nvSpPr>
        <p:spPr>
          <a:xfrm>
            <a:off x="933413" y="1355271"/>
            <a:ext cx="5599467" cy="4193122"/>
          </a:xfrm>
          <a:prstGeom prst="rect">
            <a:avLst/>
          </a:prstGeom>
        </p:spPr>
        <p:txBody>
          <a:bodyPr lIns="91440" tIns="45720" rIns="91440" bIns="45720" anchor="t"/>
          <a:lstStyle>
            <a:lvl1pPr marL="0" indent="0" algn="l" defTabSz="1523848" rtl="0" eaLnBrk="1" latinLnBrk="0" hangingPunct="1">
              <a:lnSpc>
                <a:spcPct val="90000"/>
              </a:lnSpc>
              <a:spcBef>
                <a:spcPts val="1667"/>
              </a:spcBef>
              <a:buFont typeface="Arial" panose="020B0604020202020204" pitchFamily="34" charset="0"/>
              <a:buNone/>
              <a:defRPr sz="5400" kern="1200" baseline="0">
                <a:solidFill>
                  <a:schemeClr val="bg1"/>
                </a:solidFill>
                <a:latin typeface="+mn-lt"/>
                <a:ea typeface="+mn-ea"/>
                <a:cs typeface="+mn-cs"/>
              </a:defRPr>
            </a:lvl1pPr>
            <a:lvl2pPr marL="761924" indent="0" algn="ctr" defTabSz="1523848" rtl="0" eaLnBrk="1" latinLnBrk="0" hangingPunct="1">
              <a:lnSpc>
                <a:spcPct val="90000"/>
              </a:lnSpc>
              <a:spcBef>
                <a:spcPts val="833"/>
              </a:spcBef>
              <a:buFont typeface="Arial" panose="020B0604020202020204" pitchFamily="34" charset="0"/>
              <a:buNone/>
              <a:defRPr sz="3333" kern="1200">
                <a:solidFill>
                  <a:schemeClr val="tx1"/>
                </a:solidFill>
                <a:latin typeface="+mn-lt"/>
                <a:ea typeface="+mn-ea"/>
                <a:cs typeface="+mn-cs"/>
              </a:defRPr>
            </a:lvl2pPr>
            <a:lvl3pPr marL="1523848" indent="0" algn="ctr" defTabSz="1523848" rtl="0" eaLnBrk="1" latinLnBrk="0" hangingPunct="1">
              <a:lnSpc>
                <a:spcPct val="90000"/>
              </a:lnSpc>
              <a:spcBef>
                <a:spcPts val="833"/>
              </a:spcBef>
              <a:buFont typeface="Arial" panose="020B0604020202020204" pitchFamily="34" charset="0"/>
              <a:buNone/>
              <a:defRPr sz="3000" kern="1200">
                <a:solidFill>
                  <a:schemeClr val="tx1"/>
                </a:solidFill>
                <a:latin typeface="+mn-lt"/>
                <a:ea typeface="+mn-ea"/>
                <a:cs typeface="+mn-cs"/>
              </a:defRPr>
            </a:lvl3pPr>
            <a:lvl4pPr marL="2285771"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4pPr>
            <a:lvl5pPr marL="3047695"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5pPr>
            <a:lvl6pPr marL="3809619"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6pPr>
            <a:lvl7pPr marL="4571543"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7pPr>
            <a:lvl8pPr marL="5333467"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8pPr>
            <a:lvl9pPr marL="6095390"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9pPr>
          </a:lstStyle>
          <a:p>
            <a:r>
              <a:rPr lang="en-GB" sz="2400" b="1">
                <a:solidFill>
                  <a:schemeClr val="tx1"/>
                </a:solidFill>
              </a:rPr>
              <a:t>Total APC Cost (Before Discount):</a:t>
            </a:r>
          </a:p>
          <a:p>
            <a:r>
              <a:rPr lang="en-GB" sz="2400">
                <a:solidFill>
                  <a:schemeClr val="tx1"/>
                </a:solidFill>
                <a:ea typeface="+mn-lt"/>
                <a:cs typeface="+mn-lt"/>
              </a:rPr>
              <a:t>USD $2,741,692.01</a:t>
            </a:r>
            <a:endParaRPr lang="en-GB" sz="2400">
              <a:solidFill>
                <a:schemeClr val="tx1"/>
              </a:solidFill>
            </a:endParaRPr>
          </a:p>
          <a:p>
            <a:r>
              <a:rPr lang="en-GB" sz="2400" b="1">
                <a:solidFill>
                  <a:schemeClr val="tx1"/>
                </a:solidFill>
              </a:rPr>
              <a:t>Total APC Cost (After Discount):</a:t>
            </a:r>
          </a:p>
          <a:p>
            <a:r>
              <a:rPr lang="en-GB" sz="2400">
                <a:solidFill>
                  <a:schemeClr val="tx1"/>
                </a:solidFill>
                <a:ea typeface="+mn-lt"/>
                <a:cs typeface="+mn-lt"/>
              </a:rPr>
              <a:t>USD $1,020,350.09</a:t>
            </a:r>
            <a:endParaRPr lang="en-GB" sz="2400">
              <a:solidFill>
                <a:schemeClr val="tx1"/>
              </a:solidFill>
              <a:latin typeface="Aptos"/>
            </a:endParaRPr>
          </a:p>
          <a:p>
            <a:r>
              <a:rPr lang="en-GB" sz="2400" b="1">
                <a:solidFill>
                  <a:schemeClr val="tx1"/>
                </a:solidFill>
              </a:rPr>
              <a:t>Total APC Savings: </a:t>
            </a:r>
          </a:p>
          <a:p>
            <a:r>
              <a:rPr lang="en-GB" sz="2400">
                <a:solidFill>
                  <a:schemeClr val="tx1"/>
                </a:solidFill>
                <a:ea typeface="+mn-lt"/>
                <a:cs typeface="+mn-lt"/>
              </a:rPr>
              <a:t>USD $1,721,341.92</a:t>
            </a:r>
            <a:endParaRPr lang="en-GB" sz="2400">
              <a:solidFill>
                <a:schemeClr val="tx1"/>
              </a:solidFill>
              <a:latin typeface="Aptos"/>
              <a:ea typeface="+mn-lt"/>
              <a:cs typeface="+mn-lt"/>
            </a:endParaRPr>
          </a:p>
          <a:p>
            <a:endParaRPr lang="en-GB" sz="1800">
              <a:solidFill>
                <a:schemeClr val="tx1"/>
              </a:solidFill>
            </a:endParaRPr>
          </a:p>
        </p:txBody>
      </p:sp>
      <p:pic>
        <p:nvPicPr>
          <p:cNvPr id="12" name="Picture 11" descr="A black background with grey text&#10;&#10;Description automatically generated">
            <a:extLst>
              <a:ext uri="{FF2B5EF4-FFF2-40B4-BE49-F238E27FC236}">
                <a16:creationId xmlns:a16="http://schemas.microsoft.com/office/drawing/2014/main" id="{0C1A0D00-0240-DEEB-A702-DC71C53CEC2A}"/>
              </a:ext>
            </a:extLst>
          </p:cNvPr>
          <p:cNvPicPr>
            <a:picLocks noChangeAspect="1"/>
          </p:cNvPicPr>
          <p:nvPr/>
        </p:nvPicPr>
        <p:blipFill>
          <a:blip r:embed="rId3"/>
          <a:stretch>
            <a:fillRect/>
          </a:stretch>
        </p:blipFill>
        <p:spPr>
          <a:xfrm>
            <a:off x="10367958" y="6046557"/>
            <a:ext cx="1138241" cy="640260"/>
          </a:xfrm>
          <a:prstGeom prst="rect">
            <a:avLst/>
          </a:prstGeom>
        </p:spPr>
      </p:pic>
      <p:pic>
        <p:nvPicPr>
          <p:cNvPr id="14" name="Picture 13">
            <a:extLst>
              <a:ext uri="{FF2B5EF4-FFF2-40B4-BE49-F238E27FC236}">
                <a16:creationId xmlns:a16="http://schemas.microsoft.com/office/drawing/2014/main" id="{F3B01991-F27F-2906-19D8-85F94E42438F}"/>
              </a:ext>
            </a:extLst>
          </p:cNvPr>
          <p:cNvPicPr>
            <a:picLocks noChangeAspect="1"/>
          </p:cNvPicPr>
          <p:nvPr/>
        </p:nvPicPr>
        <p:blipFill>
          <a:blip r:embed="rId4"/>
          <a:stretch>
            <a:fillRect/>
          </a:stretch>
        </p:blipFill>
        <p:spPr>
          <a:xfrm>
            <a:off x="8459603" y="6099187"/>
            <a:ext cx="1745119" cy="535000"/>
          </a:xfrm>
          <a:prstGeom prst="rect">
            <a:avLst/>
          </a:prstGeom>
        </p:spPr>
      </p:pic>
      <p:sp>
        <p:nvSpPr>
          <p:cNvPr id="15" name="Title 4">
            <a:extLst>
              <a:ext uri="{FF2B5EF4-FFF2-40B4-BE49-F238E27FC236}">
                <a16:creationId xmlns:a16="http://schemas.microsoft.com/office/drawing/2014/main" id="{A67801FF-918B-F12D-A0B0-8903133A92B1}"/>
              </a:ext>
            </a:extLst>
          </p:cNvPr>
          <p:cNvSpPr>
            <a:spLocks noGrp="1"/>
          </p:cNvSpPr>
          <p:nvPr/>
        </p:nvSpPr>
        <p:spPr>
          <a:xfrm>
            <a:off x="685801" y="5975472"/>
            <a:ext cx="7534563" cy="587630"/>
          </a:xfrm>
          <a:prstGeom prst="rect">
            <a:avLst/>
          </a:prstGeom>
        </p:spPr>
        <p:txBody>
          <a:bodyPr/>
          <a:lstStyle>
            <a:lvl1pPr algn="l" defTabSz="1523848" rtl="0" eaLnBrk="1" latinLnBrk="0" hangingPunct="1">
              <a:lnSpc>
                <a:spcPct val="90000"/>
              </a:lnSpc>
              <a:spcBef>
                <a:spcPct val="0"/>
              </a:spcBef>
              <a:buNone/>
              <a:defRPr sz="4000" b="1" kern="1200">
                <a:solidFill>
                  <a:schemeClr val="bg1"/>
                </a:solidFill>
                <a:latin typeface="+mj-lt"/>
                <a:ea typeface="+mj-ea"/>
                <a:cs typeface="+mj-cs"/>
              </a:defRPr>
            </a:lvl1pPr>
          </a:lstStyle>
          <a:p>
            <a:pPr>
              <a:lnSpc>
                <a:spcPct val="100000"/>
              </a:lnSpc>
            </a:pPr>
            <a:r>
              <a:rPr lang="en-CA" sz="1600" b="0" err="1">
                <a:solidFill>
                  <a:schemeClr val="tx1">
                    <a:lumMod val="75000"/>
                    <a:lumOff val="25000"/>
                  </a:schemeClr>
                </a:solidFill>
              </a:rPr>
              <a:t>scds.ca</a:t>
            </a:r>
            <a:endParaRPr lang="en-CA" sz="1600" b="0">
              <a:solidFill>
                <a:schemeClr val="tx1">
                  <a:lumMod val="75000"/>
                  <a:lumOff val="25000"/>
                </a:schemeClr>
              </a:solidFill>
            </a:endParaRPr>
          </a:p>
          <a:p>
            <a:pPr>
              <a:lnSpc>
                <a:spcPct val="100000"/>
              </a:lnSpc>
            </a:pPr>
            <a:r>
              <a:rPr lang="en-CA" sz="1600" b="0" err="1">
                <a:solidFill>
                  <a:schemeClr val="tx1">
                    <a:lumMod val="75000"/>
                    <a:lumOff val="25000"/>
                  </a:schemeClr>
                </a:solidFill>
              </a:rPr>
              <a:t>scds@mcmaster.ca</a:t>
            </a:r>
            <a:endParaRPr lang="en-CA" sz="1600" b="0">
              <a:solidFill>
                <a:schemeClr val="tx1">
                  <a:lumMod val="75000"/>
                  <a:lumOff val="25000"/>
                </a:schemeClr>
              </a:solidFill>
            </a:endParaRPr>
          </a:p>
        </p:txBody>
      </p:sp>
      <p:pic>
        <p:nvPicPr>
          <p:cNvPr id="3" name="Picture 2">
            <a:extLst>
              <a:ext uri="{FF2B5EF4-FFF2-40B4-BE49-F238E27FC236}">
                <a16:creationId xmlns:a16="http://schemas.microsoft.com/office/drawing/2014/main" id="{6A24B8D5-B87F-7112-869C-330C5CCE0CA9}"/>
              </a:ext>
            </a:extLst>
          </p:cNvPr>
          <p:cNvPicPr>
            <a:picLocks noChangeAspect="1"/>
          </p:cNvPicPr>
          <p:nvPr/>
        </p:nvPicPr>
        <p:blipFill>
          <a:blip r:embed="rId5"/>
          <a:stretch>
            <a:fillRect/>
          </a:stretch>
        </p:blipFill>
        <p:spPr>
          <a:xfrm>
            <a:off x="6434461" y="1009839"/>
            <a:ext cx="5078977" cy="4889985"/>
          </a:xfrm>
          <a:prstGeom prst="rect">
            <a:avLst/>
          </a:prstGeom>
        </p:spPr>
      </p:pic>
    </p:spTree>
    <p:extLst>
      <p:ext uri="{BB962C8B-B14F-4D97-AF65-F5344CB8AC3E}">
        <p14:creationId xmlns:p14="http://schemas.microsoft.com/office/powerpoint/2010/main" val="10942724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a:extLst>
            <a:ext uri="{FF2B5EF4-FFF2-40B4-BE49-F238E27FC236}">
              <a16:creationId xmlns:a16="http://schemas.microsoft.com/office/drawing/2014/main" id="{863142F1-10ED-08C7-EE09-C8FDA5DD159C}"/>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E7950970-04F9-08B5-87D1-87C7E4EFCADC}"/>
              </a:ext>
            </a:extLst>
          </p:cNvPr>
          <p:cNvSpPr>
            <a:spLocks noGrp="1"/>
          </p:cNvSpPr>
          <p:nvPr/>
        </p:nvSpPr>
        <p:spPr>
          <a:xfrm>
            <a:off x="892098" y="691376"/>
            <a:ext cx="10236819" cy="5018048"/>
          </a:xfrm>
          <a:prstGeom prst="rect">
            <a:avLst/>
          </a:prstGeom>
        </p:spPr>
        <p:txBody>
          <a:bodyPr lIns="91440" tIns="45720" rIns="91440" bIns="45720" anchor="ctr"/>
          <a:lstStyle>
            <a:lvl1pPr algn="l" defTabSz="1523848" rtl="0" eaLnBrk="1" latinLnBrk="0" hangingPunct="1">
              <a:lnSpc>
                <a:spcPct val="90000"/>
              </a:lnSpc>
              <a:spcBef>
                <a:spcPct val="0"/>
              </a:spcBef>
              <a:buNone/>
              <a:defRPr sz="4000" b="1" kern="1200">
                <a:solidFill>
                  <a:schemeClr val="bg1"/>
                </a:solidFill>
                <a:latin typeface="+mj-lt"/>
                <a:ea typeface="+mj-ea"/>
                <a:cs typeface="+mj-cs"/>
              </a:defRPr>
            </a:lvl1pPr>
          </a:lstStyle>
          <a:p>
            <a:pPr algn="ctr"/>
            <a:r>
              <a:rPr lang="en-GB" sz="5400">
                <a:solidFill>
                  <a:schemeClr val="tx1"/>
                </a:solidFill>
              </a:rPr>
              <a:t>Challenges / Limitations</a:t>
            </a:r>
            <a:endParaRPr lang="en-US" sz="5400">
              <a:solidFill>
                <a:schemeClr val="tx1"/>
              </a:solidFill>
            </a:endParaRPr>
          </a:p>
        </p:txBody>
      </p:sp>
      <p:pic>
        <p:nvPicPr>
          <p:cNvPr id="12" name="Picture 11" descr="A black background with grey text&#10;&#10;Description automatically generated">
            <a:extLst>
              <a:ext uri="{FF2B5EF4-FFF2-40B4-BE49-F238E27FC236}">
                <a16:creationId xmlns:a16="http://schemas.microsoft.com/office/drawing/2014/main" id="{AF6C1FC5-EEC6-4369-349A-88A1C6651A0B}"/>
              </a:ext>
            </a:extLst>
          </p:cNvPr>
          <p:cNvPicPr>
            <a:picLocks noChangeAspect="1"/>
          </p:cNvPicPr>
          <p:nvPr/>
        </p:nvPicPr>
        <p:blipFill>
          <a:blip r:embed="rId2"/>
          <a:stretch>
            <a:fillRect/>
          </a:stretch>
        </p:blipFill>
        <p:spPr>
          <a:xfrm>
            <a:off x="10367958" y="6046557"/>
            <a:ext cx="1138241" cy="640260"/>
          </a:xfrm>
          <a:prstGeom prst="rect">
            <a:avLst/>
          </a:prstGeom>
        </p:spPr>
      </p:pic>
      <p:pic>
        <p:nvPicPr>
          <p:cNvPr id="14" name="Picture 13">
            <a:extLst>
              <a:ext uri="{FF2B5EF4-FFF2-40B4-BE49-F238E27FC236}">
                <a16:creationId xmlns:a16="http://schemas.microsoft.com/office/drawing/2014/main" id="{DF24480B-7D3A-BA2E-6894-405DA5DF758E}"/>
              </a:ext>
            </a:extLst>
          </p:cNvPr>
          <p:cNvPicPr>
            <a:picLocks noChangeAspect="1"/>
          </p:cNvPicPr>
          <p:nvPr/>
        </p:nvPicPr>
        <p:blipFill>
          <a:blip r:embed="rId3"/>
          <a:stretch>
            <a:fillRect/>
          </a:stretch>
        </p:blipFill>
        <p:spPr>
          <a:xfrm>
            <a:off x="8459603" y="6099187"/>
            <a:ext cx="1745119" cy="535000"/>
          </a:xfrm>
          <a:prstGeom prst="rect">
            <a:avLst/>
          </a:prstGeom>
        </p:spPr>
      </p:pic>
      <p:sp>
        <p:nvSpPr>
          <p:cNvPr id="15" name="Title 4">
            <a:extLst>
              <a:ext uri="{FF2B5EF4-FFF2-40B4-BE49-F238E27FC236}">
                <a16:creationId xmlns:a16="http://schemas.microsoft.com/office/drawing/2014/main" id="{CDFAD44B-9CD9-B728-50BF-124F0402E989}"/>
              </a:ext>
            </a:extLst>
          </p:cNvPr>
          <p:cNvSpPr>
            <a:spLocks noGrp="1"/>
          </p:cNvSpPr>
          <p:nvPr/>
        </p:nvSpPr>
        <p:spPr>
          <a:xfrm>
            <a:off x="685801" y="5975472"/>
            <a:ext cx="7534563" cy="587630"/>
          </a:xfrm>
          <a:prstGeom prst="rect">
            <a:avLst/>
          </a:prstGeom>
        </p:spPr>
        <p:txBody>
          <a:bodyPr/>
          <a:lstStyle>
            <a:lvl1pPr algn="l" defTabSz="1523848" rtl="0" eaLnBrk="1" latinLnBrk="0" hangingPunct="1">
              <a:lnSpc>
                <a:spcPct val="90000"/>
              </a:lnSpc>
              <a:spcBef>
                <a:spcPct val="0"/>
              </a:spcBef>
              <a:buNone/>
              <a:defRPr sz="4000" b="1" kern="1200">
                <a:solidFill>
                  <a:schemeClr val="bg1"/>
                </a:solidFill>
                <a:latin typeface="+mj-lt"/>
                <a:ea typeface="+mj-ea"/>
                <a:cs typeface="+mj-cs"/>
              </a:defRPr>
            </a:lvl1pPr>
          </a:lstStyle>
          <a:p>
            <a:pPr>
              <a:lnSpc>
                <a:spcPct val="100000"/>
              </a:lnSpc>
            </a:pPr>
            <a:r>
              <a:rPr lang="en-CA" sz="1600" b="0" err="1">
                <a:solidFill>
                  <a:schemeClr val="tx1">
                    <a:lumMod val="75000"/>
                    <a:lumOff val="25000"/>
                  </a:schemeClr>
                </a:solidFill>
              </a:rPr>
              <a:t>scds.ca</a:t>
            </a:r>
            <a:endParaRPr lang="en-CA" sz="1600" b="0">
              <a:solidFill>
                <a:schemeClr val="tx1">
                  <a:lumMod val="75000"/>
                  <a:lumOff val="25000"/>
                </a:schemeClr>
              </a:solidFill>
            </a:endParaRPr>
          </a:p>
          <a:p>
            <a:pPr>
              <a:lnSpc>
                <a:spcPct val="100000"/>
              </a:lnSpc>
            </a:pPr>
            <a:r>
              <a:rPr lang="en-CA" sz="1600" b="0" err="1">
                <a:solidFill>
                  <a:schemeClr val="tx1">
                    <a:lumMod val="75000"/>
                    <a:lumOff val="25000"/>
                  </a:schemeClr>
                </a:solidFill>
              </a:rPr>
              <a:t>scds@mcmaster.ca</a:t>
            </a:r>
            <a:endParaRPr lang="en-CA" sz="1600" b="0">
              <a:solidFill>
                <a:schemeClr val="tx1">
                  <a:lumMod val="75000"/>
                  <a:lumOff val="25000"/>
                </a:schemeClr>
              </a:solidFill>
            </a:endParaRPr>
          </a:p>
        </p:txBody>
      </p:sp>
    </p:spTree>
    <p:extLst>
      <p:ext uri="{BB962C8B-B14F-4D97-AF65-F5344CB8AC3E}">
        <p14:creationId xmlns:p14="http://schemas.microsoft.com/office/powerpoint/2010/main" val="36390289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25816-8090-50DA-29EF-6187D0A3924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07C8E15-DB0E-1662-C815-15E633E019E8}"/>
              </a:ext>
            </a:extLst>
          </p:cNvPr>
          <p:cNvSpPr>
            <a:spLocks noGrp="1" noRot="1" noMove="1" noResize="1" noEditPoints="1" noAdjustHandles="1" noChangeArrowheads="1" noChangeShapeType="1"/>
          </p:cNvSpPr>
          <p:nvPr/>
        </p:nvSpPr>
        <p:spPr>
          <a:xfrm>
            <a:off x="685801" y="1014205"/>
            <a:ext cx="10820398" cy="4886384"/>
          </a:xfrm>
          <a:prstGeom prst="rect">
            <a:avLst/>
          </a:prstGeom>
          <a:solidFill>
            <a:srgbClr val="E4EA6C"/>
          </a:solidFill>
          <a:ln>
            <a:noFill/>
          </a:ln>
        </p:spPr>
        <p:style>
          <a:lnRef idx="2">
            <a:schemeClr val="accent3">
              <a:shade val="15000"/>
            </a:schemeClr>
          </a:lnRef>
          <a:fillRef idx="1">
            <a:schemeClr val="accent3"/>
          </a:fillRef>
          <a:effectRef idx="0">
            <a:schemeClr val="accent3"/>
          </a:effectRef>
          <a:fontRef idx="minor">
            <a:schemeClr val="lt1"/>
          </a:fontRef>
        </p:style>
        <p:txBody>
          <a:bodyPr lIns="91440" tIns="45720" rIns="91440" bIns="45720" rtlCol="0" anchor="ctr"/>
          <a:lstStyle/>
          <a:p>
            <a:pPr algn="ctr"/>
            <a:endParaRPr lang="en-US">
              <a:solidFill>
                <a:schemeClr val="tx1"/>
              </a:solidFill>
            </a:endParaRPr>
          </a:p>
        </p:txBody>
      </p:sp>
      <p:sp>
        <p:nvSpPr>
          <p:cNvPr id="8" name="Title 4">
            <a:extLst>
              <a:ext uri="{FF2B5EF4-FFF2-40B4-BE49-F238E27FC236}">
                <a16:creationId xmlns:a16="http://schemas.microsoft.com/office/drawing/2014/main" id="{9DA22BFB-57F6-D410-7EEA-DA66A129C2C2}"/>
              </a:ext>
            </a:extLst>
          </p:cNvPr>
          <p:cNvSpPr>
            <a:spLocks noGrp="1"/>
          </p:cNvSpPr>
          <p:nvPr/>
        </p:nvSpPr>
        <p:spPr>
          <a:xfrm>
            <a:off x="685801" y="494538"/>
            <a:ext cx="10820399" cy="449464"/>
          </a:xfrm>
          <a:prstGeom prst="rect">
            <a:avLst/>
          </a:prstGeom>
        </p:spPr>
        <p:txBody>
          <a:bodyPr lIns="91440" tIns="45720" rIns="91440" bIns="45720" anchor="t"/>
          <a:lstStyle>
            <a:lvl1pPr algn="l" defTabSz="1523848" rtl="0" eaLnBrk="1" latinLnBrk="0" hangingPunct="1">
              <a:lnSpc>
                <a:spcPct val="90000"/>
              </a:lnSpc>
              <a:spcBef>
                <a:spcPct val="0"/>
              </a:spcBef>
              <a:buNone/>
              <a:defRPr sz="4000" b="1" kern="1200">
                <a:solidFill>
                  <a:schemeClr val="bg1"/>
                </a:solidFill>
                <a:latin typeface="+mj-lt"/>
                <a:ea typeface="+mj-ea"/>
                <a:cs typeface="+mj-cs"/>
              </a:defRPr>
            </a:lvl1pPr>
          </a:lstStyle>
          <a:p>
            <a:r>
              <a:rPr lang="en-CA" sz="2400">
                <a:solidFill>
                  <a:schemeClr val="tx1"/>
                </a:solidFill>
              </a:rPr>
              <a:t>2024 APC Estimates vs. Publisher-Reported</a:t>
            </a:r>
          </a:p>
        </p:txBody>
      </p:sp>
      <p:sp>
        <p:nvSpPr>
          <p:cNvPr id="11" name="Subtitle 2">
            <a:extLst>
              <a:ext uri="{FF2B5EF4-FFF2-40B4-BE49-F238E27FC236}">
                <a16:creationId xmlns:a16="http://schemas.microsoft.com/office/drawing/2014/main" id="{26DD1D22-7E58-4D6E-D4C6-43760F4EC8EA}"/>
              </a:ext>
            </a:extLst>
          </p:cNvPr>
          <p:cNvSpPr>
            <a:spLocks noGrp="1"/>
          </p:cNvSpPr>
          <p:nvPr/>
        </p:nvSpPr>
        <p:spPr>
          <a:xfrm>
            <a:off x="933413" y="1355271"/>
            <a:ext cx="10363851" cy="4193122"/>
          </a:xfrm>
          <a:prstGeom prst="rect">
            <a:avLst/>
          </a:prstGeom>
        </p:spPr>
        <p:txBody>
          <a:bodyPr lIns="91440" tIns="45720" rIns="91440" bIns="45720" anchor="t"/>
          <a:lstStyle>
            <a:lvl1pPr marL="0" indent="0" algn="l" defTabSz="1523848" rtl="0" eaLnBrk="1" latinLnBrk="0" hangingPunct="1">
              <a:lnSpc>
                <a:spcPct val="90000"/>
              </a:lnSpc>
              <a:spcBef>
                <a:spcPts val="1667"/>
              </a:spcBef>
              <a:buFont typeface="Arial" panose="020B0604020202020204" pitchFamily="34" charset="0"/>
              <a:buNone/>
              <a:defRPr sz="5400" kern="1200" baseline="0">
                <a:solidFill>
                  <a:schemeClr val="bg1"/>
                </a:solidFill>
                <a:latin typeface="+mn-lt"/>
                <a:ea typeface="+mn-ea"/>
                <a:cs typeface="+mn-cs"/>
              </a:defRPr>
            </a:lvl1pPr>
            <a:lvl2pPr marL="761924" indent="0" algn="ctr" defTabSz="1523848" rtl="0" eaLnBrk="1" latinLnBrk="0" hangingPunct="1">
              <a:lnSpc>
                <a:spcPct val="90000"/>
              </a:lnSpc>
              <a:spcBef>
                <a:spcPts val="833"/>
              </a:spcBef>
              <a:buFont typeface="Arial" panose="020B0604020202020204" pitchFamily="34" charset="0"/>
              <a:buNone/>
              <a:defRPr sz="3333" kern="1200">
                <a:solidFill>
                  <a:schemeClr val="tx1"/>
                </a:solidFill>
                <a:latin typeface="+mn-lt"/>
                <a:ea typeface="+mn-ea"/>
                <a:cs typeface="+mn-cs"/>
              </a:defRPr>
            </a:lvl2pPr>
            <a:lvl3pPr marL="1523848" indent="0" algn="ctr" defTabSz="1523848" rtl="0" eaLnBrk="1" latinLnBrk="0" hangingPunct="1">
              <a:lnSpc>
                <a:spcPct val="90000"/>
              </a:lnSpc>
              <a:spcBef>
                <a:spcPts val="833"/>
              </a:spcBef>
              <a:buFont typeface="Arial" panose="020B0604020202020204" pitchFamily="34" charset="0"/>
              <a:buNone/>
              <a:defRPr sz="3000" kern="1200">
                <a:solidFill>
                  <a:schemeClr val="tx1"/>
                </a:solidFill>
                <a:latin typeface="+mn-lt"/>
                <a:ea typeface="+mn-ea"/>
                <a:cs typeface="+mn-cs"/>
              </a:defRPr>
            </a:lvl3pPr>
            <a:lvl4pPr marL="2285771"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4pPr>
            <a:lvl5pPr marL="3047695"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5pPr>
            <a:lvl6pPr marL="3809619"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6pPr>
            <a:lvl7pPr marL="4571543"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7pPr>
            <a:lvl8pPr marL="5333467"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8pPr>
            <a:lvl9pPr marL="6095390"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9pPr>
          </a:lstStyle>
          <a:p>
            <a:endParaRPr lang="en-GB" sz="1800">
              <a:solidFill>
                <a:schemeClr val="tx1"/>
              </a:solidFill>
            </a:endParaRPr>
          </a:p>
          <a:p>
            <a:endParaRPr lang="en-GB" sz="1800">
              <a:solidFill>
                <a:schemeClr val="tx1"/>
              </a:solidFill>
            </a:endParaRPr>
          </a:p>
          <a:p>
            <a:endParaRPr lang="en-GB" sz="1800">
              <a:solidFill>
                <a:schemeClr val="tx1"/>
              </a:solidFill>
            </a:endParaRPr>
          </a:p>
        </p:txBody>
      </p:sp>
      <p:pic>
        <p:nvPicPr>
          <p:cNvPr id="12" name="Picture 11" descr="A black background with grey text&#10;&#10;Description automatically generated">
            <a:extLst>
              <a:ext uri="{FF2B5EF4-FFF2-40B4-BE49-F238E27FC236}">
                <a16:creationId xmlns:a16="http://schemas.microsoft.com/office/drawing/2014/main" id="{29826268-E257-E43D-D18B-DBD54C9D77A7}"/>
              </a:ext>
            </a:extLst>
          </p:cNvPr>
          <p:cNvPicPr>
            <a:picLocks noChangeAspect="1"/>
          </p:cNvPicPr>
          <p:nvPr/>
        </p:nvPicPr>
        <p:blipFill>
          <a:blip r:embed="rId2"/>
          <a:stretch>
            <a:fillRect/>
          </a:stretch>
        </p:blipFill>
        <p:spPr>
          <a:xfrm>
            <a:off x="10367958" y="6046557"/>
            <a:ext cx="1138241" cy="640260"/>
          </a:xfrm>
          <a:prstGeom prst="rect">
            <a:avLst/>
          </a:prstGeom>
        </p:spPr>
      </p:pic>
      <p:pic>
        <p:nvPicPr>
          <p:cNvPr id="14" name="Picture 13">
            <a:extLst>
              <a:ext uri="{FF2B5EF4-FFF2-40B4-BE49-F238E27FC236}">
                <a16:creationId xmlns:a16="http://schemas.microsoft.com/office/drawing/2014/main" id="{F455E03C-BA0E-DE3F-CCDA-8F3F68392E5D}"/>
              </a:ext>
            </a:extLst>
          </p:cNvPr>
          <p:cNvPicPr>
            <a:picLocks noChangeAspect="1"/>
          </p:cNvPicPr>
          <p:nvPr/>
        </p:nvPicPr>
        <p:blipFill>
          <a:blip r:embed="rId3"/>
          <a:stretch>
            <a:fillRect/>
          </a:stretch>
        </p:blipFill>
        <p:spPr>
          <a:xfrm>
            <a:off x="8459603" y="6099187"/>
            <a:ext cx="1745119" cy="535000"/>
          </a:xfrm>
          <a:prstGeom prst="rect">
            <a:avLst/>
          </a:prstGeom>
        </p:spPr>
      </p:pic>
      <p:sp>
        <p:nvSpPr>
          <p:cNvPr id="15" name="Title 4">
            <a:extLst>
              <a:ext uri="{FF2B5EF4-FFF2-40B4-BE49-F238E27FC236}">
                <a16:creationId xmlns:a16="http://schemas.microsoft.com/office/drawing/2014/main" id="{BEBBDCCF-031B-1BE8-9450-3321F47D3521}"/>
              </a:ext>
            </a:extLst>
          </p:cNvPr>
          <p:cNvSpPr>
            <a:spLocks noGrp="1"/>
          </p:cNvSpPr>
          <p:nvPr/>
        </p:nvSpPr>
        <p:spPr>
          <a:xfrm>
            <a:off x="685801" y="5975472"/>
            <a:ext cx="7534563" cy="587630"/>
          </a:xfrm>
          <a:prstGeom prst="rect">
            <a:avLst/>
          </a:prstGeom>
        </p:spPr>
        <p:txBody>
          <a:bodyPr/>
          <a:lstStyle>
            <a:lvl1pPr algn="l" defTabSz="1523848" rtl="0" eaLnBrk="1" latinLnBrk="0" hangingPunct="1">
              <a:lnSpc>
                <a:spcPct val="90000"/>
              </a:lnSpc>
              <a:spcBef>
                <a:spcPct val="0"/>
              </a:spcBef>
              <a:buNone/>
              <a:defRPr sz="4000" b="1" kern="1200">
                <a:solidFill>
                  <a:schemeClr val="bg1"/>
                </a:solidFill>
                <a:latin typeface="+mj-lt"/>
                <a:ea typeface="+mj-ea"/>
                <a:cs typeface="+mj-cs"/>
              </a:defRPr>
            </a:lvl1pPr>
          </a:lstStyle>
          <a:p>
            <a:pPr>
              <a:lnSpc>
                <a:spcPct val="100000"/>
              </a:lnSpc>
            </a:pPr>
            <a:r>
              <a:rPr lang="en-CA" sz="1600" b="0" err="1">
                <a:solidFill>
                  <a:schemeClr val="tx1">
                    <a:lumMod val="75000"/>
                    <a:lumOff val="25000"/>
                  </a:schemeClr>
                </a:solidFill>
              </a:rPr>
              <a:t>scds.ca</a:t>
            </a:r>
            <a:endParaRPr lang="en-CA" sz="1600" b="0">
              <a:solidFill>
                <a:schemeClr val="tx1">
                  <a:lumMod val="75000"/>
                  <a:lumOff val="25000"/>
                </a:schemeClr>
              </a:solidFill>
            </a:endParaRPr>
          </a:p>
          <a:p>
            <a:pPr>
              <a:lnSpc>
                <a:spcPct val="100000"/>
              </a:lnSpc>
            </a:pPr>
            <a:r>
              <a:rPr lang="en-CA" sz="1600" b="0" err="1">
                <a:solidFill>
                  <a:schemeClr val="tx1">
                    <a:lumMod val="75000"/>
                    <a:lumOff val="25000"/>
                  </a:schemeClr>
                </a:solidFill>
              </a:rPr>
              <a:t>scds@mcmaster.ca</a:t>
            </a:r>
            <a:endParaRPr lang="en-CA" sz="1600" b="0">
              <a:solidFill>
                <a:schemeClr val="tx1">
                  <a:lumMod val="75000"/>
                  <a:lumOff val="25000"/>
                </a:schemeClr>
              </a:solidFill>
            </a:endParaRPr>
          </a:p>
        </p:txBody>
      </p:sp>
      <p:graphicFrame>
        <p:nvGraphicFramePr>
          <p:cNvPr id="7" name="Table 6">
            <a:extLst>
              <a:ext uri="{FF2B5EF4-FFF2-40B4-BE49-F238E27FC236}">
                <a16:creationId xmlns:a16="http://schemas.microsoft.com/office/drawing/2014/main" id="{959F525D-6D4A-862A-018D-CB0FED6EC737}"/>
              </a:ext>
            </a:extLst>
          </p:cNvPr>
          <p:cNvGraphicFramePr>
            <a:graphicFrameLocks noGrp="1"/>
          </p:cNvGraphicFramePr>
          <p:nvPr>
            <p:extLst>
              <p:ext uri="{D42A27DB-BD31-4B8C-83A1-F6EECF244321}">
                <p14:modId xmlns:p14="http://schemas.microsoft.com/office/powerpoint/2010/main" val="1231292173"/>
              </p:ext>
            </p:extLst>
          </p:nvPr>
        </p:nvGraphicFramePr>
        <p:xfrm>
          <a:off x="3048000" y="1354667"/>
          <a:ext cx="8168641" cy="4261449"/>
        </p:xfrm>
        <a:graphic>
          <a:graphicData uri="http://schemas.openxmlformats.org/drawingml/2006/table">
            <a:tbl>
              <a:tblPr/>
              <a:tblGrid>
                <a:gridCol w="2727116">
                  <a:extLst>
                    <a:ext uri="{9D8B030D-6E8A-4147-A177-3AD203B41FA5}">
                      <a16:colId xmlns:a16="http://schemas.microsoft.com/office/drawing/2014/main" val="1491338877"/>
                    </a:ext>
                  </a:extLst>
                </a:gridCol>
                <a:gridCol w="2477270">
                  <a:extLst>
                    <a:ext uri="{9D8B030D-6E8A-4147-A177-3AD203B41FA5}">
                      <a16:colId xmlns:a16="http://schemas.microsoft.com/office/drawing/2014/main" val="1938309659"/>
                    </a:ext>
                  </a:extLst>
                </a:gridCol>
                <a:gridCol w="2964255">
                  <a:extLst>
                    <a:ext uri="{9D8B030D-6E8A-4147-A177-3AD203B41FA5}">
                      <a16:colId xmlns:a16="http://schemas.microsoft.com/office/drawing/2014/main" val="3097894654"/>
                    </a:ext>
                  </a:extLst>
                </a:gridCol>
              </a:tblGrid>
              <a:tr h="606777">
                <a:tc>
                  <a:txBody>
                    <a:bodyPr/>
                    <a:lstStyle/>
                    <a:p>
                      <a:pPr algn="l" fontAlgn="ctr"/>
                      <a:r>
                        <a:rPr lang="en-CA" sz="1400" b="1" i="0" u="none" strike="noStrike">
                          <a:solidFill>
                            <a:srgbClr val="000000"/>
                          </a:solidFill>
                          <a:effectLst/>
                          <a:latin typeface="Aptos Narrow" panose="020B0004020202020204" pitchFamily="34" charset="0"/>
                        </a:rPr>
                        <a:t> Publisher</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CA" sz="1400" b="1" i="0" u="none" strike="noStrike">
                          <a:solidFill>
                            <a:srgbClr val="000000"/>
                          </a:solidFill>
                          <a:effectLst/>
                          <a:latin typeface="Aptos Narrow" panose="020B0004020202020204" pitchFamily="34" charset="0"/>
                        </a:rPr>
                        <a:t> # of McMaster OA Articles </a:t>
                      </a:r>
                    </a:p>
                    <a:p>
                      <a:pPr algn="l" fontAlgn="ctr"/>
                      <a:r>
                        <a:rPr lang="en-CA" sz="1400" b="1" i="0" u="none" strike="noStrike">
                          <a:solidFill>
                            <a:srgbClr val="000000"/>
                          </a:solidFill>
                          <a:effectLst/>
                          <a:latin typeface="Aptos Narrow" panose="020B0004020202020204" pitchFamily="34" charset="0"/>
                        </a:rPr>
                        <a:t> (Known v. Estimate)</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CA" sz="1400" b="1" i="0" u="none" strike="noStrike">
                          <a:solidFill>
                            <a:srgbClr val="000000"/>
                          </a:solidFill>
                          <a:effectLst/>
                          <a:latin typeface="Aptos Narrow" panose="020B0004020202020204" pitchFamily="34" charset="0"/>
                        </a:rPr>
                        <a:t> APC Saved in USD </a:t>
                      </a:r>
                    </a:p>
                    <a:p>
                      <a:pPr algn="l" fontAlgn="ctr"/>
                      <a:r>
                        <a:rPr lang="en-CA" sz="1400" b="1" i="0" u="none" strike="noStrike">
                          <a:solidFill>
                            <a:srgbClr val="000000"/>
                          </a:solidFill>
                          <a:effectLst/>
                          <a:latin typeface="Aptos Narrow" panose="020B0004020202020204" pitchFamily="34" charset="0"/>
                        </a:rPr>
                        <a:t> (Known v. Estimate)</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30297200"/>
                  </a:ext>
                </a:extLst>
              </a:tr>
              <a:tr h="304556">
                <a:tc>
                  <a:txBody>
                    <a:bodyPr/>
                    <a:lstStyle/>
                    <a:p>
                      <a:pPr algn="l" fontAlgn="b"/>
                      <a:r>
                        <a:rPr lang="en-CA" sz="1200" b="0" i="0" u="none" strike="noStrike">
                          <a:solidFill>
                            <a:srgbClr val="000000"/>
                          </a:solidFill>
                          <a:effectLst/>
                          <a:latin typeface="Aptos Narrow" panose="020B0004020202020204" pitchFamily="34" charset="0"/>
                        </a:rPr>
                        <a:t> Cambridge University Press</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200" b="0" i="0" u="none" strike="noStrike">
                          <a:solidFill>
                            <a:srgbClr val="000000"/>
                          </a:solidFill>
                          <a:effectLst/>
                          <a:latin typeface="Aptos Narrow" panose="020B0004020202020204" pitchFamily="34" charset="0"/>
                        </a:rPr>
                        <a:t>6</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AFB"/>
                    </a:solidFill>
                  </a:tcPr>
                </a:tc>
                <a:tc>
                  <a:txBody>
                    <a:bodyPr/>
                    <a:lstStyle/>
                    <a:p>
                      <a:pPr algn="r" fontAlgn="b"/>
                      <a:r>
                        <a:rPr lang="en-CA" sz="1200" b="0" i="0" u="none" strike="noStrike">
                          <a:solidFill>
                            <a:srgbClr val="000000"/>
                          </a:solidFill>
                          <a:effectLst/>
                          <a:latin typeface="Aptos Narrow" panose="020B0004020202020204" pitchFamily="34" charset="0"/>
                        </a:rPr>
                        <a:t>$21,395.00</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8FB"/>
                    </a:solidFill>
                  </a:tcPr>
                </a:tc>
                <a:extLst>
                  <a:ext uri="{0D108BD9-81ED-4DB2-BD59-A6C34878D82A}">
                    <a16:rowId xmlns:a16="http://schemas.microsoft.com/office/drawing/2014/main" val="3390383395"/>
                  </a:ext>
                </a:extLst>
              </a:tr>
              <a:tr h="304556">
                <a:tc>
                  <a:txBody>
                    <a:bodyPr/>
                    <a:lstStyle/>
                    <a:p>
                      <a:pPr algn="l" fontAlgn="b"/>
                      <a:r>
                        <a:rPr lang="en-CA" sz="1200" b="0" i="0" u="none" strike="noStrike">
                          <a:solidFill>
                            <a:srgbClr val="000000"/>
                          </a:solidFill>
                          <a:effectLst/>
                          <a:latin typeface="Aptos Narrow" panose="020B0004020202020204" pitchFamily="34" charset="0"/>
                        </a:rPr>
                        <a:t> Elsevier - Hybrid</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200" b="0" i="0" u="none" strike="noStrike">
                          <a:solidFill>
                            <a:srgbClr val="000000"/>
                          </a:solidFill>
                          <a:effectLst/>
                          <a:latin typeface="Aptos Narrow" panose="020B0004020202020204" pitchFamily="34" charset="0"/>
                        </a:rPr>
                        <a:t>107</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r" fontAlgn="b"/>
                      <a:r>
                        <a:rPr lang="en-CA" sz="1200" b="0" i="0" u="none" strike="noStrike">
                          <a:solidFill>
                            <a:srgbClr val="000000"/>
                          </a:solidFill>
                          <a:effectLst/>
                          <a:latin typeface="Aptos Narrow" panose="020B0004020202020204" pitchFamily="34" charset="0"/>
                        </a:rPr>
                        <a:t>$380,961.00</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3914031728"/>
                  </a:ext>
                </a:extLst>
              </a:tr>
              <a:tr h="304556">
                <a:tc>
                  <a:txBody>
                    <a:bodyPr/>
                    <a:lstStyle/>
                    <a:p>
                      <a:pPr algn="l" fontAlgn="b"/>
                      <a:r>
                        <a:rPr lang="en-CA" sz="1200" b="0" i="0" u="none" strike="noStrike">
                          <a:solidFill>
                            <a:srgbClr val="000000"/>
                          </a:solidFill>
                          <a:effectLst/>
                          <a:latin typeface="Aptos Narrow" panose="020B0004020202020204" pitchFamily="34" charset="0"/>
                        </a:rPr>
                        <a:t> Elsevier - Gold</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200" b="0" i="0" u="none" strike="noStrike">
                          <a:solidFill>
                            <a:srgbClr val="000000"/>
                          </a:solidFill>
                          <a:effectLst/>
                          <a:latin typeface="Aptos Narrow" panose="020B0004020202020204" pitchFamily="34" charset="0"/>
                        </a:rPr>
                        <a:t>-7</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EC993"/>
                    </a:solidFill>
                  </a:tcPr>
                </a:tc>
                <a:tc>
                  <a:txBody>
                    <a:bodyPr/>
                    <a:lstStyle/>
                    <a:p>
                      <a:pPr algn="r" fontAlgn="b"/>
                      <a:r>
                        <a:rPr lang="en-CA" sz="1200" b="0" i="0" u="none" strike="noStrike">
                          <a:solidFill>
                            <a:srgbClr val="000000"/>
                          </a:solidFill>
                          <a:effectLst/>
                          <a:latin typeface="Aptos Narrow" panose="020B0004020202020204" pitchFamily="34" charset="0"/>
                        </a:rPr>
                        <a:t>-$1,194.00</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FE5"/>
                    </a:solidFill>
                  </a:tcPr>
                </a:tc>
                <a:extLst>
                  <a:ext uri="{0D108BD9-81ED-4DB2-BD59-A6C34878D82A}">
                    <a16:rowId xmlns:a16="http://schemas.microsoft.com/office/drawing/2014/main" val="909806928"/>
                  </a:ext>
                </a:extLst>
              </a:tr>
              <a:tr h="304556">
                <a:tc>
                  <a:txBody>
                    <a:bodyPr/>
                    <a:lstStyle/>
                    <a:p>
                      <a:pPr algn="l" fontAlgn="b"/>
                      <a:r>
                        <a:rPr lang="en-CA" sz="1200" b="0" i="0" u="none" strike="noStrike">
                          <a:solidFill>
                            <a:srgbClr val="000000"/>
                          </a:solidFill>
                          <a:effectLst/>
                          <a:latin typeface="Aptos Narrow" panose="020B0004020202020204" pitchFamily="34" charset="0"/>
                        </a:rPr>
                        <a:t> IOP Publishing - Gold</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200" b="0" i="0" u="none" strike="noStrike">
                          <a:solidFill>
                            <a:srgbClr val="000000"/>
                          </a:solidFill>
                          <a:effectLst/>
                          <a:latin typeface="Aptos Narrow" panose="020B0004020202020204" pitchFamily="34" charset="0"/>
                        </a:rPr>
                        <a:t>5</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F6F3"/>
                    </a:solidFill>
                  </a:tcPr>
                </a:tc>
                <a:tc>
                  <a:txBody>
                    <a:bodyPr/>
                    <a:lstStyle/>
                    <a:p>
                      <a:pPr algn="r" fontAlgn="b"/>
                      <a:r>
                        <a:rPr lang="en-CA" sz="1200" b="0" i="0" u="none" strike="noStrike">
                          <a:solidFill>
                            <a:srgbClr val="000000"/>
                          </a:solidFill>
                          <a:effectLst/>
                          <a:latin typeface="Aptos Narrow" panose="020B0004020202020204" pitchFamily="34" charset="0"/>
                        </a:rPr>
                        <a:t>$12,615.00</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CFF"/>
                    </a:solidFill>
                  </a:tcPr>
                </a:tc>
                <a:extLst>
                  <a:ext uri="{0D108BD9-81ED-4DB2-BD59-A6C34878D82A}">
                    <a16:rowId xmlns:a16="http://schemas.microsoft.com/office/drawing/2014/main" val="4174275949"/>
                  </a:ext>
                </a:extLst>
              </a:tr>
              <a:tr h="304556">
                <a:tc>
                  <a:txBody>
                    <a:bodyPr/>
                    <a:lstStyle/>
                    <a:p>
                      <a:pPr algn="l" fontAlgn="b"/>
                      <a:r>
                        <a:rPr lang="en-CA" sz="1200" b="0" i="0" u="none" strike="noStrike">
                          <a:solidFill>
                            <a:srgbClr val="000000"/>
                          </a:solidFill>
                          <a:effectLst/>
                          <a:latin typeface="Aptos Narrow" panose="020B0004020202020204" pitchFamily="34" charset="0"/>
                        </a:rPr>
                        <a:t> IOP Publishing - Hybrid</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200" b="0" i="0" u="none" strike="noStrike">
                          <a:solidFill>
                            <a:srgbClr val="000000"/>
                          </a:solidFill>
                          <a:effectLst/>
                          <a:latin typeface="Aptos Narrow" panose="020B0004020202020204" pitchFamily="34" charset="0"/>
                        </a:rPr>
                        <a:t>3</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E3"/>
                    </a:solidFill>
                  </a:tcPr>
                </a:tc>
                <a:tc>
                  <a:txBody>
                    <a:bodyPr/>
                    <a:lstStyle/>
                    <a:p>
                      <a:pPr algn="r" fontAlgn="b"/>
                      <a:r>
                        <a:rPr lang="en-CA" sz="1200" b="0" i="0" u="none" strike="noStrike">
                          <a:solidFill>
                            <a:srgbClr val="000000"/>
                          </a:solidFill>
                          <a:effectLst/>
                          <a:latin typeface="Aptos Narrow" panose="020B0004020202020204" pitchFamily="34" charset="0"/>
                        </a:rPr>
                        <a:t>$9,500.00</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FAFB"/>
                    </a:solidFill>
                  </a:tcPr>
                </a:tc>
                <a:extLst>
                  <a:ext uri="{0D108BD9-81ED-4DB2-BD59-A6C34878D82A}">
                    <a16:rowId xmlns:a16="http://schemas.microsoft.com/office/drawing/2014/main" val="3345519338"/>
                  </a:ext>
                </a:extLst>
              </a:tr>
              <a:tr h="304556">
                <a:tc>
                  <a:txBody>
                    <a:bodyPr/>
                    <a:lstStyle/>
                    <a:p>
                      <a:pPr algn="l" fontAlgn="b"/>
                      <a:r>
                        <a:rPr lang="en-CA" sz="1200" b="0" i="0" u="none" strike="noStrike">
                          <a:solidFill>
                            <a:srgbClr val="000000"/>
                          </a:solidFill>
                          <a:effectLst/>
                          <a:latin typeface="Aptos Narrow" panose="020B0004020202020204" pitchFamily="34" charset="0"/>
                        </a:rPr>
                        <a:t> Oxford University Press - Hybrid</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200" b="0" i="0" u="none" strike="noStrike">
                          <a:solidFill>
                            <a:srgbClr val="000000"/>
                          </a:solidFill>
                          <a:effectLst/>
                          <a:latin typeface="Aptos Narrow" panose="020B0004020202020204" pitchFamily="34" charset="0"/>
                        </a:rPr>
                        <a:t>22</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6E9"/>
                    </a:solidFill>
                  </a:tcPr>
                </a:tc>
                <a:tc>
                  <a:txBody>
                    <a:bodyPr/>
                    <a:lstStyle/>
                    <a:p>
                      <a:pPr algn="r" fontAlgn="b"/>
                      <a:r>
                        <a:rPr lang="en-CA" sz="1200" b="0" i="0" u="none" strike="noStrike">
                          <a:solidFill>
                            <a:srgbClr val="000000"/>
                          </a:solidFill>
                          <a:effectLst/>
                          <a:latin typeface="Aptos Narrow" panose="020B0004020202020204" pitchFamily="34" charset="0"/>
                        </a:rPr>
                        <a:t>-$51,519.00</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3842325076"/>
                  </a:ext>
                </a:extLst>
              </a:tr>
              <a:tr h="304556">
                <a:tc>
                  <a:txBody>
                    <a:bodyPr/>
                    <a:lstStyle/>
                    <a:p>
                      <a:pPr algn="l" fontAlgn="b"/>
                      <a:r>
                        <a:rPr lang="en-CA" sz="1200" b="0" i="0" u="none" strike="noStrike">
                          <a:solidFill>
                            <a:srgbClr val="000000"/>
                          </a:solidFill>
                          <a:effectLst/>
                          <a:latin typeface="Aptos Narrow" panose="020B0004020202020204" pitchFamily="34" charset="0"/>
                        </a:rPr>
                        <a:t> Oxford University Press - Gold</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200" b="0" i="0" u="none" strike="noStrike">
                          <a:solidFill>
                            <a:srgbClr val="000000"/>
                          </a:solidFill>
                          <a:effectLst/>
                          <a:latin typeface="Aptos Narrow" panose="020B0004020202020204" pitchFamily="34" charset="0"/>
                        </a:rPr>
                        <a:t>-10</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r" fontAlgn="b"/>
                      <a:r>
                        <a:rPr lang="en-CA" sz="1200" b="0" i="0" u="none" strike="noStrike">
                          <a:solidFill>
                            <a:srgbClr val="000000"/>
                          </a:solidFill>
                          <a:effectLst/>
                          <a:latin typeface="Aptos Narrow" panose="020B0004020202020204" pitchFamily="34" charset="0"/>
                        </a:rPr>
                        <a:t>-$3,128.00</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DE0"/>
                    </a:solidFill>
                  </a:tcPr>
                </a:tc>
                <a:extLst>
                  <a:ext uri="{0D108BD9-81ED-4DB2-BD59-A6C34878D82A}">
                    <a16:rowId xmlns:a16="http://schemas.microsoft.com/office/drawing/2014/main" val="4151647113"/>
                  </a:ext>
                </a:extLst>
              </a:tr>
              <a:tr h="304556">
                <a:tc>
                  <a:txBody>
                    <a:bodyPr/>
                    <a:lstStyle/>
                    <a:p>
                      <a:pPr algn="l" fontAlgn="b"/>
                      <a:r>
                        <a:rPr lang="en-CA" sz="1200" b="0" i="0" u="none" strike="noStrike">
                          <a:solidFill>
                            <a:srgbClr val="000000"/>
                          </a:solidFill>
                          <a:effectLst/>
                          <a:latin typeface="Aptos Narrow" panose="020B0004020202020204" pitchFamily="34" charset="0"/>
                        </a:rPr>
                        <a:t> SAGE Publications - Hybrid</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200" b="0" i="0" u="none" strike="noStrike">
                          <a:solidFill>
                            <a:srgbClr val="000000"/>
                          </a:solidFill>
                          <a:effectLst/>
                          <a:latin typeface="Aptos Narrow" panose="020B0004020202020204" pitchFamily="34" charset="0"/>
                        </a:rPr>
                        <a:t>8</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AFD"/>
                    </a:solidFill>
                  </a:tcPr>
                </a:tc>
                <a:tc>
                  <a:txBody>
                    <a:bodyPr/>
                    <a:lstStyle/>
                    <a:p>
                      <a:pPr algn="r" fontAlgn="b"/>
                      <a:r>
                        <a:rPr lang="en-CA" sz="1200" b="0" i="0" u="none" strike="noStrike">
                          <a:solidFill>
                            <a:srgbClr val="000000"/>
                          </a:solidFill>
                          <a:effectLst/>
                          <a:latin typeface="Aptos Narrow" panose="020B0004020202020204" pitchFamily="34" charset="0"/>
                        </a:rPr>
                        <a:t>$83,550.00</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0E3"/>
                    </a:solidFill>
                  </a:tcPr>
                </a:tc>
                <a:extLst>
                  <a:ext uri="{0D108BD9-81ED-4DB2-BD59-A6C34878D82A}">
                    <a16:rowId xmlns:a16="http://schemas.microsoft.com/office/drawing/2014/main" val="3870355821"/>
                  </a:ext>
                </a:extLst>
              </a:tr>
              <a:tr h="304556">
                <a:tc>
                  <a:txBody>
                    <a:bodyPr/>
                    <a:lstStyle/>
                    <a:p>
                      <a:pPr algn="l" fontAlgn="b"/>
                      <a:r>
                        <a:rPr lang="en-CA" sz="1200" b="0" i="0" u="none" strike="noStrike">
                          <a:solidFill>
                            <a:srgbClr val="000000"/>
                          </a:solidFill>
                          <a:effectLst/>
                          <a:latin typeface="Aptos Narrow" panose="020B0004020202020204" pitchFamily="34" charset="0"/>
                        </a:rPr>
                        <a:t> SAGE Publications - Gold</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200" b="0" i="0" u="none" strike="noStrike">
                          <a:solidFill>
                            <a:srgbClr val="000000"/>
                          </a:solidFill>
                          <a:effectLst/>
                          <a:latin typeface="Aptos Narrow" panose="020B0004020202020204" pitchFamily="34" charset="0"/>
                        </a:rPr>
                        <a:t>7</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CFF"/>
                    </a:solidFill>
                  </a:tcPr>
                </a:tc>
                <a:tc>
                  <a:txBody>
                    <a:bodyPr/>
                    <a:lstStyle/>
                    <a:p>
                      <a:pPr algn="r" fontAlgn="b"/>
                      <a:r>
                        <a:rPr lang="en-CA" sz="1200" b="0" i="0" u="none" strike="noStrike">
                          <a:solidFill>
                            <a:srgbClr val="000000"/>
                          </a:solidFill>
                          <a:effectLst/>
                          <a:latin typeface="Aptos Narrow" panose="020B0004020202020204" pitchFamily="34" charset="0"/>
                        </a:rPr>
                        <a:t>$9,622.00</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FAFB"/>
                    </a:solidFill>
                  </a:tcPr>
                </a:tc>
                <a:extLst>
                  <a:ext uri="{0D108BD9-81ED-4DB2-BD59-A6C34878D82A}">
                    <a16:rowId xmlns:a16="http://schemas.microsoft.com/office/drawing/2014/main" val="1421859462"/>
                  </a:ext>
                </a:extLst>
              </a:tr>
              <a:tr h="304556">
                <a:tc>
                  <a:txBody>
                    <a:bodyPr/>
                    <a:lstStyle/>
                    <a:p>
                      <a:pPr algn="l" fontAlgn="b"/>
                      <a:r>
                        <a:rPr lang="en-CA" sz="1200" b="0" i="0" u="none" strike="noStrike">
                          <a:solidFill>
                            <a:srgbClr val="000000"/>
                          </a:solidFill>
                          <a:effectLst/>
                          <a:latin typeface="Aptos Narrow" panose="020B0004020202020204" pitchFamily="34" charset="0"/>
                        </a:rPr>
                        <a:t> Wiley</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200" b="0" i="0" u="none" strike="noStrike">
                          <a:solidFill>
                            <a:srgbClr val="000000"/>
                          </a:solidFill>
                          <a:effectLst/>
                          <a:latin typeface="Aptos Narrow" panose="020B0004020202020204" pitchFamily="34" charset="0"/>
                        </a:rPr>
                        <a:t>39</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CDD0"/>
                    </a:solidFill>
                  </a:tcPr>
                </a:tc>
                <a:tc>
                  <a:txBody>
                    <a:bodyPr/>
                    <a:lstStyle/>
                    <a:p>
                      <a:pPr algn="r" fontAlgn="b"/>
                      <a:r>
                        <a:rPr lang="en-CA" sz="1200" b="0" i="0" u="none" strike="noStrike">
                          <a:solidFill>
                            <a:srgbClr val="000000"/>
                          </a:solidFill>
                          <a:effectLst/>
                          <a:latin typeface="Aptos Narrow" panose="020B0004020202020204" pitchFamily="34" charset="0"/>
                        </a:rPr>
                        <a:t>$195,523.00</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B3B6"/>
                    </a:solidFill>
                  </a:tcPr>
                </a:tc>
                <a:extLst>
                  <a:ext uri="{0D108BD9-81ED-4DB2-BD59-A6C34878D82A}">
                    <a16:rowId xmlns:a16="http://schemas.microsoft.com/office/drawing/2014/main" val="1913035673"/>
                  </a:ext>
                </a:extLst>
              </a:tr>
              <a:tr h="304556">
                <a:tc>
                  <a:txBody>
                    <a:bodyPr/>
                    <a:lstStyle/>
                    <a:p>
                      <a:pPr algn="l" fontAlgn="b"/>
                      <a:r>
                        <a:rPr lang="en-CA" sz="1400" b="1" i="0" u="none" strike="noStrike">
                          <a:solidFill>
                            <a:srgbClr val="000000"/>
                          </a:solidFill>
                          <a:effectLst/>
                          <a:latin typeface="Aptos Narrow" panose="020B0004020202020204" pitchFamily="34" charset="0"/>
                        </a:rPr>
                        <a:t>Combined Difference </a:t>
                      </a:r>
                    </a:p>
                  </a:txBody>
                  <a:tcPr marL="9525" marR="9525" marT="9525"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n-CA" sz="1400" b="1" i="0" u="none" strike="noStrike">
                          <a:solidFill>
                            <a:srgbClr val="000000"/>
                          </a:solidFill>
                          <a:effectLst/>
                          <a:latin typeface="Aptos Narrow" panose="020B0004020202020204" pitchFamily="34" charset="0"/>
                        </a:rPr>
                        <a:t>180</a:t>
                      </a:r>
                    </a:p>
                  </a:txBody>
                  <a:tcPr marL="9525" marR="9525" marT="9525"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n-CA" sz="1400" b="1" i="0" u="none" strike="noStrike">
                          <a:solidFill>
                            <a:srgbClr val="000000"/>
                          </a:solidFill>
                          <a:effectLst/>
                          <a:latin typeface="Aptos Narrow" panose="020B0004020202020204" pitchFamily="34" charset="0"/>
                        </a:rPr>
                        <a:t>$657,325.00</a:t>
                      </a:r>
                    </a:p>
                  </a:txBody>
                  <a:tcPr marL="9525" marR="9525" marT="9525"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436402339"/>
                  </a:ext>
                </a:extLst>
              </a:tr>
              <a:tr h="304556">
                <a:tc>
                  <a:txBody>
                    <a:bodyPr/>
                    <a:lstStyle/>
                    <a:p>
                      <a:pPr algn="l" fontAlgn="b"/>
                      <a:r>
                        <a:rPr lang="en-CA" sz="1400" b="1" i="0" u="none" strike="noStrike">
                          <a:solidFill>
                            <a:srgbClr val="000000"/>
                          </a:solidFill>
                          <a:effectLst/>
                          <a:latin typeface="Aptos Narrow" panose="020B0004020202020204" pitchFamily="34" charset="0"/>
                        </a:rPr>
                        <a:t>Combined Difference (as %)</a:t>
                      </a:r>
                    </a:p>
                  </a:txBody>
                  <a:tcPr marL="9525" marR="9525" marT="9525" anchor="b">
                    <a:lnL>
                      <a:noFill/>
                    </a:lnL>
                    <a:lnR>
                      <a:noFill/>
                    </a:lnR>
                    <a:lnT>
                      <a:noFill/>
                    </a:lnT>
                    <a:lnB>
                      <a:noFill/>
                    </a:lnB>
                    <a:solidFill>
                      <a:srgbClr val="FFFFFF"/>
                    </a:solidFill>
                  </a:tcPr>
                </a:tc>
                <a:tc>
                  <a:txBody>
                    <a:bodyPr/>
                    <a:lstStyle/>
                    <a:p>
                      <a:pPr algn="r" fontAlgn="b"/>
                      <a:r>
                        <a:rPr lang="en-CA" sz="1400" b="1" i="0" u="none" strike="noStrike">
                          <a:solidFill>
                            <a:srgbClr val="000000"/>
                          </a:solidFill>
                          <a:effectLst/>
                          <a:latin typeface="Aptos Narrow" panose="020B0004020202020204" pitchFamily="34" charset="0"/>
                        </a:rPr>
                        <a:t>28.48%</a:t>
                      </a:r>
                    </a:p>
                  </a:txBody>
                  <a:tcPr marL="9525" marR="9525" marT="9525" anchor="b">
                    <a:lnL>
                      <a:noFill/>
                    </a:lnL>
                    <a:lnR>
                      <a:noFill/>
                    </a:lnR>
                    <a:lnT>
                      <a:noFill/>
                    </a:lnT>
                    <a:lnB>
                      <a:noFill/>
                    </a:lnB>
                    <a:solidFill>
                      <a:srgbClr val="FFFFFF"/>
                    </a:solidFill>
                  </a:tcPr>
                </a:tc>
                <a:tc>
                  <a:txBody>
                    <a:bodyPr/>
                    <a:lstStyle/>
                    <a:p>
                      <a:pPr algn="r" fontAlgn="b"/>
                      <a:r>
                        <a:rPr lang="en-CA" sz="1400" b="1" i="0" u="none" strike="noStrike">
                          <a:solidFill>
                            <a:srgbClr val="000000"/>
                          </a:solidFill>
                          <a:effectLst/>
                          <a:latin typeface="Aptos Narrow" panose="020B0004020202020204" pitchFamily="34" charset="0"/>
                        </a:rPr>
                        <a:t>30.96%</a:t>
                      </a:r>
                    </a:p>
                  </a:txBody>
                  <a:tcPr marL="9525" marR="9525" marT="9525" anchor="b">
                    <a:lnL>
                      <a:noFill/>
                    </a:lnL>
                    <a:lnR>
                      <a:noFill/>
                    </a:lnR>
                    <a:lnT>
                      <a:noFill/>
                    </a:lnT>
                    <a:lnB>
                      <a:noFill/>
                    </a:lnB>
                    <a:solidFill>
                      <a:srgbClr val="FFFFFF"/>
                    </a:solidFill>
                  </a:tcPr>
                </a:tc>
                <a:extLst>
                  <a:ext uri="{0D108BD9-81ED-4DB2-BD59-A6C34878D82A}">
                    <a16:rowId xmlns:a16="http://schemas.microsoft.com/office/drawing/2014/main" val="1752039042"/>
                  </a:ext>
                </a:extLst>
              </a:tr>
            </a:tbl>
          </a:graphicData>
        </a:graphic>
      </p:graphicFrame>
      <p:sp>
        <p:nvSpPr>
          <p:cNvPr id="3" name="TextBox 2">
            <a:extLst>
              <a:ext uri="{FF2B5EF4-FFF2-40B4-BE49-F238E27FC236}">
                <a16:creationId xmlns:a16="http://schemas.microsoft.com/office/drawing/2014/main" id="{8133B4FE-CE7F-BC21-2C8A-52041AD98EC7}"/>
              </a:ext>
            </a:extLst>
          </p:cNvPr>
          <p:cNvSpPr txBox="1"/>
          <p:nvPr/>
        </p:nvSpPr>
        <p:spPr>
          <a:xfrm>
            <a:off x="762001" y="1284109"/>
            <a:ext cx="2285998"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Significant variation in the total articles and APC savings reported by publishers and those gathered using our automated approach.</a:t>
            </a:r>
          </a:p>
          <a:p>
            <a:endParaRPr lang="en-US"/>
          </a:p>
          <a:p>
            <a:r>
              <a:rPr lang="en-US"/>
              <a:t>In total, our approach reported ~30% less eligible articles and discounts than publisher supplied lists.</a:t>
            </a:r>
          </a:p>
          <a:p>
            <a:endParaRPr lang="en-US"/>
          </a:p>
          <a:p>
            <a:endParaRPr lang="en-US"/>
          </a:p>
        </p:txBody>
      </p:sp>
    </p:spTree>
    <p:extLst>
      <p:ext uri="{BB962C8B-B14F-4D97-AF65-F5344CB8AC3E}">
        <p14:creationId xmlns:p14="http://schemas.microsoft.com/office/powerpoint/2010/main" val="39945453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B8192-D8A6-7E53-D3D0-54BC56867EE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326B298-4F87-5C68-D6B6-14F696534E05}"/>
              </a:ext>
            </a:extLst>
          </p:cNvPr>
          <p:cNvSpPr>
            <a:spLocks noGrp="1" noRot="1" noMove="1" noResize="1" noEditPoints="1" noAdjustHandles="1" noChangeArrowheads="1" noChangeShapeType="1"/>
          </p:cNvSpPr>
          <p:nvPr/>
        </p:nvSpPr>
        <p:spPr>
          <a:xfrm>
            <a:off x="685801" y="1014205"/>
            <a:ext cx="10820398" cy="4886384"/>
          </a:xfrm>
          <a:prstGeom prst="rect">
            <a:avLst/>
          </a:prstGeom>
          <a:solidFill>
            <a:srgbClr val="E4EA6C"/>
          </a:solidFill>
          <a:ln>
            <a:noFill/>
          </a:ln>
        </p:spPr>
        <p:style>
          <a:lnRef idx="2">
            <a:schemeClr val="accent3">
              <a:shade val="15000"/>
            </a:schemeClr>
          </a:lnRef>
          <a:fillRef idx="1">
            <a:schemeClr val="accent3"/>
          </a:fillRef>
          <a:effectRef idx="0">
            <a:schemeClr val="accent3"/>
          </a:effectRef>
          <a:fontRef idx="minor">
            <a:schemeClr val="lt1"/>
          </a:fontRef>
        </p:style>
        <p:txBody>
          <a:bodyPr lIns="91440" tIns="45720" rIns="91440" bIns="45720" rtlCol="0" anchor="ctr"/>
          <a:lstStyle/>
          <a:p>
            <a:pPr algn="ctr"/>
            <a:endParaRPr lang="en-US">
              <a:solidFill>
                <a:schemeClr val="tx1"/>
              </a:solidFill>
            </a:endParaRPr>
          </a:p>
        </p:txBody>
      </p:sp>
      <p:sp>
        <p:nvSpPr>
          <p:cNvPr id="8" name="Title 4">
            <a:extLst>
              <a:ext uri="{FF2B5EF4-FFF2-40B4-BE49-F238E27FC236}">
                <a16:creationId xmlns:a16="http://schemas.microsoft.com/office/drawing/2014/main" id="{2DEC24F3-5CCF-0B95-DA08-4B1932809335}"/>
              </a:ext>
            </a:extLst>
          </p:cNvPr>
          <p:cNvSpPr>
            <a:spLocks noGrp="1"/>
          </p:cNvSpPr>
          <p:nvPr/>
        </p:nvSpPr>
        <p:spPr>
          <a:xfrm>
            <a:off x="685801" y="494538"/>
            <a:ext cx="10820399" cy="449464"/>
          </a:xfrm>
          <a:prstGeom prst="rect">
            <a:avLst/>
          </a:prstGeom>
        </p:spPr>
        <p:txBody>
          <a:bodyPr lIns="91440" tIns="45720" rIns="91440" bIns="45720" anchor="t"/>
          <a:lstStyle>
            <a:lvl1pPr algn="l" defTabSz="1523848" rtl="0" eaLnBrk="1" latinLnBrk="0" hangingPunct="1">
              <a:lnSpc>
                <a:spcPct val="90000"/>
              </a:lnSpc>
              <a:spcBef>
                <a:spcPct val="0"/>
              </a:spcBef>
              <a:buNone/>
              <a:defRPr sz="4000" b="1" kern="1200">
                <a:solidFill>
                  <a:schemeClr val="bg1"/>
                </a:solidFill>
                <a:latin typeface="+mj-lt"/>
                <a:ea typeface="+mj-ea"/>
                <a:cs typeface="+mj-cs"/>
              </a:defRPr>
            </a:lvl1pPr>
          </a:lstStyle>
          <a:p>
            <a:r>
              <a:rPr lang="en-CA" sz="2400">
                <a:solidFill>
                  <a:schemeClr val="tx1"/>
                </a:solidFill>
              </a:rPr>
              <a:t>Why Did our Approach Miss Publications from Publisher-Supplied Lists? </a:t>
            </a:r>
          </a:p>
        </p:txBody>
      </p:sp>
      <p:sp>
        <p:nvSpPr>
          <p:cNvPr id="11" name="Subtitle 2">
            <a:extLst>
              <a:ext uri="{FF2B5EF4-FFF2-40B4-BE49-F238E27FC236}">
                <a16:creationId xmlns:a16="http://schemas.microsoft.com/office/drawing/2014/main" id="{D1C3558D-9D45-B275-97DF-DFE8B76789D4}"/>
              </a:ext>
            </a:extLst>
          </p:cNvPr>
          <p:cNvSpPr>
            <a:spLocks noGrp="1"/>
          </p:cNvSpPr>
          <p:nvPr/>
        </p:nvSpPr>
        <p:spPr>
          <a:xfrm>
            <a:off x="933413" y="1355271"/>
            <a:ext cx="10363851" cy="4193122"/>
          </a:xfrm>
          <a:prstGeom prst="rect">
            <a:avLst/>
          </a:prstGeom>
        </p:spPr>
        <p:txBody>
          <a:bodyPr lIns="91440" tIns="45720" rIns="91440" bIns="45720" anchor="t"/>
          <a:lstStyle>
            <a:lvl1pPr marL="0" indent="0" algn="l" defTabSz="1523848" rtl="0" eaLnBrk="1" latinLnBrk="0" hangingPunct="1">
              <a:lnSpc>
                <a:spcPct val="90000"/>
              </a:lnSpc>
              <a:spcBef>
                <a:spcPts val="1667"/>
              </a:spcBef>
              <a:buFont typeface="Arial" panose="020B0604020202020204" pitchFamily="34" charset="0"/>
              <a:buNone/>
              <a:defRPr sz="5400" kern="1200" baseline="0">
                <a:solidFill>
                  <a:schemeClr val="bg1"/>
                </a:solidFill>
                <a:latin typeface="+mn-lt"/>
                <a:ea typeface="+mn-ea"/>
                <a:cs typeface="+mn-cs"/>
              </a:defRPr>
            </a:lvl1pPr>
            <a:lvl2pPr marL="761924" indent="0" algn="ctr" defTabSz="1523848" rtl="0" eaLnBrk="1" latinLnBrk="0" hangingPunct="1">
              <a:lnSpc>
                <a:spcPct val="90000"/>
              </a:lnSpc>
              <a:spcBef>
                <a:spcPts val="833"/>
              </a:spcBef>
              <a:buFont typeface="Arial" panose="020B0604020202020204" pitchFamily="34" charset="0"/>
              <a:buNone/>
              <a:defRPr sz="3333" kern="1200">
                <a:solidFill>
                  <a:schemeClr val="tx1"/>
                </a:solidFill>
                <a:latin typeface="+mn-lt"/>
                <a:ea typeface="+mn-ea"/>
                <a:cs typeface="+mn-cs"/>
              </a:defRPr>
            </a:lvl2pPr>
            <a:lvl3pPr marL="1523848" indent="0" algn="ctr" defTabSz="1523848" rtl="0" eaLnBrk="1" latinLnBrk="0" hangingPunct="1">
              <a:lnSpc>
                <a:spcPct val="90000"/>
              </a:lnSpc>
              <a:spcBef>
                <a:spcPts val="833"/>
              </a:spcBef>
              <a:buFont typeface="Arial" panose="020B0604020202020204" pitchFamily="34" charset="0"/>
              <a:buNone/>
              <a:defRPr sz="3000" kern="1200">
                <a:solidFill>
                  <a:schemeClr val="tx1"/>
                </a:solidFill>
                <a:latin typeface="+mn-lt"/>
                <a:ea typeface="+mn-ea"/>
                <a:cs typeface="+mn-cs"/>
              </a:defRPr>
            </a:lvl3pPr>
            <a:lvl4pPr marL="2285771"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4pPr>
            <a:lvl5pPr marL="3047695"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5pPr>
            <a:lvl6pPr marL="3809619"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6pPr>
            <a:lvl7pPr marL="4571543"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7pPr>
            <a:lvl8pPr marL="5333467"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8pPr>
            <a:lvl9pPr marL="6095390"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9pPr>
          </a:lstStyle>
          <a:p>
            <a:endParaRPr lang="en-GB" sz="1800">
              <a:solidFill>
                <a:schemeClr val="tx1"/>
              </a:solidFill>
            </a:endParaRPr>
          </a:p>
          <a:p>
            <a:endParaRPr lang="en-GB" sz="1800">
              <a:solidFill>
                <a:schemeClr val="tx1"/>
              </a:solidFill>
            </a:endParaRPr>
          </a:p>
          <a:p>
            <a:endParaRPr lang="en-GB" sz="1800">
              <a:solidFill>
                <a:schemeClr val="tx1"/>
              </a:solidFill>
            </a:endParaRPr>
          </a:p>
        </p:txBody>
      </p:sp>
      <p:pic>
        <p:nvPicPr>
          <p:cNvPr id="12" name="Picture 11" descr="A black background with grey text&#10;&#10;Description automatically generated">
            <a:extLst>
              <a:ext uri="{FF2B5EF4-FFF2-40B4-BE49-F238E27FC236}">
                <a16:creationId xmlns:a16="http://schemas.microsoft.com/office/drawing/2014/main" id="{38771A76-72C9-0DA0-98E3-0062ADBA6D7F}"/>
              </a:ext>
            </a:extLst>
          </p:cNvPr>
          <p:cNvPicPr>
            <a:picLocks noChangeAspect="1"/>
          </p:cNvPicPr>
          <p:nvPr/>
        </p:nvPicPr>
        <p:blipFill>
          <a:blip r:embed="rId3"/>
          <a:stretch>
            <a:fillRect/>
          </a:stretch>
        </p:blipFill>
        <p:spPr>
          <a:xfrm>
            <a:off x="10367958" y="6046557"/>
            <a:ext cx="1138241" cy="640260"/>
          </a:xfrm>
          <a:prstGeom prst="rect">
            <a:avLst/>
          </a:prstGeom>
        </p:spPr>
      </p:pic>
      <p:pic>
        <p:nvPicPr>
          <p:cNvPr id="14" name="Picture 13">
            <a:extLst>
              <a:ext uri="{FF2B5EF4-FFF2-40B4-BE49-F238E27FC236}">
                <a16:creationId xmlns:a16="http://schemas.microsoft.com/office/drawing/2014/main" id="{6741F3E4-2C14-5413-9B17-2C1D4A7C7D1F}"/>
              </a:ext>
            </a:extLst>
          </p:cNvPr>
          <p:cNvPicPr>
            <a:picLocks noChangeAspect="1"/>
          </p:cNvPicPr>
          <p:nvPr/>
        </p:nvPicPr>
        <p:blipFill>
          <a:blip r:embed="rId4"/>
          <a:stretch>
            <a:fillRect/>
          </a:stretch>
        </p:blipFill>
        <p:spPr>
          <a:xfrm>
            <a:off x="8459603" y="6099187"/>
            <a:ext cx="1745119" cy="535000"/>
          </a:xfrm>
          <a:prstGeom prst="rect">
            <a:avLst/>
          </a:prstGeom>
        </p:spPr>
      </p:pic>
      <p:sp>
        <p:nvSpPr>
          <p:cNvPr id="15" name="Title 4">
            <a:extLst>
              <a:ext uri="{FF2B5EF4-FFF2-40B4-BE49-F238E27FC236}">
                <a16:creationId xmlns:a16="http://schemas.microsoft.com/office/drawing/2014/main" id="{95F3045F-3F80-6B58-B97F-5284ECBB2637}"/>
              </a:ext>
            </a:extLst>
          </p:cNvPr>
          <p:cNvSpPr>
            <a:spLocks noGrp="1"/>
          </p:cNvSpPr>
          <p:nvPr/>
        </p:nvSpPr>
        <p:spPr>
          <a:xfrm>
            <a:off x="685801" y="5975472"/>
            <a:ext cx="7534563" cy="587630"/>
          </a:xfrm>
          <a:prstGeom prst="rect">
            <a:avLst/>
          </a:prstGeom>
        </p:spPr>
        <p:txBody>
          <a:bodyPr/>
          <a:lstStyle>
            <a:lvl1pPr algn="l" defTabSz="1523848" rtl="0" eaLnBrk="1" latinLnBrk="0" hangingPunct="1">
              <a:lnSpc>
                <a:spcPct val="90000"/>
              </a:lnSpc>
              <a:spcBef>
                <a:spcPct val="0"/>
              </a:spcBef>
              <a:buNone/>
              <a:defRPr sz="4000" b="1" kern="1200">
                <a:solidFill>
                  <a:schemeClr val="bg1"/>
                </a:solidFill>
                <a:latin typeface="+mj-lt"/>
                <a:ea typeface="+mj-ea"/>
                <a:cs typeface="+mj-cs"/>
              </a:defRPr>
            </a:lvl1pPr>
          </a:lstStyle>
          <a:p>
            <a:pPr>
              <a:lnSpc>
                <a:spcPct val="100000"/>
              </a:lnSpc>
            </a:pPr>
            <a:r>
              <a:rPr lang="en-CA" sz="1600" b="0" err="1">
                <a:solidFill>
                  <a:schemeClr val="tx1">
                    <a:lumMod val="75000"/>
                    <a:lumOff val="25000"/>
                  </a:schemeClr>
                </a:solidFill>
              </a:rPr>
              <a:t>scds.ca</a:t>
            </a:r>
            <a:endParaRPr lang="en-CA" sz="1600" b="0">
              <a:solidFill>
                <a:schemeClr val="tx1">
                  <a:lumMod val="75000"/>
                  <a:lumOff val="25000"/>
                </a:schemeClr>
              </a:solidFill>
            </a:endParaRPr>
          </a:p>
          <a:p>
            <a:pPr>
              <a:lnSpc>
                <a:spcPct val="100000"/>
              </a:lnSpc>
            </a:pPr>
            <a:r>
              <a:rPr lang="en-CA" sz="1600" b="0" err="1">
                <a:solidFill>
                  <a:schemeClr val="tx1">
                    <a:lumMod val="75000"/>
                    <a:lumOff val="25000"/>
                  </a:schemeClr>
                </a:solidFill>
              </a:rPr>
              <a:t>scds@mcmaster.ca</a:t>
            </a:r>
            <a:endParaRPr lang="en-CA" sz="1600" b="0">
              <a:solidFill>
                <a:schemeClr val="tx1">
                  <a:lumMod val="75000"/>
                  <a:lumOff val="25000"/>
                </a:schemeClr>
              </a:solidFill>
            </a:endParaRPr>
          </a:p>
        </p:txBody>
      </p:sp>
      <p:pic>
        <p:nvPicPr>
          <p:cNvPr id="3" name="Picture 2" descr="A graph of different colored bars&#10;&#10;AI-generated content may be incorrect.">
            <a:extLst>
              <a:ext uri="{FF2B5EF4-FFF2-40B4-BE49-F238E27FC236}">
                <a16:creationId xmlns:a16="http://schemas.microsoft.com/office/drawing/2014/main" id="{842A9CBB-D89E-C493-9822-744D0751EC3D}"/>
              </a:ext>
            </a:extLst>
          </p:cNvPr>
          <p:cNvPicPr>
            <a:picLocks noChangeAspect="1"/>
          </p:cNvPicPr>
          <p:nvPr/>
        </p:nvPicPr>
        <p:blipFill>
          <a:blip r:embed="rId5"/>
          <a:stretch>
            <a:fillRect/>
          </a:stretch>
        </p:blipFill>
        <p:spPr>
          <a:xfrm>
            <a:off x="1263397" y="1360150"/>
            <a:ext cx="9651895" cy="4279076"/>
          </a:xfrm>
          <a:prstGeom prst="rect">
            <a:avLst/>
          </a:prstGeom>
        </p:spPr>
      </p:pic>
    </p:spTree>
    <p:extLst>
      <p:ext uri="{BB962C8B-B14F-4D97-AF65-F5344CB8AC3E}">
        <p14:creationId xmlns:p14="http://schemas.microsoft.com/office/powerpoint/2010/main" val="1203794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grpSp>
        <p:nvGrpSpPr>
          <p:cNvPr id="6" name="Group 5" descr="An icon of a hand with a seedling.">
            <a:extLst>
              <a:ext uri="{FF2B5EF4-FFF2-40B4-BE49-F238E27FC236}">
                <a16:creationId xmlns:a16="http://schemas.microsoft.com/office/drawing/2014/main" id="{1C010B5B-3BCD-35A1-EA16-4E89B428C10E}"/>
              </a:ext>
            </a:extLst>
          </p:cNvPr>
          <p:cNvGrpSpPr/>
          <p:nvPr/>
        </p:nvGrpSpPr>
        <p:grpSpPr>
          <a:xfrm>
            <a:off x="8361110" y="704948"/>
            <a:ext cx="599087" cy="658438"/>
            <a:chOff x="12372571" y="7209566"/>
            <a:chExt cx="1087755" cy="1087754"/>
          </a:xfrm>
        </p:grpSpPr>
        <p:sp>
          <p:nvSpPr>
            <p:cNvPr id="7" name="Freeform 10">
              <a:extLst>
                <a:ext uri="{FF2B5EF4-FFF2-40B4-BE49-F238E27FC236}">
                  <a16:creationId xmlns:a16="http://schemas.microsoft.com/office/drawing/2014/main" id="{A000D706-F72D-C628-13B1-B7E8B4E1B0D1}"/>
                </a:ext>
              </a:extLst>
            </p:cNvPr>
            <p:cNvSpPr/>
            <p:nvPr/>
          </p:nvSpPr>
          <p:spPr>
            <a:xfrm>
              <a:off x="12769764" y="7286718"/>
              <a:ext cx="553402" cy="402907"/>
            </a:xfrm>
            <a:custGeom>
              <a:avLst/>
              <a:gdLst>
                <a:gd name="connsiteX0" fmla="*/ 467678 w 553402"/>
                <a:gd name="connsiteY0" fmla="*/ 0 h 402907"/>
                <a:gd name="connsiteX1" fmla="*/ 276225 w 553402"/>
                <a:gd name="connsiteY1" fmla="*/ 120015 h 402907"/>
                <a:gd name="connsiteX2" fmla="*/ 84772 w 553402"/>
                <a:gd name="connsiteY2" fmla="*/ 0 h 402907"/>
                <a:gd name="connsiteX3" fmla="*/ 0 w 553402"/>
                <a:gd name="connsiteY3" fmla="*/ 0 h 402907"/>
                <a:gd name="connsiteX4" fmla="*/ 0 w 553402"/>
                <a:gd name="connsiteY4" fmla="*/ 20955 h 402907"/>
                <a:gd name="connsiteX5" fmla="*/ 212407 w 553402"/>
                <a:gd name="connsiteY5" fmla="*/ 233363 h 402907"/>
                <a:gd name="connsiteX6" fmla="*/ 255270 w 553402"/>
                <a:gd name="connsiteY6" fmla="*/ 233363 h 402907"/>
                <a:gd name="connsiteX7" fmla="*/ 255270 w 553402"/>
                <a:gd name="connsiteY7" fmla="*/ 402908 h 402907"/>
                <a:gd name="connsiteX8" fmla="*/ 298132 w 553402"/>
                <a:gd name="connsiteY8" fmla="*/ 402908 h 402907"/>
                <a:gd name="connsiteX9" fmla="*/ 298132 w 553402"/>
                <a:gd name="connsiteY9" fmla="*/ 233363 h 402907"/>
                <a:gd name="connsiteX10" fmla="*/ 340995 w 553402"/>
                <a:gd name="connsiteY10" fmla="*/ 233363 h 402907"/>
                <a:gd name="connsiteX11" fmla="*/ 553403 w 553402"/>
                <a:gd name="connsiteY11" fmla="*/ 20955 h 402907"/>
                <a:gd name="connsiteX12" fmla="*/ 553403 w 553402"/>
                <a:gd name="connsiteY12" fmla="*/ 0 h 402907"/>
                <a:gd name="connsiteX13" fmla="*/ 468630 w 553402"/>
                <a:gd name="connsiteY13" fmla="*/ 0 h 402907"/>
                <a:gd name="connsiteX14" fmla="*/ 212407 w 553402"/>
                <a:gd name="connsiteY14" fmla="*/ 190500 h 402907"/>
                <a:gd name="connsiteX15" fmla="*/ 43815 w 553402"/>
                <a:gd name="connsiteY15" fmla="*/ 41910 h 402907"/>
                <a:gd name="connsiteX16" fmla="*/ 84772 w 553402"/>
                <a:gd name="connsiteY16" fmla="*/ 41910 h 402907"/>
                <a:gd name="connsiteX17" fmla="*/ 253365 w 553402"/>
                <a:gd name="connsiteY17" fmla="*/ 190500 h 402907"/>
                <a:gd name="connsiteX18" fmla="*/ 212407 w 553402"/>
                <a:gd name="connsiteY18" fmla="*/ 190500 h 402907"/>
                <a:gd name="connsiteX19" fmla="*/ 340042 w 553402"/>
                <a:gd name="connsiteY19" fmla="*/ 190500 h 402907"/>
                <a:gd name="connsiteX20" fmla="*/ 299085 w 553402"/>
                <a:gd name="connsiteY20" fmla="*/ 190500 h 402907"/>
                <a:gd name="connsiteX21" fmla="*/ 467678 w 553402"/>
                <a:gd name="connsiteY21" fmla="*/ 41910 h 402907"/>
                <a:gd name="connsiteX22" fmla="*/ 508635 w 553402"/>
                <a:gd name="connsiteY22" fmla="*/ 41910 h 402907"/>
                <a:gd name="connsiteX23" fmla="*/ 340042 w 553402"/>
                <a:gd name="connsiteY23" fmla="*/ 190500 h 402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53402" h="402907">
                  <a:moveTo>
                    <a:pt x="467678" y="0"/>
                  </a:moveTo>
                  <a:cubicBezTo>
                    <a:pt x="383857" y="0"/>
                    <a:pt x="310515" y="48578"/>
                    <a:pt x="276225" y="120015"/>
                  </a:cubicBezTo>
                  <a:cubicBezTo>
                    <a:pt x="241935" y="49530"/>
                    <a:pt x="168592" y="0"/>
                    <a:pt x="84772" y="0"/>
                  </a:cubicBezTo>
                  <a:lnTo>
                    <a:pt x="0" y="0"/>
                  </a:lnTo>
                  <a:lnTo>
                    <a:pt x="0" y="20955"/>
                  </a:lnTo>
                  <a:cubicBezTo>
                    <a:pt x="0" y="138113"/>
                    <a:pt x="95250" y="233363"/>
                    <a:pt x="212407" y="233363"/>
                  </a:cubicBezTo>
                  <a:lnTo>
                    <a:pt x="255270" y="233363"/>
                  </a:lnTo>
                  <a:lnTo>
                    <a:pt x="255270" y="402908"/>
                  </a:lnTo>
                  <a:lnTo>
                    <a:pt x="298132" y="402908"/>
                  </a:lnTo>
                  <a:lnTo>
                    <a:pt x="298132" y="233363"/>
                  </a:lnTo>
                  <a:lnTo>
                    <a:pt x="340995" y="233363"/>
                  </a:lnTo>
                  <a:cubicBezTo>
                    <a:pt x="458153" y="233363"/>
                    <a:pt x="553403" y="138113"/>
                    <a:pt x="553403" y="20955"/>
                  </a:cubicBezTo>
                  <a:lnTo>
                    <a:pt x="553403" y="0"/>
                  </a:lnTo>
                  <a:lnTo>
                    <a:pt x="468630" y="0"/>
                  </a:lnTo>
                  <a:close/>
                  <a:moveTo>
                    <a:pt x="212407" y="190500"/>
                  </a:moveTo>
                  <a:cubicBezTo>
                    <a:pt x="125730" y="190500"/>
                    <a:pt x="54292" y="125730"/>
                    <a:pt x="43815" y="41910"/>
                  </a:cubicBezTo>
                  <a:lnTo>
                    <a:pt x="84772" y="41910"/>
                  </a:lnTo>
                  <a:cubicBezTo>
                    <a:pt x="171450" y="41910"/>
                    <a:pt x="242888" y="106680"/>
                    <a:pt x="253365" y="190500"/>
                  </a:cubicBezTo>
                  <a:lnTo>
                    <a:pt x="212407" y="190500"/>
                  </a:lnTo>
                  <a:close/>
                  <a:moveTo>
                    <a:pt x="340042" y="190500"/>
                  </a:moveTo>
                  <a:lnTo>
                    <a:pt x="299085" y="190500"/>
                  </a:lnTo>
                  <a:cubicBezTo>
                    <a:pt x="309563" y="106680"/>
                    <a:pt x="381000" y="41910"/>
                    <a:pt x="467678" y="41910"/>
                  </a:cubicBezTo>
                  <a:lnTo>
                    <a:pt x="508635" y="41910"/>
                  </a:lnTo>
                  <a:cubicBezTo>
                    <a:pt x="498157" y="125730"/>
                    <a:pt x="426720" y="190500"/>
                    <a:pt x="340042" y="190500"/>
                  </a:cubicBezTo>
                  <a:close/>
                </a:path>
              </a:pathLst>
            </a:custGeom>
            <a:solidFill>
              <a:schemeClr val="accent1"/>
            </a:solidFill>
            <a:ln w="0" cap="flat">
              <a:noFill/>
              <a:prstDash val="solid"/>
              <a:miter/>
            </a:ln>
          </p:spPr>
          <p:txBody>
            <a:bodyPr rtlCol="0" anchor="ctr"/>
            <a:lstStyle/>
            <a:p>
              <a:endParaRPr lang="en-US"/>
            </a:p>
          </p:txBody>
        </p:sp>
        <p:grpSp>
          <p:nvGrpSpPr>
            <p:cNvPr id="9" name="Graphic 8">
              <a:extLst>
                <a:ext uri="{FF2B5EF4-FFF2-40B4-BE49-F238E27FC236}">
                  <a16:creationId xmlns:a16="http://schemas.microsoft.com/office/drawing/2014/main" id="{22A74B93-9B08-E1A9-5171-3420BF7E6FB3}"/>
                </a:ext>
              </a:extLst>
            </p:cNvPr>
            <p:cNvGrpSpPr/>
            <p:nvPr/>
          </p:nvGrpSpPr>
          <p:grpSpPr>
            <a:xfrm>
              <a:off x="12372571" y="7209566"/>
              <a:ext cx="1087755" cy="1087754"/>
              <a:chOff x="12372571" y="7209566"/>
              <a:chExt cx="1087755" cy="1087754"/>
            </a:xfrm>
          </p:grpSpPr>
          <p:sp>
            <p:nvSpPr>
              <p:cNvPr id="10" name="Freeform 21">
                <a:extLst>
                  <a:ext uri="{FF2B5EF4-FFF2-40B4-BE49-F238E27FC236}">
                    <a16:creationId xmlns:a16="http://schemas.microsoft.com/office/drawing/2014/main" id="{5AE6DC67-0D54-B9F8-1342-F01F05BFD4F2}"/>
                  </a:ext>
                </a:extLst>
              </p:cNvPr>
              <p:cNvSpPr/>
              <p:nvPr/>
            </p:nvSpPr>
            <p:spPr>
              <a:xfrm>
                <a:off x="12372571" y="7209566"/>
                <a:ext cx="1087755" cy="1087754"/>
              </a:xfrm>
              <a:custGeom>
                <a:avLst/>
                <a:gdLst>
                  <a:gd name="connsiteX0" fmla="*/ 1087755 w 1087755"/>
                  <a:gd name="connsiteY0" fmla="*/ 0 h 1087754"/>
                  <a:gd name="connsiteX1" fmla="*/ 1087755 w 1087755"/>
                  <a:gd name="connsiteY1" fmla="*/ 1087755 h 1087754"/>
                  <a:gd name="connsiteX2" fmla="*/ 0 w 1087755"/>
                  <a:gd name="connsiteY2" fmla="*/ 1087755 h 1087754"/>
                </a:gdLst>
                <a:ahLst/>
                <a:cxnLst>
                  <a:cxn ang="0">
                    <a:pos x="connsiteX0" y="connsiteY0"/>
                  </a:cxn>
                  <a:cxn ang="0">
                    <a:pos x="connsiteX1" y="connsiteY1"/>
                  </a:cxn>
                  <a:cxn ang="0">
                    <a:pos x="connsiteX2" y="connsiteY2"/>
                  </a:cxn>
                </a:cxnLst>
                <a:rect l="l" t="t" r="r" b="b"/>
                <a:pathLst>
                  <a:path w="1087755" h="1087754">
                    <a:moveTo>
                      <a:pt x="1087755" y="0"/>
                    </a:moveTo>
                    <a:lnTo>
                      <a:pt x="1087755" y="1087755"/>
                    </a:lnTo>
                    <a:lnTo>
                      <a:pt x="0" y="1087755"/>
                    </a:lnTo>
                  </a:path>
                </a:pathLst>
              </a:custGeom>
              <a:noFill/>
              <a:ln w="0" cap="flat">
                <a:noFill/>
                <a:prstDash val="solid"/>
                <a:miter/>
              </a:ln>
            </p:spPr>
            <p:txBody>
              <a:bodyPr rtlCol="0" anchor="ctr"/>
              <a:lstStyle/>
              <a:p>
                <a:endParaRPr lang="en-US"/>
              </a:p>
            </p:txBody>
          </p:sp>
          <p:sp>
            <p:nvSpPr>
              <p:cNvPr id="11" name="Freeform 22">
                <a:extLst>
                  <a:ext uri="{FF2B5EF4-FFF2-40B4-BE49-F238E27FC236}">
                    <a16:creationId xmlns:a16="http://schemas.microsoft.com/office/drawing/2014/main" id="{A0CF5710-577D-911B-91AD-E5158179D6D7}"/>
                  </a:ext>
                </a:extLst>
              </p:cNvPr>
              <p:cNvSpPr/>
              <p:nvPr/>
            </p:nvSpPr>
            <p:spPr>
              <a:xfrm>
                <a:off x="12383048" y="7669623"/>
                <a:ext cx="1062990" cy="552450"/>
              </a:xfrm>
              <a:custGeom>
                <a:avLst/>
                <a:gdLst>
                  <a:gd name="connsiteX0" fmla="*/ 1048703 w 1062990"/>
                  <a:gd name="connsiteY0" fmla="*/ 261938 h 552450"/>
                  <a:gd name="connsiteX1" fmla="*/ 944880 w 1062990"/>
                  <a:gd name="connsiteY1" fmla="*/ 206693 h 552450"/>
                  <a:gd name="connsiteX2" fmla="*/ 929640 w 1062990"/>
                  <a:gd name="connsiteY2" fmla="*/ 206693 h 552450"/>
                  <a:gd name="connsiteX3" fmla="*/ 661988 w 1062990"/>
                  <a:gd name="connsiteY3" fmla="*/ 0 h 552450"/>
                  <a:gd name="connsiteX4" fmla="*/ 418148 w 1062990"/>
                  <a:gd name="connsiteY4" fmla="*/ 146685 h 552450"/>
                  <a:gd name="connsiteX5" fmla="*/ 343853 w 1062990"/>
                  <a:gd name="connsiteY5" fmla="*/ 127635 h 552450"/>
                  <a:gd name="connsiteX6" fmla="*/ 203835 w 1062990"/>
                  <a:gd name="connsiteY6" fmla="*/ 191452 h 552450"/>
                  <a:gd name="connsiteX7" fmla="*/ 0 w 1062990"/>
                  <a:gd name="connsiteY7" fmla="*/ 191452 h 552450"/>
                  <a:gd name="connsiteX8" fmla="*/ 0 w 1062990"/>
                  <a:gd name="connsiteY8" fmla="*/ 488633 h 552450"/>
                  <a:gd name="connsiteX9" fmla="*/ 209550 w 1062990"/>
                  <a:gd name="connsiteY9" fmla="*/ 488633 h 552450"/>
                  <a:gd name="connsiteX10" fmla="*/ 404813 w 1062990"/>
                  <a:gd name="connsiteY10" fmla="*/ 552450 h 552450"/>
                  <a:gd name="connsiteX11" fmla="*/ 732473 w 1062990"/>
                  <a:gd name="connsiteY11" fmla="*/ 552450 h 552450"/>
                  <a:gd name="connsiteX12" fmla="*/ 738188 w 1062990"/>
                  <a:gd name="connsiteY12" fmla="*/ 547688 h 552450"/>
                  <a:gd name="connsiteX13" fmla="*/ 974408 w 1062990"/>
                  <a:gd name="connsiteY13" fmla="*/ 351473 h 552450"/>
                  <a:gd name="connsiteX14" fmla="*/ 1022985 w 1062990"/>
                  <a:gd name="connsiteY14" fmla="*/ 311468 h 552450"/>
                  <a:gd name="connsiteX15" fmla="*/ 1045845 w 1062990"/>
                  <a:gd name="connsiteY15" fmla="*/ 293370 h 552450"/>
                  <a:gd name="connsiteX16" fmla="*/ 1062990 w 1062990"/>
                  <a:gd name="connsiteY16" fmla="*/ 280035 h 552450"/>
                  <a:gd name="connsiteX17" fmla="*/ 1048703 w 1062990"/>
                  <a:gd name="connsiteY17" fmla="*/ 263843 h 552450"/>
                  <a:gd name="connsiteX18" fmla="*/ 662940 w 1062990"/>
                  <a:gd name="connsiteY18" fmla="*/ 41910 h 552450"/>
                  <a:gd name="connsiteX19" fmla="*/ 887730 w 1062990"/>
                  <a:gd name="connsiteY19" fmla="*/ 212408 h 552450"/>
                  <a:gd name="connsiteX20" fmla="*/ 832485 w 1062990"/>
                  <a:gd name="connsiteY20" fmla="*/ 240983 h 552450"/>
                  <a:gd name="connsiteX21" fmla="*/ 798195 w 1062990"/>
                  <a:gd name="connsiteY21" fmla="*/ 271463 h 552450"/>
                  <a:gd name="connsiteX22" fmla="*/ 746760 w 1062990"/>
                  <a:gd name="connsiteY22" fmla="*/ 318135 h 552450"/>
                  <a:gd name="connsiteX23" fmla="*/ 746760 w 1062990"/>
                  <a:gd name="connsiteY23" fmla="*/ 318135 h 552450"/>
                  <a:gd name="connsiteX24" fmla="*/ 600075 w 1062990"/>
                  <a:gd name="connsiteY24" fmla="*/ 190500 h 552450"/>
                  <a:gd name="connsiteX25" fmla="*/ 481965 w 1062990"/>
                  <a:gd name="connsiteY25" fmla="*/ 190500 h 552450"/>
                  <a:gd name="connsiteX26" fmla="*/ 456248 w 1062990"/>
                  <a:gd name="connsiteY26" fmla="*/ 168593 h 552450"/>
                  <a:gd name="connsiteX27" fmla="*/ 663893 w 1062990"/>
                  <a:gd name="connsiteY27" fmla="*/ 41910 h 552450"/>
                  <a:gd name="connsiteX28" fmla="*/ 191453 w 1062990"/>
                  <a:gd name="connsiteY28" fmla="*/ 445770 h 552450"/>
                  <a:gd name="connsiteX29" fmla="*/ 42863 w 1062990"/>
                  <a:gd name="connsiteY29" fmla="*/ 445770 h 552450"/>
                  <a:gd name="connsiteX30" fmla="*/ 42863 w 1062990"/>
                  <a:gd name="connsiteY30" fmla="*/ 233363 h 552450"/>
                  <a:gd name="connsiteX31" fmla="*/ 191453 w 1062990"/>
                  <a:gd name="connsiteY31" fmla="*/ 233363 h 552450"/>
                  <a:gd name="connsiteX32" fmla="*/ 191453 w 1062990"/>
                  <a:gd name="connsiteY32" fmla="*/ 445770 h 552450"/>
                  <a:gd name="connsiteX33" fmla="*/ 996315 w 1062990"/>
                  <a:gd name="connsiteY33" fmla="*/ 277178 h 552450"/>
                  <a:gd name="connsiteX34" fmla="*/ 946785 w 1062990"/>
                  <a:gd name="connsiteY34" fmla="*/ 318135 h 552450"/>
                  <a:gd name="connsiteX35" fmla="*/ 716280 w 1062990"/>
                  <a:gd name="connsiteY35" fmla="*/ 509588 h 552450"/>
                  <a:gd name="connsiteX36" fmla="*/ 411480 w 1062990"/>
                  <a:gd name="connsiteY36" fmla="*/ 509588 h 552450"/>
                  <a:gd name="connsiteX37" fmla="*/ 234315 w 1062990"/>
                  <a:gd name="connsiteY37" fmla="*/ 451485 h 552450"/>
                  <a:gd name="connsiteX38" fmla="*/ 234315 w 1062990"/>
                  <a:gd name="connsiteY38" fmla="*/ 220980 h 552450"/>
                  <a:gd name="connsiteX39" fmla="*/ 344805 w 1062990"/>
                  <a:gd name="connsiteY39" fmla="*/ 169545 h 552450"/>
                  <a:gd name="connsiteX40" fmla="*/ 456248 w 1062990"/>
                  <a:gd name="connsiteY40" fmla="*/ 225743 h 552450"/>
                  <a:gd name="connsiteX41" fmla="*/ 462915 w 1062990"/>
                  <a:gd name="connsiteY41" fmla="*/ 232410 h 552450"/>
                  <a:gd name="connsiteX42" fmla="*/ 600075 w 1062990"/>
                  <a:gd name="connsiteY42" fmla="*/ 232410 h 552450"/>
                  <a:gd name="connsiteX43" fmla="*/ 703898 w 1062990"/>
                  <a:gd name="connsiteY43" fmla="*/ 317183 h 552450"/>
                  <a:gd name="connsiteX44" fmla="*/ 503873 w 1062990"/>
                  <a:gd name="connsiteY44" fmla="*/ 317183 h 552450"/>
                  <a:gd name="connsiteX45" fmla="*/ 503873 w 1062990"/>
                  <a:gd name="connsiteY45" fmla="*/ 360045 h 552450"/>
                  <a:gd name="connsiteX46" fmla="*/ 762953 w 1062990"/>
                  <a:gd name="connsiteY46" fmla="*/ 360045 h 552450"/>
                  <a:gd name="connsiteX47" fmla="*/ 768668 w 1062990"/>
                  <a:gd name="connsiteY47" fmla="*/ 355283 h 552450"/>
                  <a:gd name="connsiteX48" fmla="*/ 827723 w 1062990"/>
                  <a:gd name="connsiteY48" fmla="*/ 302895 h 552450"/>
                  <a:gd name="connsiteX49" fmla="*/ 860108 w 1062990"/>
                  <a:gd name="connsiteY49" fmla="*/ 274320 h 552450"/>
                  <a:gd name="connsiteX50" fmla="*/ 941070 w 1062990"/>
                  <a:gd name="connsiteY50" fmla="*/ 249555 h 552450"/>
                  <a:gd name="connsiteX51" fmla="*/ 1001078 w 1062990"/>
                  <a:gd name="connsiteY51" fmla="*/ 274320 h 552450"/>
                  <a:gd name="connsiteX52" fmla="*/ 996315 w 1062990"/>
                  <a:gd name="connsiteY52" fmla="*/ 27813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62990" h="552450">
                    <a:moveTo>
                      <a:pt x="1048703" y="261938"/>
                    </a:moveTo>
                    <a:cubicBezTo>
                      <a:pt x="1022033" y="230505"/>
                      <a:pt x="985838" y="211455"/>
                      <a:pt x="944880" y="206693"/>
                    </a:cubicBezTo>
                    <a:cubicBezTo>
                      <a:pt x="940118" y="206693"/>
                      <a:pt x="935355" y="206693"/>
                      <a:pt x="929640" y="206693"/>
                    </a:cubicBezTo>
                    <a:cubicBezTo>
                      <a:pt x="898208" y="85725"/>
                      <a:pt x="788670" y="0"/>
                      <a:pt x="661988" y="0"/>
                    </a:cubicBezTo>
                    <a:cubicBezTo>
                      <a:pt x="535305" y="0"/>
                      <a:pt x="465773" y="57150"/>
                      <a:pt x="418148" y="146685"/>
                    </a:cubicBezTo>
                    <a:cubicBezTo>
                      <a:pt x="396240" y="136208"/>
                      <a:pt x="371475" y="127635"/>
                      <a:pt x="343853" y="127635"/>
                    </a:cubicBezTo>
                    <a:cubicBezTo>
                      <a:pt x="279083" y="127635"/>
                      <a:pt x="222885" y="174308"/>
                      <a:pt x="203835" y="191452"/>
                    </a:cubicBezTo>
                    <a:lnTo>
                      <a:pt x="0" y="191452"/>
                    </a:lnTo>
                    <a:lnTo>
                      <a:pt x="0" y="488633"/>
                    </a:lnTo>
                    <a:lnTo>
                      <a:pt x="209550" y="488633"/>
                    </a:lnTo>
                    <a:lnTo>
                      <a:pt x="404813" y="552450"/>
                    </a:lnTo>
                    <a:lnTo>
                      <a:pt x="732473" y="552450"/>
                    </a:lnTo>
                    <a:lnTo>
                      <a:pt x="738188" y="547688"/>
                    </a:lnTo>
                    <a:cubicBezTo>
                      <a:pt x="874395" y="434340"/>
                      <a:pt x="939165" y="381000"/>
                      <a:pt x="974408" y="351473"/>
                    </a:cubicBezTo>
                    <a:cubicBezTo>
                      <a:pt x="999173" y="331153"/>
                      <a:pt x="1015365" y="317818"/>
                      <a:pt x="1022985" y="311468"/>
                    </a:cubicBezTo>
                    <a:cubicBezTo>
                      <a:pt x="1027748" y="307658"/>
                      <a:pt x="1034415" y="301943"/>
                      <a:pt x="1045845" y="293370"/>
                    </a:cubicBezTo>
                    <a:lnTo>
                      <a:pt x="1062990" y="280035"/>
                    </a:lnTo>
                    <a:lnTo>
                      <a:pt x="1048703" y="263843"/>
                    </a:lnTo>
                    <a:close/>
                    <a:moveTo>
                      <a:pt x="662940" y="41910"/>
                    </a:moveTo>
                    <a:cubicBezTo>
                      <a:pt x="768668" y="41910"/>
                      <a:pt x="860108" y="112395"/>
                      <a:pt x="887730" y="212408"/>
                    </a:cubicBezTo>
                    <a:cubicBezTo>
                      <a:pt x="867728" y="218123"/>
                      <a:pt x="849630" y="227648"/>
                      <a:pt x="832485" y="240983"/>
                    </a:cubicBezTo>
                    <a:cubicBezTo>
                      <a:pt x="822008" y="249555"/>
                      <a:pt x="810578" y="260033"/>
                      <a:pt x="798195" y="271463"/>
                    </a:cubicBezTo>
                    <a:cubicBezTo>
                      <a:pt x="783908" y="284798"/>
                      <a:pt x="767715" y="300038"/>
                      <a:pt x="746760" y="318135"/>
                    </a:cubicBezTo>
                    <a:lnTo>
                      <a:pt x="746760" y="318135"/>
                    </a:lnTo>
                    <a:cubicBezTo>
                      <a:pt x="736283" y="245745"/>
                      <a:pt x="674370" y="190500"/>
                      <a:pt x="600075" y="190500"/>
                    </a:cubicBezTo>
                    <a:lnTo>
                      <a:pt x="481965" y="190500"/>
                    </a:lnTo>
                    <a:cubicBezTo>
                      <a:pt x="476250" y="184785"/>
                      <a:pt x="467678" y="177165"/>
                      <a:pt x="456248" y="168593"/>
                    </a:cubicBezTo>
                    <a:cubicBezTo>
                      <a:pt x="496253" y="91440"/>
                      <a:pt x="576263" y="41910"/>
                      <a:pt x="663893" y="41910"/>
                    </a:cubicBezTo>
                    <a:close/>
                    <a:moveTo>
                      <a:pt x="191453" y="445770"/>
                    </a:moveTo>
                    <a:lnTo>
                      <a:pt x="42863" y="445770"/>
                    </a:lnTo>
                    <a:lnTo>
                      <a:pt x="42863" y="233363"/>
                    </a:lnTo>
                    <a:lnTo>
                      <a:pt x="191453" y="233363"/>
                    </a:lnTo>
                    <a:lnTo>
                      <a:pt x="191453" y="445770"/>
                    </a:lnTo>
                    <a:close/>
                    <a:moveTo>
                      <a:pt x="996315" y="277178"/>
                    </a:moveTo>
                    <a:cubicBezTo>
                      <a:pt x="988057" y="283528"/>
                      <a:pt x="971550" y="297180"/>
                      <a:pt x="946785" y="318135"/>
                    </a:cubicBezTo>
                    <a:cubicBezTo>
                      <a:pt x="912495" y="346710"/>
                      <a:pt x="848678" y="400050"/>
                      <a:pt x="716280" y="509588"/>
                    </a:cubicBezTo>
                    <a:lnTo>
                      <a:pt x="411480" y="509588"/>
                    </a:lnTo>
                    <a:lnTo>
                      <a:pt x="234315" y="451485"/>
                    </a:lnTo>
                    <a:lnTo>
                      <a:pt x="234315" y="220980"/>
                    </a:lnTo>
                    <a:cubicBezTo>
                      <a:pt x="250508" y="206693"/>
                      <a:pt x="296228" y="169545"/>
                      <a:pt x="344805" y="169545"/>
                    </a:cubicBezTo>
                    <a:cubicBezTo>
                      <a:pt x="393383" y="169545"/>
                      <a:pt x="456248" y="225743"/>
                      <a:pt x="456248" y="225743"/>
                    </a:cubicBezTo>
                    <a:lnTo>
                      <a:pt x="462915" y="232410"/>
                    </a:lnTo>
                    <a:lnTo>
                      <a:pt x="600075" y="232410"/>
                    </a:lnTo>
                    <a:cubicBezTo>
                      <a:pt x="651510" y="232410"/>
                      <a:pt x="694373" y="268605"/>
                      <a:pt x="703898" y="317183"/>
                    </a:cubicBezTo>
                    <a:lnTo>
                      <a:pt x="503873" y="317183"/>
                    </a:lnTo>
                    <a:lnTo>
                      <a:pt x="503873" y="360045"/>
                    </a:lnTo>
                    <a:lnTo>
                      <a:pt x="762953" y="360045"/>
                    </a:lnTo>
                    <a:lnTo>
                      <a:pt x="768668" y="355283"/>
                    </a:lnTo>
                    <a:cubicBezTo>
                      <a:pt x="793433" y="334328"/>
                      <a:pt x="812483" y="317183"/>
                      <a:pt x="827723" y="302895"/>
                    </a:cubicBezTo>
                    <a:cubicBezTo>
                      <a:pt x="840105" y="291465"/>
                      <a:pt x="849630" y="281940"/>
                      <a:pt x="860108" y="274320"/>
                    </a:cubicBezTo>
                    <a:cubicBezTo>
                      <a:pt x="882968" y="255270"/>
                      <a:pt x="911543" y="246698"/>
                      <a:pt x="941070" y="249555"/>
                    </a:cubicBezTo>
                    <a:cubicBezTo>
                      <a:pt x="962978" y="251460"/>
                      <a:pt x="983933" y="260033"/>
                      <a:pt x="1001078" y="274320"/>
                    </a:cubicBezTo>
                    <a:cubicBezTo>
                      <a:pt x="999173" y="275273"/>
                      <a:pt x="998220" y="277178"/>
                      <a:pt x="996315" y="278130"/>
                    </a:cubicBezTo>
                    <a:close/>
                  </a:path>
                </a:pathLst>
              </a:custGeom>
              <a:solidFill>
                <a:schemeClr val="tx1"/>
              </a:solidFill>
              <a:ln w="0" cap="flat">
                <a:noFill/>
                <a:prstDash val="solid"/>
                <a:miter/>
              </a:ln>
            </p:spPr>
            <p:txBody>
              <a:bodyPr rtlCol="0" anchor="ctr"/>
              <a:lstStyle/>
              <a:p>
                <a:endParaRPr lang="en-US"/>
              </a:p>
            </p:txBody>
          </p:sp>
        </p:grpSp>
      </p:grpSp>
      <p:sp>
        <p:nvSpPr>
          <p:cNvPr id="22" name="Title 4">
            <a:extLst>
              <a:ext uri="{FF2B5EF4-FFF2-40B4-BE49-F238E27FC236}">
                <a16:creationId xmlns:a16="http://schemas.microsoft.com/office/drawing/2014/main" id="{30C8AAA0-016B-3C42-8CC6-33D7A07A3C75}"/>
              </a:ext>
            </a:extLst>
          </p:cNvPr>
          <p:cNvSpPr>
            <a:spLocks noGrp="1"/>
          </p:cNvSpPr>
          <p:nvPr/>
        </p:nvSpPr>
        <p:spPr>
          <a:xfrm>
            <a:off x="8952328" y="704948"/>
            <a:ext cx="2876815" cy="739291"/>
          </a:xfrm>
          <a:prstGeom prst="rect">
            <a:avLst/>
          </a:prstGeom>
        </p:spPr>
        <p:txBody>
          <a:bodyPr/>
          <a:lstStyle>
            <a:lvl1pPr algn="l" defTabSz="1523848" rtl="0" eaLnBrk="1" latinLnBrk="0" hangingPunct="1">
              <a:lnSpc>
                <a:spcPct val="90000"/>
              </a:lnSpc>
              <a:spcBef>
                <a:spcPct val="0"/>
              </a:spcBef>
              <a:buNone/>
              <a:defRPr sz="4000" b="1" kern="1200">
                <a:solidFill>
                  <a:schemeClr val="bg1"/>
                </a:solidFill>
                <a:latin typeface="+mj-lt"/>
                <a:ea typeface="+mj-ea"/>
                <a:cs typeface="+mj-cs"/>
              </a:defRPr>
            </a:lvl1pPr>
          </a:lstStyle>
          <a:p>
            <a:r>
              <a:rPr lang="en-CA" sz="2400">
                <a:solidFill>
                  <a:schemeClr val="tx1"/>
                </a:solidFill>
              </a:rPr>
              <a:t>Land </a:t>
            </a:r>
          </a:p>
          <a:p>
            <a:r>
              <a:rPr lang="en-CA" sz="2400">
                <a:solidFill>
                  <a:schemeClr val="tx1"/>
                </a:solidFill>
              </a:rPr>
              <a:t>Acknowledgement</a:t>
            </a:r>
          </a:p>
        </p:txBody>
      </p:sp>
      <p:sp>
        <p:nvSpPr>
          <p:cNvPr id="24" name="Subtitle 7">
            <a:extLst>
              <a:ext uri="{FF2B5EF4-FFF2-40B4-BE49-F238E27FC236}">
                <a16:creationId xmlns:a16="http://schemas.microsoft.com/office/drawing/2014/main" id="{F73DC911-2ADC-A16A-8B22-3C1AC09F18E2}"/>
              </a:ext>
            </a:extLst>
          </p:cNvPr>
          <p:cNvSpPr txBox="1">
            <a:spLocks/>
          </p:cNvSpPr>
          <p:nvPr/>
        </p:nvSpPr>
        <p:spPr>
          <a:xfrm>
            <a:off x="8286679" y="1536466"/>
            <a:ext cx="3634704" cy="4963725"/>
          </a:xfrm>
          <a:prstGeom prst="rect">
            <a:avLst/>
          </a:prstGeom>
        </p:spPr>
        <p:txBody>
          <a:bodyPr lIns="91440" tIns="45720" rIns="91440" bIns="45720" anchor="t"/>
          <a:lstStyle>
            <a:lvl1pPr marL="380962" indent="-380962" algn="l" defTabSz="1523848" rtl="0" eaLnBrk="1" latinLnBrk="0" hangingPunct="1">
              <a:lnSpc>
                <a:spcPct val="90000"/>
              </a:lnSpc>
              <a:spcBef>
                <a:spcPts val="1667"/>
              </a:spcBef>
              <a:buFont typeface="Arial" panose="020B0604020202020204" pitchFamily="34" charset="0"/>
              <a:buChar char="•"/>
              <a:defRPr sz="4666" kern="1200">
                <a:solidFill>
                  <a:schemeClr val="tx1"/>
                </a:solidFill>
                <a:latin typeface="+mn-lt"/>
                <a:ea typeface="+mn-ea"/>
                <a:cs typeface="+mn-cs"/>
              </a:defRPr>
            </a:lvl1pPr>
            <a:lvl2pPr marL="1142886" indent="-380962" algn="l" defTabSz="1523848" rtl="0" eaLnBrk="1" latinLnBrk="0" hangingPunct="1">
              <a:lnSpc>
                <a:spcPct val="90000"/>
              </a:lnSpc>
              <a:spcBef>
                <a:spcPts val="833"/>
              </a:spcBef>
              <a:buFont typeface="Arial" panose="020B0604020202020204" pitchFamily="34" charset="0"/>
              <a:buChar char="•"/>
              <a:defRPr sz="4000" kern="1200">
                <a:solidFill>
                  <a:schemeClr val="tx1"/>
                </a:solidFill>
                <a:latin typeface="+mn-lt"/>
                <a:ea typeface="+mn-ea"/>
                <a:cs typeface="+mn-cs"/>
              </a:defRPr>
            </a:lvl2pPr>
            <a:lvl3pPr marL="1904810" indent="-380962" algn="l" defTabSz="1523848" rtl="0" eaLnBrk="1" latinLnBrk="0" hangingPunct="1">
              <a:lnSpc>
                <a:spcPct val="90000"/>
              </a:lnSpc>
              <a:spcBef>
                <a:spcPts val="833"/>
              </a:spcBef>
              <a:buFont typeface="Arial" panose="020B0604020202020204" pitchFamily="34" charset="0"/>
              <a:buChar char="•"/>
              <a:defRPr sz="3333" kern="1200">
                <a:solidFill>
                  <a:schemeClr val="tx1"/>
                </a:solidFill>
                <a:latin typeface="+mn-lt"/>
                <a:ea typeface="+mn-ea"/>
                <a:cs typeface="+mn-cs"/>
              </a:defRPr>
            </a:lvl3pPr>
            <a:lvl4pPr marL="2666733"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4pPr>
            <a:lvl5pPr marL="3428657"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5pPr>
            <a:lvl6pPr marL="4190581"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6pPr>
            <a:lvl7pPr marL="4952505"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7pPr>
            <a:lvl8pPr marL="5714429"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8pPr>
            <a:lvl9pPr marL="6476352"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9pPr>
          </a:lstStyle>
          <a:p>
            <a:pPr marL="0" indent="0">
              <a:buNone/>
            </a:pPr>
            <a:r>
              <a:rPr lang="en-US" sz="1800"/>
              <a:t>McMaster University is located on the traditional Territories of the Mississauga and Haudenosaunee Nations, and within the lands protected by the “Dish With One Spoon” wampum agreement.</a:t>
            </a:r>
          </a:p>
        </p:txBody>
      </p:sp>
      <p:pic>
        <p:nvPicPr>
          <p:cNvPr id="26" name="Picture 25" descr="A building with trees and a blue glass building&#10;&#10;Description automatically generated with medium confidence">
            <a:extLst>
              <a:ext uri="{FF2B5EF4-FFF2-40B4-BE49-F238E27FC236}">
                <a16:creationId xmlns:a16="http://schemas.microsoft.com/office/drawing/2014/main" id="{D2CEE172-D2E7-9015-759A-FE331E414020}"/>
              </a:ext>
            </a:extLst>
          </p:cNvPr>
          <p:cNvPicPr>
            <a:picLocks noChangeAspect="1"/>
          </p:cNvPicPr>
          <p:nvPr/>
        </p:nvPicPr>
        <p:blipFill>
          <a:blip r:embed="rId3"/>
          <a:srcRect l="4372" r="20802"/>
          <a:stretch/>
        </p:blipFill>
        <p:spPr>
          <a:xfrm>
            <a:off x="9393" y="0"/>
            <a:ext cx="7961787" cy="6858000"/>
          </a:xfrm>
          <a:prstGeom prst="rect">
            <a:avLst/>
          </a:prstGeom>
        </p:spPr>
      </p:pic>
    </p:spTree>
    <p:extLst>
      <p:ext uri="{BB962C8B-B14F-4D97-AF65-F5344CB8AC3E}">
        <p14:creationId xmlns:p14="http://schemas.microsoft.com/office/powerpoint/2010/main" val="36057277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563BB-EBD8-5D19-4F19-C5F624F8500D}"/>
            </a:ext>
          </a:extLst>
        </p:cNvPr>
        <p:cNvGrpSpPr/>
        <p:nvPr/>
      </p:nvGrpSpPr>
      <p:grpSpPr>
        <a:xfrm>
          <a:off x="0" y="0"/>
          <a:ext cx="0" cy="0"/>
          <a:chOff x="0" y="0"/>
          <a:chExt cx="0" cy="0"/>
        </a:xfrm>
      </p:grpSpPr>
      <p:pic>
        <p:nvPicPr>
          <p:cNvPr id="12" name="Picture 11" descr="A black background with grey text&#10;&#10;Description automatically generated">
            <a:extLst>
              <a:ext uri="{FF2B5EF4-FFF2-40B4-BE49-F238E27FC236}">
                <a16:creationId xmlns:a16="http://schemas.microsoft.com/office/drawing/2014/main" id="{0D86CF4D-8354-CB65-7C5D-4A225DA65CAC}"/>
              </a:ext>
            </a:extLst>
          </p:cNvPr>
          <p:cNvPicPr>
            <a:picLocks noChangeAspect="1"/>
          </p:cNvPicPr>
          <p:nvPr/>
        </p:nvPicPr>
        <p:blipFill>
          <a:blip r:embed="rId3"/>
          <a:stretch>
            <a:fillRect/>
          </a:stretch>
        </p:blipFill>
        <p:spPr>
          <a:xfrm>
            <a:off x="279966" y="6073404"/>
            <a:ext cx="1138241" cy="640260"/>
          </a:xfrm>
          <a:prstGeom prst="rect">
            <a:avLst/>
          </a:prstGeom>
        </p:spPr>
      </p:pic>
      <p:pic>
        <p:nvPicPr>
          <p:cNvPr id="14" name="Picture 13">
            <a:extLst>
              <a:ext uri="{FF2B5EF4-FFF2-40B4-BE49-F238E27FC236}">
                <a16:creationId xmlns:a16="http://schemas.microsoft.com/office/drawing/2014/main" id="{344FE25F-389E-C433-0718-3C154DCAFDA3}"/>
              </a:ext>
            </a:extLst>
          </p:cNvPr>
          <p:cNvPicPr>
            <a:picLocks noChangeAspect="1"/>
          </p:cNvPicPr>
          <p:nvPr/>
        </p:nvPicPr>
        <p:blipFill>
          <a:blip r:embed="rId4"/>
          <a:stretch>
            <a:fillRect/>
          </a:stretch>
        </p:blipFill>
        <p:spPr>
          <a:xfrm>
            <a:off x="1587103" y="6178664"/>
            <a:ext cx="1745119" cy="535000"/>
          </a:xfrm>
          <a:prstGeom prst="rect">
            <a:avLst/>
          </a:prstGeom>
        </p:spPr>
      </p:pic>
      <p:sp>
        <p:nvSpPr>
          <p:cNvPr id="6" name="Subtitle 2">
            <a:extLst>
              <a:ext uri="{FF2B5EF4-FFF2-40B4-BE49-F238E27FC236}">
                <a16:creationId xmlns:a16="http://schemas.microsoft.com/office/drawing/2014/main" id="{A942A645-6627-FFD3-D622-68F7C3EC6641}"/>
              </a:ext>
            </a:extLst>
          </p:cNvPr>
          <p:cNvSpPr>
            <a:spLocks noGrp="1"/>
          </p:cNvSpPr>
          <p:nvPr/>
        </p:nvSpPr>
        <p:spPr>
          <a:xfrm>
            <a:off x="625642" y="1676400"/>
            <a:ext cx="4730129" cy="3858128"/>
          </a:xfrm>
          <a:prstGeom prst="rect">
            <a:avLst/>
          </a:prstGeom>
        </p:spPr>
        <p:txBody>
          <a:bodyPr lIns="91440" tIns="45720" rIns="91440" bIns="45720" anchor="t"/>
          <a:lstStyle>
            <a:lvl1pPr marL="0" indent="0" algn="l" defTabSz="1523848" rtl="0" eaLnBrk="1" latinLnBrk="0" hangingPunct="1">
              <a:lnSpc>
                <a:spcPct val="90000"/>
              </a:lnSpc>
              <a:spcBef>
                <a:spcPts val="1667"/>
              </a:spcBef>
              <a:buFont typeface="Arial" panose="020B0604020202020204" pitchFamily="34" charset="0"/>
              <a:buNone/>
              <a:defRPr sz="5400" kern="1200" baseline="0">
                <a:solidFill>
                  <a:schemeClr val="bg1"/>
                </a:solidFill>
                <a:latin typeface="+mn-lt"/>
                <a:ea typeface="+mn-ea"/>
                <a:cs typeface="+mn-cs"/>
              </a:defRPr>
            </a:lvl1pPr>
            <a:lvl2pPr marL="761924" indent="0" algn="ctr" defTabSz="1523848" rtl="0" eaLnBrk="1" latinLnBrk="0" hangingPunct="1">
              <a:lnSpc>
                <a:spcPct val="90000"/>
              </a:lnSpc>
              <a:spcBef>
                <a:spcPts val="833"/>
              </a:spcBef>
              <a:buFont typeface="Arial" panose="020B0604020202020204" pitchFamily="34" charset="0"/>
              <a:buNone/>
              <a:defRPr sz="3333" kern="1200">
                <a:solidFill>
                  <a:schemeClr val="tx1"/>
                </a:solidFill>
                <a:latin typeface="+mn-lt"/>
                <a:ea typeface="+mn-ea"/>
                <a:cs typeface="+mn-cs"/>
              </a:defRPr>
            </a:lvl2pPr>
            <a:lvl3pPr marL="1523848" indent="0" algn="ctr" defTabSz="1523848" rtl="0" eaLnBrk="1" latinLnBrk="0" hangingPunct="1">
              <a:lnSpc>
                <a:spcPct val="90000"/>
              </a:lnSpc>
              <a:spcBef>
                <a:spcPts val="833"/>
              </a:spcBef>
              <a:buFont typeface="Arial" panose="020B0604020202020204" pitchFamily="34" charset="0"/>
              <a:buNone/>
              <a:defRPr sz="3000" kern="1200">
                <a:solidFill>
                  <a:schemeClr val="tx1"/>
                </a:solidFill>
                <a:latin typeface="+mn-lt"/>
                <a:ea typeface="+mn-ea"/>
                <a:cs typeface="+mn-cs"/>
              </a:defRPr>
            </a:lvl3pPr>
            <a:lvl4pPr marL="2285771"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4pPr>
            <a:lvl5pPr marL="3047695"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5pPr>
            <a:lvl6pPr marL="3809619"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6pPr>
            <a:lvl7pPr marL="4571543"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7pPr>
            <a:lvl8pPr marL="5333467"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8pPr>
            <a:lvl9pPr marL="6095390"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9pPr>
          </a:lstStyle>
          <a:p>
            <a:r>
              <a:rPr lang="en-GB" sz="2000">
                <a:solidFill>
                  <a:schemeClr val="tx1"/>
                </a:solidFill>
              </a:rPr>
              <a:t>17% of the retrieved records lacked APC data (mean value of all known APCs was used in these cases).</a:t>
            </a:r>
          </a:p>
          <a:p>
            <a:r>
              <a:rPr lang="en-GB" sz="2000">
                <a:solidFill>
                  <a:schemeClr val="tx1"/>
                </a:solidFill>
              </a:rPr>
              <a:t>List APC prices found on publisher websites may not represent the actual amount paid (e.g. promotional rates).</a:t>
            </a:r>
          </a:p>
          <a:p>
            <a:r>
              <a:rPr lang="en-GB" sz="2000">
                <a:solidFill>
                  <a:schemeClr val="tx1"/>
                </a:solidFill>
              </a:rPr>
              <a:t>APC data is only available for the most recent year, meaning we are unable to apply this approach retroactively.</a:t>
            </a:r>
          </a:p>
          <a:p>
            <a:endParaRPr lang="en-US" sz="2800"/>
          </a:p>
        </p:txBody>
      </p:sp>
      <p:sp>
        <p:nvSpPr>
          <p:cNvPr id="9" name="Title 4">
            <a:extLst>
              <a:ext uri="{FF2B5EF4-FFF2-40B4-BE49-F238E27FC236}">
                <a16:creationId xmlns:a16="http://schemas.microsoft.com/office/drawing/2014/main" id="{265C94B1-37BB-36DA-E216-AC051944076C}"/>
              </a:ext>
            </a:extLst>
          </p:cNvPr>
          <p:cNvSpPr>
            <a:spLocks noGrp="1"/>
          </p:cNvSpPr>
          <p:nvPr/>
        </p:nvSpPr>
        <p:spPr>
          <a:xfrm>
            <a:off x="690535" y="1142372"/>
            <a:ext cx="1513019" cy="390003"/>
          </a:xfrm>
          <a:prstGeom prst="rect">
            <a:avLst/>
          </a:prstGeom>
          <a:solidFill>
            <a:schemeClr val="accent5"/>
          </a:solidFill>
        </p:spPr>
        <p:txBody>
          <a:bodyPr lIns="91440" tIns="45720" rIns="91440" bIns="45720" anchor="t"/>
          <a:lstStyle>
            <a:lvl1pPr algn="l" defTabSz="1523848" rtl="0" eaLnBrk="1" latinLnBrk="0" hangingPunct="1">
              <a:lnSpc>
                <a:spcPct val="90000"/>
              </a:lnSpc>
              <a:spcBef>
                <a:spcPct val="0"/>
              </a:spcBef>
              <a:buNone/>
              <a:defRPr sz="4000" b="1" kern="1200">
                <a:solidFill>
                  <a:schemeClr val="bg1"/>
                </a:solidFill>
                <a:latin typeface="+mj-lt"/>
                <a:ea typeface="+mj-ea"/>
                <a:cs typeface="+mj-cs"/>
              </a:defRPr>
            </a:lvl1pPr>
          </a:lstStyle>
          <a:p>
            <a:r>
              <a:rPr lang="en-CA" sz="2400">
                <a:solidFill>
                  <a:schemeClr val="tx1"/>
                </a:solidFill>
              </a:rPr>
              <a:t>APC Data</a:t>
            </a:r>
            <a:endParaRPr lang="en-US"/>
          </a:p>
        </p:txBody>
      </p:sp>
      <p:pic>
        <p:nvPicPr>
          <p:cNvPr id="3" name="Picture 2" descr="Heart-shaped puzzle missing one piece at the centre">
            <a:extLst>
              <a:ext uri="{FF2B5EF4-FFF2-40B4-BE49-F238E27FC236}">
                <a16:creationId xmlns:a16="http://schemas.microsoft.com/office/drawing/2014/main" id="{343ED034-A0D9-6988-7794-D5089647A61F}"/>
              </a:ext>
            </a:extLst>
          </p:cNvPr>
          <p:cNvPicPr>
            <a:picLocks noChangeAspect="1"/>
          </p:cNvPicPr>
          <p:nvPr/>
        </p:nvPicPr>
        <p:blipFill>
          <a:blip r:embed="rId5"/>
          <a:stretch>
            <a:fillRect/>
          </a:stretch>
        </p:blipFill>
        <p:spPr>
          <a:xfrm>
            <a:off x="5929997" y="1421876"/>
            <a:ext cx="5787192" cy="3858128"/>
          </a:xfrm>
          <a:prstGeom prst="rect">
            <a:avLst/>
          </a:prstGeom>
          <a:ln>
            <a:noFill/>
          </a:ln>
          <a:effectLst>
            <a:softEdge rad="112500"/>
          </a:effectLst>
        </p:spPr>
      </p:pic>
    </p:spTree>
    <p:extLst>
      <p:ext uri="{BB962C8B-B14F-4D97-AF65-F5344CB8AC3E}">
        <p14:creationId xmlns:p14="http://schemas.microsoft.com/office/powerpoint/2010/main" val="28867565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739435CD-7D31-FEA2-F26C-1ECE8795AE93}"/>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EFDEA2B8-734A-FB66-063E-A5B8A1456BC5}"/>
              </a:ext>
            </a:extLst>
          </p:cNvPr>
          <p:cNvSpPr>
            <a:spLocks noGrp="1"/>
          </p:cNvSpPr>
          <p:nvPr/>
        </p:nvSpPr>
        <p:spPr>
          <a:xfrm>
            <a:off x="685801" y="691376"/>
            <a:ext cx="10820399" cy="5018048"/>
          </a:xfrm>
          <a:prstGeom prst="rect">
            <a:avLst/>
          </a:prstGeom>
        </p:spPr>
        <p:txBody>
          <a:bodyPr lIns="91440" tIns="45720" rIns="91440" bIns="45720" anchor="ctr"/>
          <a:lstStyle>
            <a:lvl1pPr algn="l" defTabSz="1523848" rtl="0" eaLnBrk="1" latinLnBrk="0" hangingPunct="1">
              <a:lnSpc>
                <a:spcPct val="90000"/>
              </a:lnSpc>
              <a:spcBef>
                <a:spcPct val="0"/>
              </a:spcBef>
              <a:buNone/>
              <a:defRPr sz="4000" b="1" kern="1200">
                <a:solidFill>
                  <a:schemeClr val="bg1"/>
                </a:solidFill>
                <a:latin typeface="+mj-lt"/>
                <a:ea typeface="+mj-ea"/>
                <a:cs typeface="+mj-cs"/>
              </a:defRPr>
            </a:lvl1pPr>
          </a:lstStyle>
          <a:p>
            <a:pPr algn="ctr"/>
            <a:r>
              <a:rPr lang="en-GB" sz="5400">
                <a:solidFill>
                  <a:schemeClr val="tx1"/>
                </a:solidFill>
              </a:rPr>
              <a:t>Next Steps</a:t>
            </a:r>
          </a:p>
        </p:txBody>
      </p:sp>
      <p:pic>
        <p:nvPicPr>
          <p:cNvPr id="12" name="Picture 11" descr="A black background with grey text&#10;&#10;Description automatically generated">
            <a:extLst>
              <a:ext uri="{FF2B5EF4-FFF2-40B4-BE49-F238E27FC236}">
                <a16:creationId xmlns:a16="http://schemas.microsoft.com/office/drawing/2014/main" id="{50A7F81F-C759-2501-4375-698472AA275D}"/>
              </a:ext>
            </a:extLst>
          </p:cNvPr>
          <p:cNvPicPr>
            <a:picLocks noChangeAspect="1"/>
          </p:cNvPicPr>
          <p:nvPr/>
        </p:nvPicPr>
        <p:blipFill>
          <a:blip r:embed="rId2"/>
          <a:stretch>
            <a:fillRect/>
          </a:stretch>
        </p:blipFill>
        <p:spPr>
          <a:xfrm>
            <a:off x="10367958" y="6046557"/>
            <a:ext cx="1138241" cy="640260"/>
          </a:xfrm>
          <a:prstGeom prst="rect">
            <a:avLst/>
          </a:prstGeom>
        </p:spPr>
      </p:pic>
      <p:pic>
        <p:nvPicPr>
          <p:cNvPr id="14" name="Picture 13">
            <a:extLst>
              <a:ext uri="{FF2B5EF4-FFF2-40B4-BE49-F238E27FC236}">
                <a16:creationId xmlns:a16="http://schemas.microsoft.com/office/drawing/2014/main" id="{4E060E2F-9B79-FACA-54DE-E1C70FB1C1FB}"/>
              </a:ext>
            </a:extLst>
          </p:cNvPr>
          <p:cNvPicPr>
            <a:picLocks noChangeAspect="1"/>
          </p:cNvPicPr>
          <p:nvPr/>
        </p:nvPicPr>
        <p:blipFill>
          <a:blip r:embed="rId3"/>
          <a:stretch>
            <a:fillRect/>
          </a:stretch>
        </p:blipFill>
        <p:spPr>
          <a:xfrm>
            <a:off x="8459603" y="6099187"/>
            <a:ext cx="1745119" cy="535000"/>
          </a:xfrm>
          <a:prstGeom prst="rect">
            <a:avLst/>
          </a:prstGeom>
        </p:spPr>
      </p:pic>
      <p:sp>
        <p:nvSpPr>
          <p:cNvPr id="15" name="Title 4">
            <a:extLst>
              <a:ext uri="{FF2B5EF4-FFF2-40B4-BE49-F238E27FC236}">
                <a16:creationId xmlns:a16="http://schemas.microsoft.com/office/drawing/2014/main" id="{2009974E-B639-06A1-9528-15AE0494EDC0}"/>
              </a:ext>
            </a:extLst>
          </p:cNvPr>
          <p:cNvSpPr>
            <a:spLocks noGrp="1"/>
          </p:cNvSpPr>
          <p:nvPr/>
        </p:nvSpPr>
        <p:spPr>
          <a:xfrm>
            <a:off x="685801" y="5975472"/>
            <a:ext cx="7534563" cy="587630"/>
          </a:xfrm>
          <a:prstGeom prst="rect">
            <a:avLst/>
          </a:prstGeom>
        </p:spPr>
        <p:txBody>
          <a:bodyPr/>
          <a:lstStyle>
            <a:lvl1pPr algn="l" defTabSz="1523848" rtl="0" eaLnBrk="1" latinLnBrk="0" hangingPunct="1">
              <a:lnSpc>
                <a:spcPct val="90000"/>
              </a:lnSpc>
              <a:spcBef>
                <a:spcPct val="0"/>
              </a:spcBef>
              <a:buNone/>
              <a:defRPr sz="4000" b="1" kern="1200">
                <a:solidFill>
                  <a:schemeClr val="bg1"/>
                </a:solidFill>
                <a:latin typeface="+mj-lt"/>
                <a:ea typeface="+mj-ea"/>
                <a:cs typeface="+mj-cs"/>
              </a:defRPr>
            </a:lvl1pPr>
          </a:lstStyle>
          <a:p>
            <a:pPr>
              <a:lnSpc>
                <a:spcPct val="100000"/>
              </a:lnSpc>
            </a:pPr>
            <a:r>
              <a:rPr lang="en-CA" sz="1600" b="0" err="1">
                <a:solidFill>
                  <a:schemeClr val="tx1">
                    <a:lumMod val="75000"/>
                    <a:lumOff val="25000"/>
                  </a:schemeClr>
                </a:solidFill>
              </a:rPr>
              <a:t>scds.ca</a:t>
            </a:r>
            <a:endParaRPr lang="en-CA" sz="1600" b="0">
              <a:solidFill>
                <a:schemeClr val="tx1">
                  <a:lumMod val="75000"/>
                  <a:lumOff val="25000"/>
                </a:schemeClr>
              </a:solidFill>
            </a:endParaRPr>
          </a:p>
          <a:p>
            <a:pPr>
              <a:lnSpc>
                <a:spcPct val="100000"/>
              </a:lnSpc>
            </a:pPr>
            <a:r>
              <a:rPr lang="en-CA" sz="1600" b="0" err="1">
                <a:solidFill>
                  <a:schemeClr val="tx1">
                    <a:lumMod val="75000"/>
                    <a:lumOff val="25000"/>
                  </a:schemeClr>
                </a:solidFill>
              </a:rPr>
              <a:t>scds@mcmaster.ca</a:t>
            </a:r>
            <a:endParaRPr lang="en-CA" sz="1600" b="0">
              <a:solidFill>
                <a:schemeClr val="tx1">
                  <a:lumMod val="75000"/>
                  <a:lumOff val="25000"/>
                </a:schemeClr>
              </a:solidFill>
            </a:endParaRPr>
          </a:p>
        </p:txBody>
      </p:sp>
    </p:spTree>
    <p:extLst>
      <p:ext uri="{BB962C8B-B14F-4D97-AF65-F5344CB8AC3E}">
        <p14:creationId xmlns:p14="http://schemas.microsoft.com/office/powerpoint/2010/main" val="29007794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1D04A-BB21-2AFF-C581-1A8FF5914A57}"/>
            </a:ext>
          </a:extLst>
        </p:cNvPr>
        <p:cNvGrpSpPr/>
        <p:nvPr/>
      </p:nvGrpSpPr>
      <p:grpSpPr>
        <a:xfrm>
          <a:off x="0" y="0"/>
          <a:ext cx="0" cy="0"/>
          <a:chOff x="0" y="0"/>
          <a:chExt cx="0" cy="0"/>
        </a:xfrm>
      </p:grpSpPr>
      <p:sp>
        <p:nvSpPr>
          <p:cNvPr id="11" name="Subtitle 2">
            <a:extLst>
              <a:ext uri="{FF2B5EF4-FFF2-40B4-BE49-F238E27FC236}">
                <a16:creationId xmlns:a16="http://schemas.microsoft.com/office/drawing/2014/main" id="{F9093410-573C-F5A7-9220-887EB56DB7A3}"/>
              </a:ext>
            </a:extLst>
          </p:cNvPr>
          <p:cNvSpPr>
            <a:spLocks noGrp="1"/>
          </p:cNvSpPr>
          <p:nvPr/>
        </p:nvSpPr>
        <p:spPr>
          <a:xfrm>
            <a:off x="674925" y="1333005"/>
            <a:ext cx="10831274" cy="4642467"/>
          </a:xfrm>
          <a:prstGeom prst="rect">
            <a:avLst/>
          </a:prstGeom>
        </p:spPr>
        <p:txBody>
          <a:bodyPr lIns="91440" tIns="45720" rIns="91440" bIns="45720" anchor="t"/>
          <a:lstStyle>
            <a:lvl1pPr marL="0" indent="0" algn="l" defTabSz="1523848" rtl="0" eaLnBrk="1" latinLnBrk="0" hangingPunct="1">
              <a:lnSpc>
                <a:spcPct val="90000"/>
              </a:lnSpc>
              <a:spcBef>
                <a:spcPts val="1667"/>
              </a:spcBef>
              <a:buFont typeface="Arial" panose="020B0604020202020204" pitchFamily="34" charset="0"/>
              <a:buNone/>
              <a:defRPr sz="5400" kern="1200" baseline="0">
                <a:solidFill>
                  <a:schemeClr val="bg1"/>
                </a:solidFill>
                <a:latin typeface="+mn-lt"/>
                <a:ea typeface="+mn-ea"/>
                <a:cs typeface="+mn-cs"/>
              </a:defRPr>
            </a:lvl1pPr>
            <a:lvl2pPr marL="761924" indent="0" algn="ctr" defTabSz="1523848" rtl="0" eaLnBrk="1" latinLnBrk="0" hangingPunct="1">
              <a:lnSpc>
                <a:spcPct val="90000"/>
              </a:lnSpc>
              <a:spcBef>
                <a:spcPts val="833"/>
              </a:spcBef>
              <a:buFont typeface="Arial" panose="020B0604020202020204" pitchFamily="34" charset="0"/>
              <a:buNone/>
              <a:defRPr sz="3333" kern="1200">
                <a:solidFill>
                  <a:schemeClr val="tx1"/>
                </a:solidFill>
                <a:latin typeface="+mn-lt"/>
                <a:ea typeface="+mn-ea"/>
                <a:cs typeface="+mn-cs"/>
              </a:defRPr>
            </a:lvl2pPr>
            <a:lvl3pPr marL="1523848" indent="0" algn="ctr" defTabSz="1523848" rtl="0" eaLnBrk="1" latinLnBrk="0" hangingPunct="1">
              <a:lnSpc>
                <a:spcPct val="90000"/>
              </a:lnSpc>
              <a:spcBef>
                <a:spcPts val="833"/>
              </a:spcBef>
              <a:buFont typeface="Arial" panose="020B0604020202020204" pitchFamily="34" charset="0"/>
              <a:buNone/>
              <a:defRPr sz="3000" kern="1200">
                <a:solidFill>
                  <a:schemeClr val="tx1"/>
                </a:solidFill>
                <a:latin typeface="+mn-lt"/>
                <a:ea typeface="+mn-ea"/>
                <a:cs typeface="+mn-cs"/>
              </a:defRPr>
            </a:lvl3pPr>
            <a:lvl4pPr marL="2285771"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4pPr>
            <a:lvl5pPr marL="3047695"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5pPr>
            <a:lvl6pPr marL="3809619"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6pPr>
            <a:lvl7pPr marL="4571543"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7pPr>
            <a:lvl8pPr marL="5333467"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8pPr>
            <a:lvl9pPr marL="6095390"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9pPr>
          </a:lstStyle>
          <a:p>
            <a:r>
              <a:rPr lang="en-US" sz="2000">
                <a:solidFill>
                  <a:schemeClr val="tx1"/>
                </a:solidFill>
                <a:ea typeface="+mn-lt"/>
                <a:cs typeface="+mn-lt"/>
              </a:rPr>
              <a:t>Meeting with Eric Schares, Leigh-Ann Butler, and Stefanie Haustein to discuss insights from their projects</a:t>
            </a:r>
            <a:r>
              <a:rPr lang="en-US" sz="2000" baseline="30000">
                <a:solidFill>
                  <a:schemeClr val="tx1"/>
                </a:solidFill>
                <a:ea typeface="+mn-lt"/>
                <a:cs typeface="+mn-lt"/>
              </a:rPr>
              <a:t>1,2  </a:t>
            </a:r>
            <a:r>
              <a:rPr lang="en-US" sz="2000">
                <a:solidFill>
                  <a:schemeClr val="tx1"/>
                </a:solidFill>
                <a:ea typeface="+mn-lt"/>
                <a:cs typeface="+mn-lt"/>
              </a:rPr>
              <a:t>tracking APC costs at six major publishers over time.  They had some great ideas to workaround some of the challenges we faced:</a:t>
            </a:r>
          </a:p>
          <a:p>
            <a:pPr marL="285750" indent="-285750">
              <a:buFont typeface="Arial"/>
              <a:buChar char="•"/>
            </a:pPr>
            <a:r>
              <a:rPr lang="en-US" sz="1800">
                <a:solidFill>
                  <a:schemeClr val="tx1"/>
                </a:solidFill>
                <a:ea typeface="+mn-lt"/>
                <a:cs typeface="+mn-lt"/>
              </a:rPr>
              <a:t>When McMaster is the only institution on a publication, consider them corresponding.</a:t>
            </a:r>
          </a:p>
          <a:p>
            <a:pPr marL="285750" indent="-285750">
              <a:buFont typeface="Arial"/>
              <a:buChar char="•"/>
            </a:pPr>
            <a:r>
              <a:rPr lang="en-US" sz="1800">
                <a:solidFill>
                  <a:schemeClr val="tx1"/>
                </a:solidFill>
                <a:ea typeface="+mn-lt"/>
                <a:cs typeface="+mn-lt"/>
              </a:rPr>
              <a:t>If no corresponding author is listed, consider first author corresponding.</a:t>
            </a:r>
          </a:p>
          <a:p>
            <a:pPr marL="285750" indent="-285750">
              <a:buFont typeface="Arial"/>
              <a:buChar char="•"/>
            </a:pPr>
            <a:r>
              <a:rPr lang="en-US" sz="1800">
                <a:solidFill>
                  <a:schemeClr val="tx1"/>
                </a:solidFill>
                <a:ea typeface="+mn-lt"/>
                <a:cs typeface="+mn-lt"/>
              </a:rPr>
              <a:t>For unknown APCs, calculate median APC for each publisher / OA type (as opposed to a global mean APC).</a:t>
            </a:r>
          </a:p>
          <a:p>
            <a:endParaRPr lang="en-US" sz="1100" baseline="30000">
              <a:solidFill>
                <a:schemeClr val="tx1"/>
              </a:solidFill>
              <a:ea typeface="+mn-lt"/>
              <a:cs typeface="+mn-lt"/>
            </a:endParaRPr>
          </a:p>
          <a:p>
            <a:endParaRPr lang="en-US" sz="1100" baseline="30000">
              <a:solidFill>
                <a:schemeClr val="tx1"/>
              </a:solidFill>
              <a:ea typeface="+mn-lt"/>
              <a:cs typeface="+mn-lt"/>
            </a:endParaRPr>
          </a:p>
          <a:p>
            <a:endParaRPr lang="en-US" sz="1100" baseline="30000">
              <a:solidFill>
                <a:schemeClr val="tx1"/>
              </a:solidFill>
              <a:ea typeface="+mn-lt"/>
              <a:cs typeface="+mn-lt"/>
            </a:endParaRPr>
          </a:p>
          <a:p>
            <a:pPr>
              <a:lnSpc>
                <a:spcPct val="100000"/>
              </a:lnSpc>
              <a:spcBef>
                <a:spcPts val="0"/>
              </a:spcBef>
            </a:pPr>
            <a:r>
              <a:rPr lang="en-US" sz="1100" baseline="30000">
                <a:solidFill>
                  <a:schemeClr val="tx1">
                    <a:lumMod val="50000"/>
                    <a:lumOff val="50000"/>
                  </a:schemeClr>
                </a:solidFill>
                <a:ea typeface="+mn-lt"/>
                <a:cs typeface="+mn-lt"/>
              </a:rPr>
              <a:t>1</a:t>
            </a:r>
            <a:r>
              <a:rPr lang="en-US" sz="1100">
                <a:solidFill>
                  <a:schemeClr val="tx1">
                    <a:lumMod val="50000"/>
                    <a:lumOff val="50000"/>
                  </a:schemeClr>
                </a:solidFill>
                <a:ea typeface="+mn-lt"/>
                <a:cs typeface="+mn-lt"/>
              </a:rPr>
              <a:t> </a:t>
            </a:r>
            <a:r>
              <a:rPr lang="en-CA" sz="1100">
                <a:solidFill>
                  <a:schemeClr val="tx1">
                    <a:lumMod val="50000"/>
                    <a:lumOff val="50000"/>
                  </a:schemeClr>
                </a:solidFill>
                <a:ea typeface="+mn-lt"/>
                <a:cs typeface="+mn-lt"/>
              </a:rPr>
              <a:t>Butler, L., Hare, M., Schönfelder, N., Schares, E., Alperin, J. P., &amp; Haustein, S. (2024). An open dataset of article processing charges from six large scholarly publishers (2019-2023). </a:t>
            </a:r>
            <a:r>
              <a:rPr lang="en-CA" sz="1100" err="1">
                <a:solidFill>
                  <a:schemeClr val="tx1">
                    <a:lumMod val="50000"/>
                    <a:lumOff val="50000"/>
                  </a:schemeClr>
                </a:solidFill>
                <a:ea typeface="+mn-lt"/>
                <a:cs typeface="+mn-lt"/>
              </a:rPr>
              <a:t>arXiv</a:t>
            </a:r>
            <a:r>
              <a:rPr lang="en-CA" sz="1100">
                <a:solidFill>
                  <a:schemeClr val="tx1">
                    <a:lumMod val="50000"/>
                    <a:lumOff val="50000"/>
                  </a:schemeClr>
                </a:solidFill>
                <a:ea typeface="+mn-lt"/>
                <a:cs typeface="+mn-lt"/>
              </a:rPr>
              <a:t> [</a:t>
            </a:r>
            <a:r>
              <a:rPr lang="en-CA" sz="1100" err="1">
                <a:solidFill>
                  <a:schemeClr val="tx1">
                    <a:lumMod val="50000"/>
                    <a:lumOff val="50000"/>
                  </a:schemeClr>
                </a:solidFill>
                <a:ea typeface="+mn-lt"/>
                <a:cs typeface="+mn-lt"/>
              </a:rPr>
              <a:t>Cs.DL</a:t>
            </a:r>
            <a:r>
              <a:rPr lang="en-CA" sz="1100">
                <a:solidFill>
                  <a:schemeClr val="tx1">
                    <a:lumMod val="50000"/>
                    <a:lumOff val="50000"/>
                  </a:schemeClr>
                </a:solidFill>
                <a:ea typeface="+mn-lt"/>
                <a:cs typeface="+mn-lt"/>
              </a:rPr>
              <a:t>]. Retrieved from </a:t>
            </a:r>
            <a:r>
              <a:rPr lang="en-CA" sz="1100">
                <a:solidFill>
                  <a:srgbClr val="0D5D78"/>
                </a:solidFill>
                <a:ea typeface="+mn-lt"/>
                <a:cs typeface="+mn-lt"/>
                <a:hlinkClick r:id="rId3"/>
              </a:rPr>
              <a:t>http://arxiv.org/abs/2406.08356</a:t>
            </a:r>
            <a:endParaRPr lang="en-CA" sz="1100">
              <a:solidFill>
                <a:srgbClr val="0D5D78"/>
              </a:solidFill>
              <a:ea typeface="+mn-lt"/>
              <a:cs typeface="+mn-lt"/>
            </a:endParaRPr>
          </a:p>
          <a:p>
            <a:pPr>
              <a:lnSpc>
                <a:spcPct val="100000"/>
              </a:lnSpc>
              <a:spcBef>
                <a:spcPts val="0"/>
              </a:spcBef>
            </a:pPr>
            <a:endParaRPr lang="en-CA" sz="1100">
              <a:solidFill>
                <a:schemeClr val="tx1">
                  <a:lumMod val="50000"/>
                  <a:lumOff val="50000"/>
                </a:schemeClr>
              </a:solidFill>
              <a:ea typeface="+mn-lt"/>
              <a:cs typeface="+mn-lt"/>
            </a:endParaRPr>
          </a:p>
          <a:p>
            <a:pPr>
              <a:lnSpc>
                <a:spcPct val="100000"/>
              </a:lnSpc>
              <a:spcBef>
                <a:spcPts val="0"/>
              </a:spcBef>
            </a:pPr>
            <a:r>
              <a:rPr lang="en-CA" sz="1100" baseline="30000">
                <a:solidFill>
                  <a:schemeClr val="tx1">
                    <a:lumMod val="50000"/>
                    <a:lumOff val="50000"/>
                  </a:schemeClr>
                </a:solidFill>
                <a:ea typeface="+mn-lt"/>
                <a:cs typeface="+mn-lt"/>
              </a:rPr>
              <a:t>2</a:t>
            </a:r>
            <a:r>
              <a:rPr lang="en-CA" sz="1100">
                <a:solidFill>
                  <a:schemeClr val="tx1">
                    <a:lumMod val="50000"/>
                    <a:lumOff val="50000"/>
                  </a:schemeClr>
                </a:solidFill>
                <a:ea typeface="+mn-lt"/>
                <a:cs typeface="+mn-lt"/>
              </a:rPr>
              <a:t> P., Hare, M., Butler, L.-A., &amp; Schönfelder, N. (2024). Estimating global article processing charges paid to six publishers for open access between 2019 and 2023. </a:t>
            </a:r>
            <a:r>
              <a:rPr lang="en-CA" sz="1100" err="1">
                <a:solidFill>
                  <a:schemeClr val="tx1">
                    <a:lumMod val="50000"/>
                    <a:lumOff val="50000"/>
                  </a:schemeClr>
                </a:solidFill>
                <a:ea typeface="+mn-lt"/>
                <a:cs typeface="+mn-lt"/>
              </a:rPr>
              <a:t>arXiv</a:t>
            </a:r>
            <a:r>
              <a:rPr lang="en-CA" sz="1100">
                <a:solidFill>
                  <a:schemeClr val="tx1">
                    <a:lumMod val="50000"/>
                    <a:lumOff val="50000"/>
                  </a:schemeClr>
                </a:solidFill>
                <a:ea typeface="+mn-lt"/>
                <a:cs typeface="+mn-lt"/>
              </a:rPr>
              <a:t> [</a:t>
            </a:r>
            <a:r>
              <a:rPr lang="en-CA" sz="1100" err="1">
                <a:solidFill>
                  <a:schemeClr val="tx1">
                    <a:lumMod val="50000"/>
                    <a:lumOff val="50000"/>
                  </a:schemeClr>
                </a:solidFill>
                <a:ea typeface="+mn-lt"/>
                <a:cs typeface="+mn-lt"/>
              </a:rPr>
              <a:t>Cs.DL</a:t>
            </a:r>
            <a:r>
              <a:rPr lang="en-CA" sz="1100">
                <a:solidFill>
                  <a:schemeClr val="tx1">
                    <a:lumMod val="50000"/>
                    <a:lumOff val="50000"/>
                  </a:schemeClr>
                </a:solidFill>
                <a:ea typeface="+mn-lt"/>
                <a:cs typeface="+mn-lt"/>
              </a:rPr>
              <a:t>]. Retrieved from </a:t>
            </a:r>
            <a:r>
              <a:rPr lang="en-CA" sz="1100">
                <a:solidFill>
                  <a:srgbClr val="0D5D78"/>
                </a:solidFill>
                <a:ea typeface="+mn-lt"/>
                <a:cs typeface="+mn-lt"/>
                <a:hlinkClick r:id="rId4"/>
              </a:rPr>
              <a:t>http://arxiv.org/abs/2407.16551</a:t>
            </a:r>
            <a:endParaRPr lang="en-US" sz="1100">
              <a:solidFill>
                <a:schemeClr val="tx1">
                  <a:lumMod val="50000"/>
                  <a:lumOff val="50000"/>
                </a:schemeClr>
              </a:solidFill>
              <a:ea typeface="+mn-lt"/>
              <a:cs typeface="+mn-lt"/>
            </a:endParaRPr>
          </a:p>
        </p:txBody>
      </p:sp>
      <p:sp>
        <p:nvSpPr>
          <p:cNvPr id="15" name="Title 4">
            <a:extLst>
              <a:ext uri="{FF2B5EF4-FFF2-40B4-BE49-F238E27FC236}">
                <a16:creationId xmlns:a16="http://schemas.microsoft.com/office/drawing/2014/main" id="{4952E0F5-A30E-C3CD-7ABD-E1BCE3A72271}"/>
              </a:ext>
            </a:extLst>
          </p:cNvPr>
          <p:cNvSpPr>
            <a:spLocks noGrp="1"/>
          </p:cNvSpPr>
          <p:nvPr/>
        </p:nvSpPr>
        <p:spPr>
          <a:xfrm>
            <a:off x="685801" y="5975472"/>
            <a:ext cx="7534563" cy="587630"/>
          </a:xfrm>
          <a:prstGeom prst="rect">
            <a:avLst/>
          </a:prstGeom>
        </p:spPr>
        <p:txBody>
          <a:bodyPr/>
          <a:lstStyle>
            <a:lvl1pPr algn="l" defTabSz="1523848" rtl="0" eaLnBrk="1" latinLnBrk="0" hangingPunct="1">
              <a:lnSpc>
                <a:spcPct val="90000"/>
              </a:lnSpc>
              <a:spcBef>
                <a:spcPct val="0"/>
              </a:spcBef>
              <a:buNone/>
              <a:defRPr sz="4000" b="1" kern="1200">
                <a:solidFill>
                  <a:schemeClr val="bg1"/>
                </a:solidFill>
                <a:latin typeface="+mj-lt"/>
                <a:ea typeface="+mj-ea"/>
                <a:cs typeface="+mj-cs"/>
              </a:defRPr>
            </a:lvl1pPr>
          </a:lstStyle>
          <a:p>
            <a:pPr>
              <a:lnSpc>
                <a:spcPct val="100000"/>
              </a:lnSpc>
            </a:pPr>
            <a:r>
              <a:rPr lang="en-CA" sz="1600" b="0" err="1">
                <a:solidFill>
                  <a:schemeClr val="tx1">
                    <a:lumMod val="75000"/>
                    <a:lumOff val="25000"/>
                  </a:schemeClr>
                </a:solidFill>
              </a:rPr>
              <a:t>scds.ca</a:t>
            </a:r>
            <a:endParaRPr lang="en-CA" sz="1600" b="0">
              <a:solidFill>
                <a:schemeClr val="tx1">
                  <a:lumMod val="75000"/>
                  <a:lumOff val="25000"/>
                </a:schemeClr>
              </a:solidFill>
            </a:endParaRPr>
          </a:p>
          <a:p>
            <a:pPr>
              <a:lnSpc>
                <a:spcPct val="100000"/>
              </a:lnSpc>
            </a:pPr>
            <a:r>
              <a:rPr lang="en-CA" sz="1600" b="0" err="1">
                <a:solidFill>
                  <a:schemeClr val="tx1">
                    <a:lumMod val="75000"/>
                    <a:lumOff val="25000"/>
                  </a:schemeClr>
                </a:solidFill>
              </a:rPr>
              <a:t>scds@mcmaster.ca</a:t>
            </a:r>
            <a:endParaRPr lang="en-CA" sz="1600" b="0">
              <a:solidFill>
                <a:schemeClr val="tx1">
                  <a:lumMod val="75000"/>
                  <a:lumOff val="25000"/>
                </a:schemeClr>
              </a:solidFill>
            </a:endParaRPr>
          </a:p>
        </p:txBody>
      </p:sp>
      <p:sp>
        <p:nvSpPr>
          <p:cNvPr id="3" name="Title 4">
            <a:extLst>
              <a:ext uri="{FF2B5EF4-FFF2-40B4-BE49-F238E27FC236}">
                <a16:creationId xmlns:a16="http://schemas.microsoft.com/office/drawing/2014/main" id="{8B45A1EC-BE9B-E596-CC21-B8215467EEFD}"/>
              </a:ext>
            </a:extLst>
          </p:cNvPr>
          <p:cNvSpPr>
            <a:spLocks noGrp="1"/>
          </p:cNvSpPr>
          <p:nvPr/>
        </p:nvSpPr>
        <p:spPr>
          <a:xfrm>
            <a:off x="674924" y="687526"/>
            <a:ext cx="3327449" cy="390003"/>
          </a:xfrm>
          <a:prstGeom prst="rect">
            <a:avLst/>
          </a:prstGeom>
          <a:solidFill>
            <a:srgbClr val="AAD5E1"/>
          </a:solidFill>
        </p:spPr>
        <p:txBody>
          <a:bodyPr lIns="91440" tIns="45720" rIns="91440" bIns="45720" anchor="t"/>
          <a:lstStyle>
            <a:lvl1pPr algn="l" defTabSz="1523848" rtl="0" eaLnBrk="1" latinLnBrk="0" hangingPunct="1">
              <a:lnSpc>
                <a:spcPct val="90000"/>
              </a:lnSpc>
              <a:spcBef>
                <a:spcPct val="0"/>
              </a:spcBef>
              <a:buNone/>
              <a:defRPr sz="4000" b="1" kern="1200">
                <a:solidFill>
                  <a:schemeClr val="bg1"/>
                </a:solidFill>
                <a:latin typeface="+mj-lt"/>
                <a:ea typeface="+mj-ea"/>
                <a:cs typeface="+mj-cs"/>
              </a:defRPr>
            </a:lvl1pPr>
          </a:lstStyle>
          <a:p>
            <a:r>
              <a:rPr lang="en-CA" sz="2400">
                <a:solidFill>
                  <a:schemeClr val="tx1"/>
                </a:solidFill>
              </a:rPr>
              <a:t>Next Steps</a:t>
            </a:r>
            <a:endParaRPr lang="en-US">
              <a:solidFill>
                <a:schemeClr val="tx1"/>
              </a:solidFill>
            </a:endParaRPr>
          </a:p>
        </p:txBody>
      </p:sp>
      <p:pic>
        <p:nvPicPr>
          <p:cNvPr id="4" name="Picture 3" descr="A black background with grey text&#10;&#10;Description automatically generated">
            <a:extLst>
              <a:ext uri="{FF2B5EF4-FFF2-40B4-BE49-F238E27FC236}">
                <a16:creationId xmlns:a16="http://schemas.microsoft.com/office/drawing/2014/main" id="{44218C9F-8BB8-E2D8-08CB-78C832FEB397}"/>
              </a:ext>
            </a:extLst>
          </p:cNvPr>
          <p:cNvPicPr>
            <a:picLocks noChangeAspect="1"/>
          </p:cNvPicPr>
          <p:nvPr/>
        </p:nvPicPr>
        <p:blipFill>
          <a:blip r:embed="rId5"/>
          <a:stretch>
            <a:fillRect/>
          </a:stretch>
        </p:blipFill>
        <p:spPr>
          <a:xfrm>
            <a:off x="10686010" y="5993927"/>
            <a:ext cx="1138241" cy="640260"/>
          </a:xfrm>
          <a:prstGeom prst="rect">
            <a:avLst/>
          </a:prstGeom>
        </p:spPr>
      </p:pic>
      <p:pic>
        <p:nvPicPr>
          <p:cNvPr id="5" name="Picture 4">
            <a:extLst>
              <a:ext uri="{FF2B5EF4-FFF2-40B4-BE49-F238E27FC236}">
                <a16:creationId xmlns:a16="http://schemas.microsoft.com/office/drawing/2014/main" id="{B038477D-954D-DA82-85B2-523C719A4C0C}"/>
              </a:ext>
            </a:extLst>
          </p:cNvPr>
          <p:cNvPicPr>
            <a:picLocks noChangeAspect="1"/>
          </p:cNvPicPr>
          <p:nvPr/>
        </p:nvPicPr>
        <p:blipFill>
          <a:blip r:embed="rId6"/>
          <a:stretch>
            <a:fillRect/>
          </a:stretch>
        </p:blipFill>
        <p:spPr>
          <a:xfrm>
            <a:off x="8737899" y="6046557"/>
            <a:ext cx="1745119" cy="535000"/>
          </a:xfrm>
          <a:prstGeom prst="rect">
            <a:avLst/>
          </a:prstGeom>
        </p:spPr>
      </p:pic>
    </p:spTree>
    <p:extLst>
      <p:ext uri="{BB962C8B-B14F-4D97-AF65-F5344CB8AC3E}">
        <p14:creationId xmlns:p14="http://schemas.microsoft.com/office/powerpoint/2010/main" val="37237495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A4D6A-792B-CE5F-DB22-00506727FFC6}"/>
            </a:ext>
          </a:extLst>
        </p:cNvPr>
        <p:cNvGrpSpPr/>
        <p:nvPr/>
      </p:nvGrpSpPr>
      <p:grpSpPr>
        <a:xfrm>
          <a:off x="0" y="0"/>
          <a:ext cx="0" cy="0"/>
          <a:chOff x="0" y="0"/>
          <a:chExt cx="0" cy="0"/>
        </a:xfrm>
      </p:grpSpPr>
      <p:sp>
        <p:nvSpPr>
          <p:cNvPr id="11" name="Subtitle 2">
            <a:extLst>
              <a:ext uri="{FF2B5EF4-FFF2-40B4-BE49-F238E27FC236}">
                <a16:creationId xmlns:a16="http://schemas.microsoft.com/office/drawing/2014/main" id="{E6E05E4B-4274-FDE2-9493-5938DE7DE718}"/>
              </a:ext>
            </a:extLst>
          </p:cNvPr>
          <p:cNvSpPr>
            <a:spLocks noGrp="1"/>
          </p:cNvSpPr>
          <p:nvPr/>
        </p:nvSpPr>
        <p:spPr>
          <a:xfrm>
            <a:off x="674926" y="1333005"/>
            <a:ext cx="5311096" cy="4642467"/>
          </a:xfrm>
          <a:prstGeom prst="rect">
            <a:avLst/>
          </a:prstGeom>
        </p:spPr>
        <p:txBody>
          <a:bodyPr lIns="91440" tIns="45720" rIns="91440" bIns="45720" anchor="t"/>
          <a:lstStyle>
            <a:lvl1pPr marL="0" indent="0" algn="l" defTabSz="1523848" rtl="0" eaLnBrk="1" latinLnBrk="0" hangingPunct="1">
              <a:lnSpc>
                <a:spcPct val="90000"/>
              </a:lnSpc>
              <a:spcBef>
                <a:spcPts val="1667"/>
              </a:spcBef>
              <a:buFont typeface="Arial" panose="020B0604020202020204" pitchFamily="34" charset="0"/>
              <a:buNone/>
              <a:defRPr sz="5400" kern="1200" baseline="0">
                <a:solidFill>
                  <a:schemeClr val="bg1"/>
                </a:solidFill>
                <a:latin typeface="+mn-lt"/>
                <a:ea typeface="+mn-ea"/>
                <a:cs typeface="+mn-cs"/>
              </a:defRPr>
            </a:lvl1pPr>
            <a:lvl2pPr marL="761924" indent="0" algn="ctr" defTabSz="1523848" rtl="0" eaLnBrk="1" latinLnBrk="0" hangingPunct="1">
              <a:lnSpc>
                <a:spcPct val="90000"/>
              </a:lnSpc>
              <a:spcBef>
                <a:spcPts val="833"/>
              </a:spcBef>
              <a:buFont typeface="Arial" panose="020B0604020202020204" pitchFamily="34" charset="0"/>
              <a:buNone/>
              <a:defRPr sz="3333" kern="1200">
                <a:solidFill>
                  <a:schemeClr val="tx1"/>
                </a:solidFill>
                <a:latin typeface="+mn-lt"/>
                <a:ea typeface="+mn-ea"/>
                <a:cs typeface="+mn-cs"/>
              </a:defRPr>
            </a:lvl2pPr>
            <a:lvl3pPr marL="1523848" indent="0" algn="ctr" defTabSz="1523848" rtl="0" eaLnBrk="1" latinLnBrk="0" hangingPunct="1">
              <a:lnSpc>
                <a:spcPct val="90000"/>
              </a:lnSpc>
              <a:spcBef>
                <a:spcPts val="833"/>
              </a:spcBef>
              <a:buFont typeface="Arial" panose="020B0604020202020204" pitchFamily="34" charset="0"/>
              <a:buNone/>
              <a:defRPr sz="3000" kern="1200">
                <a:solidFill>
                  <a:schemeClr val="tx1"/>
                </a:solidFill>
                <a:latin typeface="+mn-lt"/>
                <a:ea typeface="+mn-ea"/>
                <a:cs typeface="+mn-cs"/>
              </a:defRPr>
            </a:lvl3pPr>
            <a:lvl4pPr marL="2285771"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4pPr>
            <a:lvl5pPr marL="3047695"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5pPr>
            <a:lvl6pPr marL="3809619"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6pPr>
            <a:lvl7pPr marL="4571543"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7pPr>
            <a:lvl8pPr marL="5333467"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8pPr>
            <a:lvl9pPr marL="6095390"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9pPr>
          </a:lstStyle>
          <a:p>
            <a:pPr marL="285750" indent="-285750">
              <a:buFont typeface="Arial" panose="020B0604020202020204" pitchFamily="34" charset="0"/>
              <a:buChar char="•"/>
            </a:pPr>
            <a:r>
              <a:rPr lang="en-US" sz="1800">
                <a:solidFill>
                  <a:schemeClr val="tx1"/>
                </a:solidFill>
                <a:ea typeface="+mn-lt"/>
                <a:cs typeface="+mn-lt"/>
              </a:rPr>
              <a:t>Share results of this analysis with </a:t>
            </a:r>
            <a:r>
              <a:rPr lang="en-US" sz="1800" err="1">
                <a:solidFill>
                  <a:schemeClr val="tx1"/>
                </a:solidFill>
                <a:ea typeface="+mn-lt"/>
                <a:cs typeface="+mn-lt"/>
              </a:rPr>
              <a:t>OpenAlex</a:t>
            </a:r>
            <a:r>
              <a:rPr lang="en-US" sz="1800">
                <a:solidFill>
                  <a:schemeClr val="tx1"/>
                </a:solidFill>
                <a:ea typeface="+mn-lt"/>
                <a:cs typeface="+mn-lt"/>
              </a:rPr>
              <a:t> to identify, and hopefully improve, some of the issues with corresponding authorship information in the database.  </a:t>
            </a:r>
          </a:p>
          <a:p>
            <a:pPr marL="285750" indent="-285750">
              <a:buFont typeface="Arial" panose="020B0604020202020204" pitchFamily="34" charset="0"/>
              <a:buChar char="•"/>
            </a:pPr>
            <a:r>
              <a:rPr lang="en-US" sz="1800">
                <a:solidFill>
                  <a:schemeClr val="tx1"/>
                </a:solidFill>
                <a:ea typeface="+mn-lt"/>
                <a:cs typeface="+mn-lt"/>
              </a:rPr>
              <a:t>Our estimates turned up publications </a:t>
            </a:r>
            <a:r>
              <a:rPr lang="en-US" sz="1800" i="1">
                <a:solidFill>
                  <a:schemeClr val="tx1"/>
                </a:solidFill>
                <a:ea typeface="+mn-lt"/>
                <a:cs typeface="+mn-lt"/>
              </a:rPr>
              <a:t>not</a:t>
            </a:r>
            <a:r>
              <a:rPr lang="en-US" sz="1800">
                <a:solidFill>
                  <a:schemeClr val="tx1"/>
                </a:solidFill>
                <a:ea typeface="+mn-lt"/>
                <a:cs typeface="+mn-lt"/>
              </a:rPr>
              <a:t> included in publishers’ lists, suggesting that some authors are not taking advantage of discounts.  This could lead to interventions increasing awareness / use of McMaster’s discounted rates.</a:t>
            </a:r>
            <a:endParaRPr lang="en-US" sz="4800">
              <a:solidFill>
                <a:schemeClr val="tx1"/>
              </a:solidFill>
            </a:endParaRPr>
          </a:p>
          <a:p>
            <a:pPr marL="285750" indent="-285750">
              <a:buFont typeface="Arial" panose="020B0604020202020204" pitchFamily="34" charset="0"/>
              <a:buChar char="•"/>
            </a:pPr>
            <a:r>
              <a:rPr lang="en-US" sz="1800">
                <a:solidFill>
                  <a:schemeClr val="tx1"/>
                </a:solidFill>
                <a:ea typeface="+mn-lt"/>
                <a:cs typeface="+mn-lt"/>
              </a:rPr>
              <a:t>Integrating these estimates into library collections’ data.  Exploring the feasibility of a dashboard tracking APC discounts at McMaster.</a:t>
            </a:r>
          </a:p>
        </p:txBody>
      </p:sp>
      <p:sp>
        <p:nvSpPr>
          <p:cNvPr id="15" name="Title 4">
            <a:extLst>
              <a:ext uri="{FF2B5EF4-FFF2-40B4-BE49-F238E27FC236}">
                <a16:creationId xmlns:a16="http://schemas.microsoft.com/office/drawing/2014/main" id="{96B8AB3B-868E-4234-92EE-76AB0979D16B}"/>
              </a:ext>
            </a:extLst>
          </p:cNvPr>
          <p:cNvSpPr>
            <a:spLocks noGrp="1"/>
          </p:cNvSpPr>
          <p:nvPr/>
        </p:nvSpPr>
        <p:spPr>
          <a:xfrm>
            <a:off x="685801" y="5975472"/>
            <a:ext cx="7534563" cy="587630"/>
          </a:xfrm>
          <a:prstGeom prst="rect">
            <a:avLst/>
          </a:prstGeom>
        </p:spPr>
        <p:txBody>
          <a:bodyPr/>
          <a:lstStyle>
            <a:lvl1pPr algn="l" defTabSz="1523848" rtl="0" eaLnBrk="1" latinLnBrk="0" hangingPunct="1">
              <a:lnSpc>
                <a:spcPct val="90000"/>
              </a:lnSpc>
              <a:spcBef>
                <a:spcPct val="0"/>
              </a:spcBef>
              <a:buNone/>
              <a:defRPr sz="4000" b="1" kern="1200">
                <a:solidFill>
                  <a:schemeClr val="bg1"/>
                </a:solidFill>
                <a:latin typeface="+mj-lt"/>
                <a:ea typeface="+mj-ea"/>
                <a:cs typeface="+mj-cs"/>
              </a:defRPr>
            </a:lvl1pPr>
          </a:lstStyle>
          <a:p>
            <a:pPr>
              <a:lnSpc>
                <a:spcPct val="100000"/>
              </a:lnSpc>
            </a:pPr>
            <a:r>
              <a:rPr lang="en-CA" sz="1600" b="0" err="1">
                <a:solidFill>
                  <a:schemeClr val="tx1">
                    <a:lumMod val="75000"/>
                    <a:lumOff val="25000"/>
                  </a:schemeClr>
                </a:solidFill>
              </a:rPr>
              <a:t>scds.ca</a:t>
            </a:r>
            <a:endParaRPr lang="en-CA" sz="1600" b="0">
              <a:solidFill>
                <a:schemeClr val="tx1">
                  <a:lumMod val="75000"/>
                  <a:lumOff val="25000"/>
                </a:schemeClr>
              </a:solidFill>
            </a:endParaRPr>
          </a:p>
          <a:p>
            <a:pPr>
              <a:lnSpc>
                <a:spcPct val="100000"/>
              </a:lnSpc>
            </a:pPr>
            <a:r>
              <a:rPr lang="en-CA" sz="1600" b="0" err="1">
                <a:solidFill>
                  <a:schemeClr val="tx1">
                    <a:lumMod val="75000"/>
                    <a:lumOff val="25000"/>
                  </a:schemeClr>
                </a:solidFill>
              </a:rPr>
              <a:t>scds@mcmaster.ca</a:t>
            </a:r>
            <a:endParaRPr lang="en-CA" sz="1600" b="0">
              <a:solidFill>
                <a:schemeClr val="tx1">
                  <a:lumMod val="75000"/>
                  <a:lumOff val="25000"/>
                </a:schemeClr>
              </a:solidFill>
            </a:endParaRPr>
          </a:p>
        </p:txBody>
      </p:sp>
      <p:sp>
        <p:nvSpPr>
          <p:cNvPr id="3" name="Title 4">
            <a:extLst>
              <a:ext uri="{FF2B5EF4-FFF2-40B4-BE49-F238E27FC236}">
                <a16:creationId xmlns:a16="http://schemas.microsoft.com/office/drawing/2014/main" id="{E287DFA6-0D85-4CFF-A53D-EF6196CE08D0}"/>
              </a:ext>
            </a:extLst>
          </p:cNvPr>
          <p:cNvSpPr>
            <a:spLocks noGrp="1"/>
          </p:cNvSpPr>
          <p:nvPr/>
        </p:nvSpPr>
        <p:spPr>
          <a:xfrm>
            <a:off x="674924" y="687526"/>
            <a:ext cx="3327449" cy="390003"/>
          </a:xfrm>
          <a:prstGeom prst="rect">
            <a:avLst/>
          </a:prstGeom>
          <a:solidFill>
            <a:srgbClr val="AAD5E1"/>
          </a:solidFill>
        </p:spPr>
        <p:txBody>
          <a:bodyPr lIns="91440" tIns="45720" rIns="91440" bIns="45720" anchor="t"/>
          <a:lstStyle>
            <a:lvl1pPr algn="l" defTabSz="1523848" rtl="0" eaLnBrk="1" latinLnBrk="0" hangingPunct="1">
              <a:lnSpc>
                <a:spcPct val="90000"/>
              </a:lnSpc>
              <a:spcBef>
                <a:spcPct val="0"/>
              </a:spcBef>
              <a:buNone/>
              <a:defRPr sz="4000" b="1" kern="1200">
                <a:solidFill>
                  <a:schemeClr val="bg1"/>
                </a:solidFill>
                <a:latin typeface="+mj-lt"/>
                <a:ea typeface="+mj-ea"/>
                <a:cs typeface="+mj-cs"/>
              </a:defRPr>
            </a:lvl1pPr>
          </a:lstStyle>
          <a:p>
            <a:r>
              <a:rPr lang="en-CA" sz="2400">
                <a:solidFill>
                  <a:schemeClr val="tx1"/>
                </a:solidFill>
              </a:rPr>
              <a:t>Next Steps (cont.)</a:t>
            </a:r>
            <a:endParaRPr lang="en-US">
              <a:solidFill>
                <a:schemeClr val="tx1"/>
              </a:solidFill>
            </a:endParaRPr>
          </a:p>
        </p:txBody>
      </p:sp>
      <p:pic>
        <p:nvPicPr>
          <p:cNvPr id="4" name="Picture 3" descr="A black background with grey text&#10;&#10;Description automatically generated">
            <a:extLst>
              <a:ext uri="{FF2B5EF4-FFF2-40B4-BE49-F238E27FC236}">
                <a16:creationId xmlns:a16="http://schemas.microsoft.com/office/drawing/2014/main" id="{3124F29D-56E2-82B5-0575-EBB27D7D252F}"/>
              </a:ext>
            </a:extLst>
          </p:cNvPr>
          <p:cNvPicPr>
            <a:picLocks noChangeAspect="1"/>
          </p:cNvPicPr>
          <p:nvPr/>
        </p:nvPicPr>
        <p:blipFill>
          <a:blip r:embed="rId3"/>
          <a:stretch>
            <a:fillRect/>
          </a:stretch>
        </p:blipFill>
        <p:spPr>
          <a:xfrm>
            <a:off x="10686010" y="5993927"/>
            <a:ext cx="1138241" cy="640260"/>
          </a:xfrm>
          <a:prstGeom prst="rect">
            <a:avLst/>
          </a:prstGeom>
        </p:spPr>
      </p:pic>
      <p:pic>
        <p:nvPicPr>
          <p:cNvPr id="5" name="Picture 4">
            <a:extLst>
              <a:ext uri="{FF2B5EF4-FFF2-40B4-BE49-F238E27FC236}">
                <a16:creationId xmlns:a16="http://schemas.microsoft.com/office/drawing/2014/main" id="{6B70549B-5561-448D-60B1-37F959C25CBA}"/>
              </a:ext>
            </a:extLst>
          </p:cNvPr>
          <p:cNvPicPr>
            <a:picLocks noChangeAspect="1"/>
          </p:cNvPicPr>
          <p:nvPr/>
        </p:nvPicPr>
        <p:blipFill>
          <a:blip r:embed="rId4"/>
          <a:stretch>
            <a:fillRect/>
          </a:stretch>
        </p:blipFill>
        <p:spPr>
          <a:xfrm>
            <a:off x="8737899" y="6046557"/>
            <a:ext cx="1745119" cy="535000"/>
          </a:xfrm>
          <a:prstGeom prst="rect">
            <a:avLst/>
          </a:prstGeom>
        </p:spPr>
      </p:pic>
      <p:pic>
        <p:nvPicPr>
          <p:cNvPr id="6" name="Picture 5" descr="Path winding through a grassy field">
            <a:extLst>
              <a:ext uri="{FF2B5EF4-FFF2-40B4-BE49-F238E27FC236}">
                <a16:creationId xmlns:a16="http://schemas.microsoft.com/office/drawing/2014/main" id="{676D62C9-E2CD-AFF1-E5E5-9491DA4F605E}"/>
              </a:ext>
            </a:extLst>
          </p:cNvPr>
          <p:cNvPicPr>
            <a:picLocks noChangeAspect="1"/>
          </p:cNvPicPr>
          <p:nvPr/>
        </p:nvPicPr>
        <p:blipFill>
          <a:blip r:embed="rId5"/>
          <a:stretch>
            <a:fillRect/>
          </a:stretch>
        </p:blipFill>
        <p:spPr>
          <a:xfrm>
            <a:off x="6428482" y="1714500"/>
            <a:ext cx="5238760" cy="3489096"/>
          </a:xfrm>
          <a:prstGeom prst="rect">
            <a:avLst/>
          </a:prstGeom>
          <a:ln>
            <a:noFill/>
          </a:ln>
          <a:effectLst>
            <a:softEdge rad="112500"/>
          </a:effectLst>
        </p:spPr>
      </p:pic>
    </p:spTree>
    <p:extLst>
      <p:ext uri="{BB962C8B-B14F-4D97-AF65-F5344CB8AC3E}">
        <p14:creationId xmlns:p14="http://schemas.microsoft.com/office/powerpoint/2010/main" val="40399025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collage of different colored squares&#10;&#10;Description automatically generated">
            <a:extLst>
              <a:ext uri="{FF2B5EF4-FFF2-40B4-BE49-F238E27FC236}">
                <a16:creationId xmlns:a16="http://schemas.microsoft.com/office/drawing/2014/main" id="{E548DB1E-AB84-BD58-5D2A-29D6A2FBE5BB}"/>
              </a:ext>
            </a:extLst>
          </p:cNvPr>
          <p:cNvPicPr>
            <a:picLocks noChangeAspect="1"/>
          </p:cNvPicPr>
          <p:nvPr/>
        </p:nvPicPr>
        <p:blipFill>
          <a:blip r:embed="rId2"/>
          <a:srcRect l="-214" t="-15" r="49980" b="15"/>
          <a:stretch/>
        </p:blipFill>
        <p:spPr>
          <a:xfrm>
            <a:off x="8484327" y="-1"/>
            <a:ext cx="3708960" cy="5532964"/>
          </a:xfrm>
          <a:prstGeom prst="rect">
            <a:avLst/>
          </a:prstGeom>
        </p:spPr>
      </p:pic>
      <p:sp>
        <p:nvSpPr>
          <p:cNvPr id="3" name="Rectangle 2">
            <a:extLst>
              <a:ext uri="{FF2B5EF4-FFF2-40B4-BE49-F238E27FC236}">
                <a16:creationId xmlns:a16="http://schemas.microsoft.com/office/drawing/2014/main" id="{65AD87FF-B1C6-994C-4B15-90687305BD65}"/>
              </a:ext>
            </a:extLst>
          </p:cNvPr>
          <p:cNvSpPr/>
          <p:nvPr/>
        </p:nvSpPr>
        <p:spPr>
          <a:xfrm>
            <a:off x="0" y="5532952"/>
            <a:ext cx="12192000" cy="132504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background with grey text&#10;&#10;Description automatically generated">
            <a:extLst>
              <a:ext uri="{FF2B5EF4-FFF2-40B4-BE49-F238E27FC236}">
                <a16:creationId xmlns:a16="http://schemas.microsoft.com/office/drawing/2014/main" id="{46976194-9FAC-3A3E-B77E-528DA44F5621}"/>
              </a:ext>
            </a:extLst>
          </p:cNvPr>
          <p:cNvPicPr>
            <a:picLocks noChangeAspect="1"/>
          </p:cNvPicPr>
          <p:nvPr/>
        </p:nvPicPr>
        <p:blipFill>
          <a:blip r:embed="rId3"/>
          <a:stretch>
            <a:fillRect/>
          </a:stretch>
        </p:blipFill>
        <p:spPr>
          <a:xfrm>
            <a:off x="570307" y="298021"/>
            <a:ext cx="1791894" cy="1007940"/>
          </a:xfrm>
          <a:prstGeom prst="rect">
            <a:avLst/>
          </a:prstGeom>
        </p:spPr>
      </p:pic>
      <p:pic>
        <p:nvPicPr>
          <p:cNvPr id="12" name="Picture 11" descr="A logo with a bird on it&#10;&#10;Description automatically generated">
            <a:extLst>
              <a:ext uri="{FF2B5EF4-FFF2-40B4-BE49-F238E27FC236}">
                <a16:creationId xmlns:a16="http://schemas.microsoft.com/office/drawing/2014/main" id="{7817FBB2-1AE2-8F2E-F135-479026BA8DE0}"/>
              </a:ext>
            </a:extLst>
          </p:cNvPr>
          <p:cNvPicPr>
            <a:picLocks noChangeAspect="1"/>
          </p:cNvPicPr>
          <p:nvPr/>
        </p:nvPicPr>
        <p:blipFill>
          <a:blip r:embed="rId4"/>
          <a:stretch>
            <a:fillRect/>
          </a:stretch>
        </p:blipFill>
        <p:spPr>
          <a:xfrm>
            <a:off x="9400904" y="5825059"/>
            <a:ext cx="2381250" cy="740833"/>
          </a:xfrm>
          <a:prstGeom prst="rect">
            <a:avLst/>
          </a:prstGeom>
        </p:spPr>
      </p:pic>
      <p:sp>
        <p:nvSpPr>
          <p:cNvPr id="9" name="Subtitle 3">
            <a:extLst>
              <a:ext uri="{FF2B5EF4-FFF2-40B4-BE49-F238E27FC236}">
                <a16:creationId xmlns:a16="http://schemas.microsoft.com/office/drawing/2014/main" id="{4CA07170-1C28-0E9A-E257-0DA244AC53F5}"/>
              </a:ext>
            </a:extLst>
          </p:cNvPr>
          <p:cNvSpPr txBox="1">
            <a:spLocks/>
          </p:cNvSpPr>
          <p:nvPr/>
        </p:nvSpPr>
        <p:spPr>
          <a:xfrm>
            <a:off x="570307" y="2661457"/>
            <a:ext cx="6831709" cy="274143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ea typeface="+mn-lt"/>
                <a:cs typeface="Arial"/>
              </a:rPr>
              <a:t>Source code</a:t>
            </a:r>
            <a:r>
              <a:rPr lang="en-US" sz="1800" b="1" dirty="0">
                <a:ea typeface="+mn-lt"/>
                <a:cs typeface="+mn-lt"/>
              </a:rPr>
              <a:t>:</a:t>
            </a:r>
            <a:br>
              <a:rPr lang="en-US" sz="1800" b="1" dirty="0">
                <a:ea typeface="+mn-lt"/>
                <a:cs typeface="+mn-lt"/>
              </a:rPr>
            </a:br>
            <a:r>
              <a:rPr lang="en-US" sz="1800" dirty="0">
                <a:ea typeface="+mn-lt"/>
                <a:cs typeface="+mn-lt"/>
                <a:hlinkClick r:id="rId5"/>
              </a:rPr>
              <a:t>https://doi.org/10.5281/zenodo.15640545</a:t>
            </a:r>
            <a:r>
              <a:rPr lang="en-US" sz="1800" dirty="0">
                <a:ea typeface="+mn-lt"/>
                <a:cs typeface="+mn-lt"/>
              </a:rPr>
              <a:t> </a:t>
            </a:r>
            <a:endParaRPr lang="en-US" dirty="0">
              <a:ea typeface="+mn-lt"/>
              <a:cs typeface="+mn-lt"/>
            </a:endParaRPr>
          </a:p>
          <a:p>
            <a:pPr marL="0" indent="0">
              <a:buNone/>
            </a:pPr>
            <a:r>
              <a:rPr lang="en-US" sz="1800" b="1" dirty="0">
                <a:ea typeface="+mn-lt"/>
                <a:cs typeface="Arial"/>
              </a:rPr>
              <a:t>APC notebook source:</a:t>
            </a:r>
            <a:br>
              <a:rPr lang="en-US" sz="1800" b="1" dirty="0">
                <a:ea typeface="+mn-lt"/>
                <a:cs typeface="Arial"/>
              </a:rPr>
            </a:br>
            <a:r>
              <a:rPr lang="en-US" sz="1800" dirty="0">
                <a:ea typeface="+mn-lt"/>
                <a:cs typeface="+mn-lt"/>
                <a:hlinkClick r:id="rId6"/>
              </a:rPr>
              <a:t>https://github.com/McMasterRS/research-impact-analysis/blob/main/apc.ipynb</a:t>
            </a:r>
            <a:r>
              <a:rPr lang="en-US" sz="1800" dirty="0">
                <a:ea typeface="+mn-lt"/>
                <a:cs typeface="+mn-lt"/>
              </a:rPr>
              <a:t> </a:t>
            </a:r>
            <a:endParaRPr lang="en-US" dirty="0"/>
          </a:p>
          <a:p>
            <a:pPr marL="0" indent="0">
              <a:buNone/>
            </a:pPr>
            <a:r>
              <a:rPr lang="en-US" sz="1800" b="1" dirty="0">
                <a:ea typeface="+mn-lt"/>
                <a:cs typeface="Arial"/>
              </a:rPr>
              <a:t>Contact:</a:t>
            </a:r>
            <a:endParaRPr lang="en-US" sz="1800" dirty="0">
              <a:ea typeface="+mn-lt"/>
              <a:cs typeface="Arial"/>
            </a:endParaRPr>
          </a:p>
          <a:p>
            <a:pPr marL="0" indent="0">
              <a:buNone/>
            </a:pPr>
            <a:r>
              <a:rPr lang="en-US" sz="1800" dirty="0">
                <a:ea typeface="+mn-lt"/>
                <a:cs typeface="Arial"/>
              </a:rPr>
              <a:t>Jack Young – </a:t>
            </a:r>
            <a:r>
              <a:rPr lang="en-US" sz="1800" dirty="0">
                <a:ea typeface="+mn-lt"/>
                <a:cs typeface="Arial"/>
                <a:hlinkClick r:id="rId7"/>
              </a:rPr>
              <a:t>jkyoung@mcmaster.ca</a:t>
            </a:r>
            <a:r>
              <a:rPr lang="en-US" sz="1800" dirty="0">
                <a:ea typeface="+mn-lt"/>
                <a:cs typeface="Arial"/>
              </a:rPr>
              <a:t> </a:t>
            </a:r>
            <a:endParaRPr lang="en-US" dirty="0"/>
          </a:p>
          <a:p>
            <a:pPr marL="0" indent="0">
              <a:buNone/>
            </a:pPr>
            <a:r>
              <a:rPr lang="en-US" sz="1800" dirty="0">
                <a:ea typeface="+mn-lt"/>
                <a:cs typeface="Arial"/>
              </a:rPr>
              <a:t>Kelvin Lee – </a:t>
            </a:r>
            <a:r>
              <a:rPr lang="en-US" sz="1800" dirty="0">
                <a:ea typeface="+mn-lt"/>
                <a:cs typeface="Arial"/>
                <a:hlinkClick r:id="rId8"/>
              </a:rPr>
              <a:t>lee887@mcmaster.ca</a:t>
            </a:r>
            <a:r>
              <a:rPr lang="en-US" sz="1800" dirty="0">
                <a:ea typeface="+mn-lt"/>
                <a:cs typeface="Arial"/>
              </a:rPr>
              <a:t> </a:t>
            </a:r>
          </a:p>
          <a:p>
            <a:pPr marL="0" indent="0">
              <a:buNone/>
            </a:pPr>
            <a:endParaRPr lang="en-US" sz="1800">
              <a:cs typeface="Arial"/>
            </a:endParaRPr>
          </a:p>
          <a:p>
            <a:pPr marL="0" indent="0">
              <a:buNone/>
            </a:pPr>
            <a:endParaRPr lang="en-US" sz="1800">
              <a:cs typeface="Arial"/>
            </a:endParaRPr>
          </a:p>
          <a:p>
            <a:pPr marL="0" indent="0">
              <a:buNone/>
            </a:pPr>
            <a:endParaRPr lang="en-US" sz="2000">
              <a:cs typeface="Arial"/>
            </a:endParaRPr>
          </a:p>
        </p:txBody>
      </p:sp>
      <p:sp>
        <p:nvSpPr>
          <p:cNvPr id="13" name="Title 2">
            <a:extLst>
              <a:ext uri="{FF2B5EF4-FFF2-40B4-BE49-F238E27FC236}">
                <a16:creationId xmlns:a16="http://schemas.microsoft.com/office/drawing/2014/main" id="{970F9B77-CCA4-D71D-1245-8A36D04620F0}"/>
              </a:ext>
            </a:extLst>
          </p:cNvPr>
          <p:cNvSpPr txBox="1">
            <a:spLocks/>
          </p:cNvSpPr>
          <p:nvPr/>
        </p:nvSpPr>
        <p:spPr>
          <a:xfrm>
            <a:off x="570308" y="1803658"/>
            <a:ext cx="4992292" cy="596165"/>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b="1"/>
              <a:t>Questions?</a:t>
            </a:r>
            <a:endParaRPr lang="en-US" sz="3600">
              <a:latin typeface="Aptos Display"/>
              <a:ea typeface="MS Mincho"/>
              <a:cs typeface="Segoe UI"/>
            </a:endParaRPr>
          </a:p>
        </p:txBody>
      </p:sp>
    </p:spTree>
    <p:extLst>
      <p:ext uri="{BB962C8B-B14F-4D97-AF65-F5344CB8AC3E}">
        <p14:creationId xmlns:p14="http://schemas.microsoft.com/office/powerpoint/2010/main" val="774392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AA8FE-77F5-2233-B561-C5BCC981808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288E7D6-5452-6471-4AA3-96B979CC3E1E}"/>
              </a:ext>
            </a:extLst>
          </p:cNvPr>
          <p:cNvSpPr>
            <a:spLocks noGrp="1" noRot="1" noMove="1" noResize="1" noEditPoints="1" noAdjustHandles="1" noChangeArrowheads="1" noChangeShapeType="1"/>
          </p:cNvSpPr>
          <p:nvPr/>
        </p:nvSpPr>
        <p:spPr>
          <a:xfrm>
            <a:off x="685801" y="1014205"/>
            <a:ext cx="10820398" cy="488638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Title 4">
            <a:extLst>
              <a:ext uri="{FF2B5EF4-FFF2-40B4-BE49-F238E27FC236}">
                <a16:creationId xmlns:a16="http://schemas.microsoft.com/office/drawing/2014/main" id="{D6706C23-8EBB-5E22-2E49-FA748B276C48}"/>
              </a:ext>
            </a:extLst>
          </p:cNvPr>
          <p:cNvSpPr>
            <a:spLocks noGrp="1"/>
          </p:cNvSpPr>
          <p:nvPr/>
        </p:nvSpPr>
        <p:spPr>
          <a:xfrm>
            <a:off x="1181330" y="494538"/>
            <a:ext cx="10324869" cy="449464"/>
          </a:xfrm>
          <a:prstGeom prst="rect">
            <a:avLst/>
          </a:prstGeom>
        </p:spPr>
        <p:txBody>
          <a:bodyPr/>
          <a:lstStyle>
            <a:lvl1pPr algn="l" defTabSz="1523848" rtl="0" eaLnBrk="1" latinLnBrk="0" hangingPunct="1">
              <a:lnSpc>
                <a:spcPct val="90000"/>
              </a:lnSpc>
              <a:spcBef>
                <a:spcPct val="0"/>
              </a:spcBef>
              <a:buNone/>
              <a:defRPr sz="4000" b="1" kern="1200">
                <a:solidFill>
                  <a:schemeClr val="bg1"/>
                </a:solidFill>
                <a:latin typeface="+mj-lt"/>
                <a:ea typeface="+mj-ea"/>
                <a:cs typeface="+mj-cs"/>
              </a:defRPr>
            </a:lvl1pPr>
          </a:lstStyle>
          <a:p>
            <a:r>
              <a:rPr lang="en-CA" sz="2400">
                <a:solidFill>
                  <a:schemeClr val="tx1"/>
                </a:solidFill>
              </a:rPr>
              <a:t>Session Overview</a:t>
            </a:r>
          </a:p>
        </p:txBody>
      </p:sp>
      <p:sp>
        <p:nvSpPr>
          <p:cNvPr id="11" name="Subtitle 2">
            <a:extLst>
              <a:ext uri="{FF2B5EF4-FFF2-40B4-BE49-F238E27FC236}">
                <a16:creationId xmlns:a16="http://schemas.microsoft.com/office/drawing/2014/main" id="{A0B01F43-A0D7-49F1-FD66-52548E9191BC}"/>
              </a:ext>
            </a:extLst>
          </p:cNvPr>
          <p:cNvSpPr>
            <a:spLocks noGrp="1"/>
          </p:cNvSpPr>
          <p:nvPr/>
        </p:nvSpPr>
        <p:spPr>
          <a:xfrm>
            <a:off x="996179" y="1332439"/>
            <a:ext cx="10363852" cy="4193122"/>
          </a:xfrm>
          <a:prstGeom prst="rect">
            <a:avLst/>
          </a:prstGeom>
        </p:spPr>
        <p:txBody>
          <a:bodyPr lIns="91440" tIns="45720" rIns="91440" bIns="45720" anchor="ctr"/>
          <a:lstStyle>
            <a:lvl1pPr marL="0" indent="0" algn="l" defTabSz="1523848" rtl="0" eaLnBrk="1" latinLnBrk="0" hangingPunct="1">
              <a:lnSpc>
                <a:spcPct val="90000"/>
              </a:lnSpc>
              <a:spcBef>
                <a:spcPts val="1667"/>
              </a:spcBef>
              <a:buFont typeface="Arial" panose="020B0604020202020204" pitchFamily="34" charset="0"/>
              <a:buNone/>
              <a:defRPr sz="5400" kern="1200" baseline="0">
                <a:solidFill>
                  <a:schemeClr val="bg1"/>
                </a:solidFill>
                <a:latin typeface="+mn-lt"/>
                <a:ea typeface="+mn-ea"/>
                <a:cs typeface="+mn-cs"/>
              </a:defRPr>
            </a:lvl1pPr>
            <a:lvl2pPr marL="761924" indent="0" algn="ctr" defTabSz="1523848" rtl="0" eaLnBrk="1" latinLnBrk="0" hangingPunct="1">
              <a:lnSpc>
                <a:spcPct val="90000"/>
              </a:lnSpc>
              <a:spcBef>
                <a:spcPts val="833"/>
              </a:spcBef>
              <a:buFont typeface="Arial" panose="020B0604020202020204" pitchFamily="34" charset="0"/>
              <a:buNone/>
              <a:defRPr sz="3333" kern="1200">
                <a:solidFill>
                  <a:schemeClr val="tx1"/>
                </a:solidFill>
                <a:latin typeface="+mn-lt"/>
                <a:ea typeface="+mn-ea"/>
                <a:cs typeface="+mn-cs"/>
              </a:defRPr>
            </a:lvl2pPr>
            <a:lvl3pPr marL="1523848" indent="0" algn="ctr" defTabSz="1523848" rtl="0" eaLnBrk="1" latinLnBrk="0" hangingPunct="1">
              <a:lnSpc>
                <a:spcPct val="90000"/>
              </a:lnSpc>
              <a:spcBef>
                <a:spcPts val="833"/>
              </a:spcBef>
              <a:buFont typeface="Arial" panose="020B0604020202020204" pitchFamily="34" charset="0"/>
              <a:buNone/>
              <a:defRPr sz="3000" kern="1200">
                <a:solidFill>
                  <a:schemeClr val="tx1"/>
                </a:solidFill>
                <a:latin typeface="+mn-lt"/>
                <a:ea typeface="+mn-ea"/>
                <a:cs typeface="+mn-cs"/>
              </a:defRPr>
            </a:lvl3pPr>
            <a:lvl4pPr marL="2285771"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4pPr>
            <a:lvl5pPr marL="3047695"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5pPr>
            <a:lvl6pPr marL="3809619"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6pPr>
            <a:lvl7pPr marL="4571543"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7pPr>
            <a:lvl8pPr marL="5333467"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8pPr>
            <a:lvl9pPr marL="6095390"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9pPr>
          </a:lstStyle>
          <a:p>
            <a:pPr marL="285750" indent="-285750">
              <a:buFont typeface="Arial" panose="020B0604020202020204" pitchFamily="34" charset="0"/>
              <a:buChar char="•"/>
            </a:pPr>
            <a:r>
              <a:rPr lang="en-GB" sz="2800"/>
              <a:t>Context</a:t>
            </a:r>
          </a:p>
          <a:p>
            <a:pPr marL="285750" indent="-285750">
              <a:buFont typeface="Arial" panose="020B0604020202020204" pitchFamily="34" charset="0"/>
              <a:buChar char="•"/>
            </a:pPr>
            <a:r>
              <a:rPr lang="en-GB" sz="2800"/>
              <a:t>Methodology</a:t>
            </a:r>
          </a:p>
          <a:p>
            <a:pPr marL="285750" indent="-285750">
              <a:buFont typeface="Arial" panose="020B0604020202020204" pitchFamily="34" charset="0"/>
              <a:buChar char="•"/>
            </a:pPr>
            <a:r>
              <a:rPr lang="en-GB" sz="2800"/>
              <a:t>Results</a:t>
            </a:r>
          </a:p>
          <a:p>
            <a:pPr marL="285750" indent="-285750">
              <a:buFont typeface="Arial" panose="020B0604020202020204" pitchFamily="34" charset="0"/>
              <a:buChar char="•"/>
            </a:pPr>
            <a:r>
              <a:rPr lang="en-GB" sz="2800"/>
              <a:t>Challenges/Limitations</a:t>
            </a:r>
          </a:p>
          <a:p>
            <a:pPr marL="285750" indent="-285750">
              <a:buFont typeface="Arial" panose="020B0604020202020204" pitchFamily="34" charset="0"/>
              <a:buChar char="•"/>
            </a:pPr>
            <a:r>
              <a:rPr lang="en-GB" sz="2800"/>
              <a:t>Next Steps</a:t>
            </a:r>
          </a:p>
          <a:p>
            <a:pPr marL="285750" indent="-285750">
              <a:buFont typeface="Arial" panose="020B0604020202020204" pitchFamily="34" charset="0"/>
              <a:buChar char="•"/>
            </a:pPr>
            <a:r>
              <a:rPr lang="en-GB" sz="2800"/>
              <a:t>Questions/Feedback</a:t>
            </a:r>
            <a:endParaRPr lang="en-US" sz="2800"/>
          </a:p>
        </p:txBody>
      </p:sp>
      <p:pic>
        <p:nvPicPr>
          <p:cNvPr id="12" name="Picture 11" descr="A black background with grey text&#10;&#10;Description automatically generated">
            <a:extLst>
              <a:ext uri="{FF2B5EF4-FFF2-40B4-BE49-F238E27FC236}">
                <a16:creationId xmlns:a16="http://schemas.microsoft.com/office/drawing/2014/main" id="{77236E39-944D-09F2-5225-59E64146B227}"/>
              </a:ext>
            </a:extLst>
          </p:cNvPr>
          <p:cNvPicPr>
            <a:picLocks noChangeAspect="1"/>
          </p:cNvPicPr>
          <p:nvPr/>
        </p:nvPicPr>
        <p:blipFill>
          <a:blip r:embed="rId2"/>
          <a:stretch>
            <a:fillRect/>
          </a:stretch>
        </p:blipFill>
        <p:spPr>
          <a:xfrm>
            <a:off x="10367958" y="6046557"/>
            <a:ext cx="1138241" cy="640260"/>
          </a:xfrm>
          <a:prstGeom prst="rect">
            <a:avLst/>
          </a:prstGeom>
        </p:spPr>
      </p:pic>
      <p:pic>
        <p:nvPicPr>
          <p:cNvPr id="14" name="Picture 13">
            <a:extLst>
              <a:ext uri="{FF2B5EF4-FFF2-40B4-BE49-F238E27FC236}">
                <a16:creationId xmlns:a16="http://schemas.microsoft.com/office/drawing/2014/main" id="{59383467-38D9-6617-0FD7-B7E83AD95293}"/>
              </a:ext>
            </a:extLst>
          </p:cNvPr>
          <p:cNvPicPr>
            <a:picLocks noChangeAspect="1"/>
          </p:cNvPicPr>
          <p:nvPr/>
        </p:nvPicPr>
        <p:blipFill>
          <a:blip r:embed="rId3"/>
          <a:stretch>
            <a:fillRect/>
          </a:stretch>
        </p:blipFill>
        <p:spPr>
          <a:xfrm>
            <a:off x="8459603" y="6099187"/>
            <a:ext cx="1745119" cy="535000"/>
          </a:xfrm>
          <a:prstGeom prst="rect">
            <a:avLst/>
          </a:prstGeom>
        </p:spPr>
      </p:pic>
      <p:sp>
        <p:nvSpPr>
          <p:cNvPr id="15" name="Title 4">
            <a:extLst>
              <a:ext uri="{FF2B5EF4-FFF2-40B4-BE49-F238E27FC236}">
                <a16:creationId xmlns:a16="http://schemas.microsoft.com/office/drawing/2014/main" id="{8BE6576B-96E5-2753-FE17-CC72942649B6}"/>
              </a:ext>
            </a:extLst>
          </p:cNvPr>
          <p:cNvSpPr>
            <a:spLocks noGrp="1"/>
          </p:cNvSpPr>
          <p:nvPr/>
        </p:nvSpPr>
        <p:spPr>
          <a:xfrm>
            <a:off x="685801" y="5975472"/>
            <a:ext cx="7534563" cy="587630"/>
          </a:xfrm>
          <a:prstGeom prst="rect">
            <a:avLst/>
          </a:prstGeom>
        </p:spPr>
        <p:txBody>
          <a:bodyPr/>
          <a:lstStyle>
            <a:lvl1pPr algn="l" defTabSz="1523848" rtl="0" eaLnBrk="1" latinLnBrk="0" hangingPunct="1">
              <a:lnSpc>
                <a:spcPct val="90000"/>
              </a:lnSpc>
              <a:spcBef>
                <a:spcPct val="0"/>
              </a:spcBef>
              <a:buNone/>
              <a:defRPr sz="4000" b="1" kern="1200">
                <a:solidFill>
                  <a:schemeClr val="bg1"/>
                </a:solidFill>
                <a:latin typeface="+mj-lt"/>
                <a:ea typeface="+mj-ea"/>
                <a:cs typeface="+mj-cs"/>
              </a:defRPr>
            </a:lvl1pPr>
          </a:lstStyle>
          <a:p>
            <a:pPr>
              <a:lnSpc>
                <a:spcPct val="100000"/>
              </a:lnSpc>
            </a:pPr>
            <a:r>
              <a:rPr lang="en-CA" sz="1600" b="0" err="1">
                <a:solidFill>
                  <a:schemeClr val="tx1">
                    <a:lumMod val="75000"/>
                    <a:lumOff val="25000"/>
                  </a:schemeClr>
                </a:solidFill>
              </a:rPr>
              <a:t>scds.ca</a:t>
            </a:r>
            <a:endParaRPr lang="en-CA" sz="1600" b="0">
              <a:solidFill>
                <a:schemeClr val="tx1">
                  <a:lumMod val="75000"/>
                  <a:lumOff val="25000"/>
                </a:schemeClr>
              </a:solidFill>
            </a:endParaRPr>
          </a:p>
          <a:p>
            <a:pPr>
              <a:lnSpc>
                <a:spcPct val="100000"/>
              </a:lnSpc>
            </a:pPr>
            <a:r>
              <a:rPr lang="en-CA" sz="1600" b="0" err="1">
                <a:solidFill>
                  <a:schemeClr val="tx1">
                    <a:lumMod val="75000"/>
                    <a:lumOff val="25000"/>
                  </a:schemeClr>
                </a:solidFill>
              </a:rPr>
              <a:t>scds@mcmaster.ca</a:t>
            </a:r>
            <a:endParaRPr lang="en-CA" sz="1600" b="0">
              <a:solidFill>
                <a:schemeClr val="tx1">
                  <a:lumMod val="75000"/>
                  <a:lumOff val="25000"/>
                </a:schemeClr>
              </a:solidFill>
            </a:endParaRPr>
          </a:p>
        </p:txBody>
      </p:sp>
      <p:grpSp>
        <p:nvGrpSpPr>
          <p:cNvPr id="9" name="Group 8" descr="An icon of a target with an arrow.">
            <a:extLst>
              <a:ext uri="{FF2B5EF4-FFF2-40B4-BE49-F238E27FC236}">
                <a16:creationId xmlns:a16="http://schemas.microsoft.com/office/drawing/2014/main" id="{9978AF97-1572-D5FA-8058-B8E40D2FBCBB}"/>
              </a:ext>
            </a:extLst>
          </p:cNvPr>
          <p:cNvGrpSpPr/>
          <p:nvPr/>
        </p:nvGrpSpPr>
        <p:grpSpPr>
          <a:xfrm>
            <a:off x="727163" y="490216"/>
            <a:ext cx="458766" cy="411519"/>
            <a:chOff x="7873705" y="3605106"/>
            <a:chExt cx="1099682" cy="959167"/>
          </a:xfrm>
        </p:grpSpPr>
        <p:grpSp>
          <p:nvGrpSpPr>
            <p:cNvPr id="10" name="Graphic 98">
              <a:extLst>
                <a:ext uri="{FF2B5EF4-FFF2-40B4-BE49-F238E27FC236}">
                  <a16:creationId xmlns:a16="http://schemas.microsoft.com/office/drawing/2014/main" id="{611DF375-0561-E03D-3E03-0591A6FEA6CC}"/>
                </a:ext>
              </a:extLst>
            </p:cNvPr>
            <p:cNvGrpSpPr/>
            <p:nvPr/>
          </p:nvGrpSpPr>
          <p:grpSpPr>
            <a:xfrm>
              <a:off x="7873705" y="3605106"/>
              <a:ext cx="951812" cy="959167"/>
              <a:chOff x="7873705" y="3605106"/>
              <a:chExt cx="951812" cy="959167"/>
            </a:xfrm>
            <a:solidFill>
              <a:srgbClr val="000000"/>
            </a:solidFill>
          </p:grpSpPr>
          <p:sp>
            <p:nvSpPr>
              <p:cNvPr id="16" name="Freeform 139">
                <a:extLst>
                  <a:ext uri="{FF2B5EF4-FFF2-40B4-BE49-F238E27FC236}">
                    <a16:creationId xmlns:a16="http://schemas.microsoft.com/office/drawing/2014/main" id="{92E3557C-B182-1891-91A8-1BC8143611D2}"/>
                  </a:ext>
                </a:extLst>
              </p:cNvPr>
              <p:cNvSpPr/>
              <p:nvPr/>
            </p:nvSpPr>
            <p:spPr>
              <a:xfrm>
                <a:off x="8188982" y="3919431"/>
                <a:ext cx="329564" cy="329564"/>
              </a:xfrm>
              <a:custGeom>
                <a:avLst/>
                <a:gdLst>
                  <a:gd name="connsiteX0" fmla="*/ 164783 w 329564"/>
                  <a:gd name="connsiteY0" fmla="*/ 0 h 329564"/>
                  <a:gd name="connsiteX1" fmla="*/ 0 w 329564"/>
                  <a:gd name="connsiteY1" fmla="*/ 164783 h 329564"/>
                  <a:gd name="connsiteX2" fmla="*/ 164783 w 329564"/>
                  <a:gd name="connsiteY2" fmla="*/ 329565 h 329564"/>
                  <a:gd name="connsiteX3" fmla="*/ 329565 w 329564"/>
                  <a:gd name="connsiteY3" fmla="*/ 164783 h 329564"/>
                  <a:gd name="connsiteX4" fmla="*/ 164783 w 329564"/>
                  <a:gd name="connsiteY4" fmla="*/ 0 h 329564"/>
                  <a:gd name="connsiteX5" fmla="*/ 164783 w 329564"/>
                  <a:gd name="connsiteY5" fmla="*/ 282892 h 329564"/>
                  <a:gd name="connsiteX6" fmla="*/ 46673 w 329564"/>
                  <a:gd name="connsiteY6" fmla="*/ 164783 h 329564"/>
                  <a:gd name="connsiteX7" fmla="*/ 164783 w 329564"/>
                  <a:gd name="connsiteY7" fmla="*/ 46672 h 329564"/>
                  <a:gd name="connsiteX8" fmla="*/ 282893 w 329564"/>
                  <a:gd name="connsiteY8" fmla="*/ 164783 h 329564"/>
                  <a:gd name="connsiteX9" fmla="*/ 164783 w 329564"/>
                  <a:gd name="connsiteY9" fmla="*/ 282892 h 329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564" h="329564">
                    <a:moveTo>
                      <a:pt x="164783" y="0"/>
                    </a:moveTo>
                    <a:cubicBezTo>
                      <a:pt x="73343" y="0"/>
                      <a:pt x="0" y="74295"/>
                      <a:pt x="0" y="164783"/>
                    </a:cubicBezTo>
                    <a:cubicBezTo>
                      <a:pt x="0" y="256223"/>
                      <a:pt x="74295" y="329565"/>
                      <a:pt x="164783" y="329565"/>
                    </a:cubicBezTo>
                    <a:cubicBezTo>
                      <a:pt x="256223" y="329565"/>
                      <a:pt x="329565" y="255270"/>
                      <a:pt x="329565" y="164783"/>
                    </a:cubicBezTo>
                    <a:cubicBezTo>
                      <a:pt x="329565" y="74295"/>
                      <a:pt x="255270" y="0"/>
                      <a:pt x="164783" y="0"/>
                    </a:cubicBezTo>
                    <a:close/>
                    <a:moveTo>
                      <a:pt x="164783" y="282892"/>
                    </a:moveTo>
                    <a:cubicBezTo>
                      <a:pt x="100013" y="282892"/>
                      <a:pt x="46673" y="229552"/>
                      <a:pt x="46673" y="164783"/>
                    </a:cubicBezTo>
                    <a:cubicBezTo>
                      <a:pt x="46673" y="100013"/>
                      <a:pt x="100013" y="46672"/>
                      <a:pt x="164783" y="46672"/>
                    </a:cubicBezTo>
                    <a:cubicBezTo>
                      <a:pt x="229553" y="46672"/>
                      <a:pt x="282893" y="100013"/>
                      <a:pt x="282893" y="164783"/>
                    </a:cubicBezTo>
                    <a:cubicBezTo>
                      <a:pt x="281940" y="230505"/>
                      <a:pt x="229553" y="282892"/>
                      <a:pt x="164783" y="282892"/>
                    </a:cubicBezTo>
                    <a:close/>
                  </a:path>
                </a:pathLst>
              </a:custGeom>
              <a:solidFill>
                <a:schemeClr val="tx1"/>
              </a:solidFill>
              <a:ln w="9525" cap="flat">
                <a:noFill/>
                <a:prstDash val="solid"/>
                <a:miter/>
              </a:ln>
            </p:spPr>
            <p:txBody>
              <a:bodyPr rtlCol="0" anchor="ctr"/>
              <a:lstStyle/>
              <a:p>
                <a:endParaRPr lang="en-US"/>
              </a:p>
            </p:txBody>
          </p:sp>
          <p:sp>
            <p:nvSpPr>
              <p:cNvPr id="17" name="Freeform 140">
                <a:extLst>
                  <a:ext uri="{FF2B5EF4-FFF2-40B4-BE49-F238E27FC236}">
                    <a16:creationId xmlns:a16="http://schemas.microsoft.com/office/drawing/2014/main" id="{6A6AB926-165B-9BE0-AB4A-8CCDC2932D96}"/>
                  </a:ext>
                </a:extLst>
              </p:cNvPr>
              <p:cNvSpPr/>
              <p:nvPr/>
            </p:nvSpPr>
            <p:spPr>
              <a:xfrm>
                <a:off x="8042297" y="3772746"/>
                <a:ext cx="622934" cy="622935"/>
              </a:xfrm>
              <a:custGeom>
                <a:avLst/>
                <a:gdLst>
                  <a:gd name="connsiteX0" fmla="*/ 311468 w 622934"/>
                  <a:gd name="connsiteY0" fmla="*/ 0 h 622935"/>
                  <a:gd name="connsiteX1" fmla="*/ 0 w 622934"/>
                  <a:gd name="connsiteY1" fmla="*/ 311468 h 622935"/>
                  <a:gd name="connsiteX2" fmla="*/ 311468 w 622934"/>
                  <a:gd name="connsiteY2" fmla="*/ 622935 h 622935"/>
                  <a:gd name="connsiteX3" fmla="*/ 622935 w 622934"/>
                  <a:gd name="connsiteY3" fmla="*/ 311468 h 622935"/>
                  <a:gd name="connsiteX4" fmla="*/ 311468 w 622934"/>
                  <a:gd name="connsiteY4" fmla="*/ 0 h 622935"/>
                  <a:gd name="connsiteX5" fmla="*/ 311468 w 622934"/>
                  <a:gd name="connsiteY5" fmla="*/ 576263 h 622935"/>
                  <a:gd name="connsiteX6" fmla="*/ 46672 w 622934"/>
                  <a:gd name="connsiteY6" fmla="*/ 311468 h 622935"/>
                  <a:gd name="connsiteX7" fmla="*/ 311468 w 622934"/>
                  <a:gd name="connsiteY7" fmla="*/ 47625 h 622935"/>
                  <a:gd name="connsiteX8" fmla="*/ 576262 w 622934"/>
                  <a:gd name="connsiteY8" fmla="*/ 312420 h 622935"/>
                  <a:gd name="connsiteX9" fmla="*/ 311468 w 622934"/>
                  <a:gd name="connsiteY9" fmla="*/ 576263 h 622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934" h="622935">
                    <a:moveTo>
                      <a:pt x="311468" y="0"/>
                    </a:moveTo>
                    <a:cubicBezTo>
                      <a:pt x="139065" y="0"/>
                      <a:pt x="0" y="140018"/>
                      <a:pt x="0" y="311468"/>
                    </a:cubicBezTo>
                    <a:cubicBezTo>
                      <a:pt x="0" y="482917"/>
                      <a:pt x="140018" y="622935"/>
                      <a:pt x="311468" y="622935"/>
                    </a:cubicBezTo>
                    <a:cubicBezTo>
                      <a:pt x="482918" y="622935"/>
                      <a:pt x="622935" y="482917"/>
                      <a:pt x="622935" y="311468"/>
                    </a:cubicBezTo>
                    <a:cubicBezTo>
                      <a:pt x="622935" y="140018"/>
                      <a:pt x="482918" y="0"/>
                      <a:pt x="311468" y="0"/>
                    </a:cubicBezTo>
                    <a:close/>
                    <a:moveTo>
                      <a:pt x="311468" y="576263"/>
                    </a:moveTo>
                    <a:cubicBezTo>
                      <a:pt x="165735" y="576263"/>
                      <a:pt x="46672" y="457200"/>
                      <a:pt x="46672" y="311468"/>
                    </a:cubicBezTo>
                    <a:cubicBezTo>
                      <a:pt x="46672" y="165735"/>
                      <a:pt x="164783" y="47625"/>
                      <a:pt x="311468" y="47625"/>
                    </a:cubicBezTo>
                    <a:cubicBezTo>
                      <a:pt x="457200" y="47625"/>
                      <a:pt x="576262" y="166688"/>
                      <a:pt x="576262" y="312420"/>
                    </a:cubicBezTo>
                    <a:cubicBezTo>
                      <a:pt x="575310" y="458153"/>
                      <a:pt x="457200" y="576263"/>
                      <a:pt x="311468" y="576263"/>
                    </a:cubicBezTo>
                    <a:close/>
                  </a:path>
                </a:pathLst>
              </a:custGeom>
              <a:solidFill>
                <a:schemeClr val="tx1"/>
              </a:solidFill>
              <a:ln w="9525" cap="flat">
                <a:noFill/>
                <a:prstDash val="solid"/>
                <a:miter/>
              </a:ln>
            </p:spPr>
            <p:txBody>
              <a:bodyPr rtlCol="0" anchor="ctr"/>
              <a:lstStyle/>
              <a:p>
                <a:endParaRPr lang="en-US"/>
              </a:p>
            </p:txBody>
          </p:sp>
          <p:sp>
            <p:nvSpPr>
              <p:cNvPr id="18" name="Freeform 141">
                <a:extLst>
                  <a:ext uri="{FF2B5EF4-FFF2-40B4-BE49-F238E27FC236}">
                    <a16:creationId xmlns:a16="http://schemas.microsoft.com/office/drawing/2014/main" id="{0765D0E7-7C43-2FC0-82DA-A478FA657C60}"/>
                  </a:ext>
                </a:extLst>
              </p:cNvPr>
              <p:cNvSpPr/>
              <p:nvPr/>
            </p:nvSpPr>
            <p:spPr>
              <a:xfrm>
                <a:off x="7873705" y="3605106"/>
                <a:ext cx="951812" cy="959167"/>
              </a:xfrm>
              <a:custGeom>
                <a:avLst/>
                <a:gdLst>
                  <a:gd name="connsiteX0" fmla="*/ 932498 w 951812"/>
                  <a:gd name="connsiteY0" fmla="*/ 540068 h 959167"/>
                  <a:gd name="connsiteX1" fmla="*/ 904875 w 951812"/>
                  <a:gd name="connsiteY1" fmla="*/ 559118 h 959167"/>
                  <a:gd name="connsiteX2" fmla="*/ 480060 w 951812"/>
                  <a:gd name="connsiteY2" fmla="*/ 911543 h 959167"/>
                  <a:gd name="connsiteX3" fmla="*/ 47625 w 951812"/>
                  <a:gd name="connsiteY3" fmla="*/ 479108 h 959167"/>
                  <a:gd name="connsiteX4" fmla="*/ 480060 w 951812"/>
                  <a:gd name="connsiteY4" fmla="*/ 46673 h 959167"/>
                  <a:gd name="connsiteX5" fmla="*/ 902018 w 951812"/>
                  <a:gd name="connsiteY5" fmla="*/ 385763 h 959167"/>
                  <a:gd name="connsiteX6" fmla="*/ 930593 w 951812"/>
                  <a:gd name="connsiteY6" fmla="*/ 403860 h 959167"/>
                  <a:gd name="connsiteX7" fmla="*/ 948690 w 951812"/>
                  <a:gd name="connsiteY7" fmla="*/ 375285 h 959167"/>
                  <a:gd name="connsiteX8" fmla="*/ 480060 w 951812"/>
                  <a:gd name="connsiteY8" fmla="*/ 0 h 959167"/>
                  <a:gd name="connsiteX9" fmla="*/ 0 w 951812"/>
                  <a:gd name="connsiteY9" fmla="*/ 479108 h 959167"/>
                  <a:gd name="connsiteX10" fmla="*/ 480060 w 951812"/>
                  <a:gd name="connsiteY10" fmla="*/ 959168 h 959167"/>
                  <a:gd name="connsiteX11" fmla="*/ 951548 w 951812"/>
                  <a:gd name="connsiteY11" fmla="*/ 567690 h 959167"/>
                  <a:gd name="connsiteX12" fmla="*/ 932498 w 951812"/>
                  <a:gd name="connsiteY12" fmla="*/ 540068 h 959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1812" h="959167">
                    <a:moveTo>
                      <a:pt x="932498" y="540068"/>
                    </a:moveTo>
                    <a:cubicBezTo>
                      <a:pt x="920115" y="537210"/>
                      <a:pt x="907733" y="545783"/>
                      <a:pt x="904875" y="559118"/>
                    </a:cubicBezTo>
                    <a:cubicBezTo>
                      <a:pt x="866775" y="763905"/>
                      <a:pt x="687705" y="911543"/>
                      <a:pt x="480060" y="911543"/>
                    </a:cubicBezTo>
                    <a:cubicBezTo>
                      <a:pt x="240983" y="911543"/>
                      <a:pt x="47625" y="718185"/>
                      <a:pt x="47625" y="479108"/>
                    </a:cubicBezTo>
                    <a:cubicBezTo>
                      <a:pt x="47625" y="240030"/>
                      <a:pt x="241935" y="46673"/>
                      <a:pt x="480060" y="46673"/>
                    </a:cubicBezTo>
                    <a:cubicBezTo>
                      <a:pt x="681038" y="46673"/>
                      <a:pt x="859155" y="189547"/>
                      <a:pt x="902018" y="385763"/>
                    </a:cubicBezTo>
                    <a:cubicBezTo>
                      <a:pt x="904875" y="398145"/>
                      <a:pt x="917258" y="406718"/>
                      <a:pt x="930593" y="403860"/>
                    </a:cubicBezTo>
                    <a:cubicBezTo>
                      <a:pt x="942975" y="401003"/>
                      <a:pt x="951548" y="388620"/>
                      <a:pt x="948690" y="375285"/>
                    </a:cubicBezTo>
                    <a:cubicBezTo>
                      <a:pt x="900113" y="158115"/>
                      <a:pt x="702945" y="0"/>
                      <a:pt x="480060" y="0"/>
                    </a:cubicBezTo>
                    <a:cubicBezTo>
                      <a:pt x="215265" y="0"/>
                      <a:pt x="0" y="215265"/>
                      <a:pt x="0" y="479108"/>
                    </a:cubicBezTo>
                    <a:cubicBezTo>
                      <a:pt x="0" y="742950"/>
                      <a:pt x="215265" y="959168"/>
                      <a:pt x="480060" y="959168"/>
                    </a:cubicBezTo>
                    <a:cubicBezTo>
                      <a:pt x="711518" y="959168"/>
                      <a:pt x="909638" y="794385"/>
                      <a:pt x="951548" y="567690"/>
                    </a:cubicBezTo>
                    <a:cubicBezTo>
                      <a:pt x="953453" y="555308"/>
                      <a:pt x="944880" y="542925"/>
                      <a:pt x="932498" y="540068"/>
                    </a:cubicBezTo>
                    <a:close/>
                  </a:path>
                </a:pathLst>
              </a:custGeom>
              <a:solidFill>
                <a:schemeClr val="tx1"/>
              </a:solidFill>
              <a:ln w="9525" cap="flat">
                <a:noFill/>
                <a:prstDash val="solid"/>
                <a:miter/>
              </a:ln>
            </p:spPr>
            <p:txBody>
              <a:bodyPr rtlCol="0" anchor="ctr"/>
              <a:lstStyle/>
              <a:p>
                <a:endParaRPr lang="en-US"/>
              </a:p>
            </p:txBody>
          </p:sp>
        </p:grpSp>
        <p:sp>
          <p:nvSpPr>
            <p:cNvPr id="13" name="Freeform 142">
              <a:extLst>
                <a:ext uri="{FF2B5EF4-FFF2-40B4-BE49-F238E27FC236}">
                  <a16:creationId xmlns:a16="http://schemas.microsoft.com/office/drawing/2014/main" id="{8661C36E-DC94-3901-83F4-5418E601E860}"/>
                </a:ext>
              </a:extLst>
            </p:cNvPr>
            <p:cNvSpPr/>
            <p:nvPr/>
          </p:nvSpPr>
          <p:spPr>
            <a:xfrm>
              <a:off x="8329952" y="3965151"/>
              <a:ext cx="643435" cy="224790"/>
            </a:xfrm>
            <a:custGeom>
              <a:avLst/>
              <a:gdLst>
                <a:gd name="connsiteX0" fmla="*/ 614363 w 643435"/>
                <a:gd name="connsiteY0" fmla="*/ 115252 h 224790"/>
                <a:gd name="connsiteX1" fmla="*/ 614363 w 643435"/>
                <a:gd name="connsiteY1" fmla="*/ 108585 h 224790"/>
                <a:gd name="connsiteX2" fmla="*/ 632460 w 643435"/>
                <a:gd name="connsiteY2" fmla="*/ 84772 h 224790"/>
                <a:gd name="connsiteX3" fmla="*/ 638175 w 643435"/>
                <a:gd name="connsiteY3" fmla="*/ 29527 h 224790"/>
                <a:gd name="connsiteX4" fmla="*/ 591503 w 643435"/>
                <a:gd name="connsiteY4" fmla="*/ 0 h 224790"/>
                <a:gd name="connsiteX5" fmla="*/ 488632 w 643435"/>
                <a:gd name="connsiteY5" fmla="*/ 0 h 224790"/>
                <a:gd name="connsiteX6" fmla="*/ 446723 w 643435"/>
                <a:gd name="connsiteY6" fmla="*/ 20955 h 224790"/>
                <a:gd name="connsiteX7" fmla="*/ 401003 w 643435"/>
                <a:gd name="connsiteY7" fmla="*/ 80010 h 224790"/>
                <a:gd name="connsiteX8" fmla="*/ 396240 w 643435"/>
                <a:gd name="connsiteY8" fmla="*/ 88582 h 224790"/>
                <a:gd name="connsiteX9" fmla="*/ 23813 w 643435"/>
                <a:gd name="connsiteY9" fmla="*/ 88582 h 224790"/>
                <a:gd name="connsiteX10" fmla="*/ 0 w 643435"/>
                <a:gd name="connsiteY10" fmla="*/ 112395 h 224790"/>
                <a:gd name="connsiteX11" fmla="*/ 23813 w 643435"/>
                <a:gd name="connsiteY11" fmla="*/ 136208 h 224790"/>
                <a:gd name="connsiteX12" fmla="*/ 396240 w 643435"/>
                <a:gd name="connsiteY12" fmla="*/ 136208 h 224790"/>
                <a:gd name="connsiteX13" fmla="*/ 401003 w 643435"/>
                <a:gd name="connsiteY13" fmla="*/ 144780 h 224790"/>
                <a:gd name="connsiteX14" fmla="*/ 445770 w 643435"/>
                <a:gd name="connsiteY14" fmla="*/ 203835 h 224790"/>
                <a:gd name="connsiteX15" fmla="*/ 487680 w 643435"/>
                <a:gd name="connsiteY15" fmla="*/ 224790 h 224790"/>
                <a:gd name="connsiteX16" fmla="*/ 590550 w 643435"/>
                <a:gd name="connsiteY16" fmla="*/ 224790 h 224790"/>
                <a:gd name="connsiteX17" fmla="*/ 637223 w 643435"/>
                <a:gd name="connsiteY17" fmla="*/ 195262 h 224790"/>
                <a:gd name="connsiteX18" fmla="*/ 631507 w 643435"/>
                <a:gd name="connsiteY18" fmla="*/ 140018 h 224790"/>
                <a:gd name="connsiteX19" fmla="*/ 614363 w 643435"/>
                <a:gd name="connsiteY19" fmla="*/ 115252 h 224790"/>
                <a:gd name="connsiteX20" fmla="*/ 595313 w 643435"/>
                <a:gd name="connsiteY20" fmla="*/ 173355 h 224790"/>
                <a:gd name="connsiteX21" fmla="*/ 590550 w 643435"/>
                <a:gd name="connsiteY21" fmla="*/ 176213 h 224790"/>
                <a:gd name="connsiteX22" fmla="*/ 488632 w 643435"/>
                <a:gd name="connsiteY22" fmla="*/ 176213 h 224790"/>
                <a:gd name="connsiteX23" fmla="*/ 484823 w 643435"/>
                <a:gd name="connsiteY23" fmla="*/ 174308 h 224790"/>
                <a:gd name="connsiteX24" fmla="*/ 439103 w 643435"/>
                <a:gd name="connsiteY24" fmla="*/ 115252 h 224790"/>
                <a:gd name="connsiteX25" fmla="*/ 439103 w 643435"/>
                <a:gd name="connsiteY25" fmla="*/ 108585 h 224790"/>
                <a:gd name="connsiteX26" fmla="*/ 483870 w 643435"/>
                <a:gd name="connsiteY26" fmla="*/ 49530 h 224790"/>
                <a:gd name="connsiteX27" fmla="*/ 487680 w 643435"/>
                <a:gd name="connsiteY27" fmla="*/ 47625 h 224790"/>
                <a:gd name="connsiteX28" fmla="*/ 590550 w 643435"/>
                <a:gd name="connsiteY28" fmla="*/ 47625 h 224790"/>
                <a:gd name="connsiteX29" fmla="*/ 595313 w 643435"/>
                <a:gd name="connsiteY29" fmla="*/ 50482 h 224790"/>
                <a:gd name="connsiteX30" fmla="*/ 594360 w 643435"/>
                <a:gd name="connsiteY30" fmla="*/ 56197 h 224790"/>
                <a:gd name="connsiteX31" fmla="*/ 576263 w 643435"/>
                <a:gd name="connsiteY31" fmla="*/ 80010 h 224790"/>
                <a:gd name="connsiteX32" fmla="*/ 576263 w 643435"/>
                <a:gd name="connsiteY32" fmla="*/ 143827 h 224790"/>
                <a:gd name="connsiteX33" fmla="*/ 594360 w 643435"/>
                <a:gd name="connsiteY33" fmla="*/ 167640 h 224790"/>
                <a:gd name="connsiteX34" fmla="*/ 595313 w 643435"/>
                <a:gd name="connsiteY34" fmla="*/ 173355 h 22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43435" h="224790">
                  <a:moveTo>
                    <a:pt x="614363" y="115252"/>
                  </a:moveTo>
                  <a:cubicBezTo>
                    <a:pt x="612457" y="113347"/>
                    <a:pt x="612457" y="110490"/>
                    <a:pt x="614363" y="108585"/>
                  </a:cubicBezTo>
                  <a:lnTo>
                    <a:pt x="632460" y="84772"/>
                  </a:lnTo>
                  <a:cubicBezTo>
                    <a:pt x="644843" y="68580"/>
                    <a:pt x="646748" y="47625"/>
                    <a:pt x="638175" y="29527"/>
                  </a:cubicBezTo>
                  <a:cubicBezTo>
                    <a:pt x="629603" y="11430"/>
                    <a:pt x="611505" y="0"/>
                    <a:pt x="591503" y="0"/>
                  </a:cubicBezTo>
                  <a:lnTo>
                    <a:pt x="488632" y="0"/>
                  </a:lnTo>
                  <a:cubicBezTo>
                    <a:pt x="472440" y="0"/>
                    <a:pt x="457200" y="7620"/>
                    <a:pt x="446723" y="20955"/>
                  </a:cubicBezTo>
                  <a:lnTo>
                    <a:pt x="401003" y="80010"/>
                  </a:lnTo>
                  <a:cubicBezTo>
                    <a:pt x="399098" y="82868"/>
                    <a:pt x="397192" y="85725"/>
                    <a:pt x="396240" y="88582"/>
                  </a:cubicBezTo>
                  <a:lnTo>
                    <a:pt x="23813" y="88582"/>
                  </a:lnTo>
                  <a:cubicBezTo>
                    <a:pt x="10477" y="88582"/>
                    <a:pt x="0" y="99060"/>
                    <a:pt x="0" y="112395"/>
                  </a:cubicBezTo>
                  <a:cubicBezTo>
                    <a:pt x="0" y="125730"/>
                    <a:pt x="10477" y="136208"/>
                    <a:pt x="23813" y="136208"/>
                  </a:cubicBezTo>
                  <a:lnTo>
                    <a:pt x="396240" y="136208"/>
                  </a:lnTo>
                  <a:cubicBezTo>
                    <a:pt x="398145" y="139065"/>
                    <a:pt x="399098" y="141922"/>
                    <a:pt x="401003" y="144780"/>
                  </a:cubicBezTo>
                  <a:lnTo>
                    <a:pt x="445770" y="203835"/>
                  </a:lnTo>
                  <a:cubicBezTo>
                    <a:pt x="455295" y="217170"/>
                    <a:pt x="471488" y="224790"/>
                    <a:pt x="487680" y="224790"/>
                  </a:cubicBezTo>
                  <a:lnTo>
                    <a:pt x="590550" y="224790"/>
                  </a:lnTo>
                  <a:cubicBezTo>
                    <a:pt x="610553" y="224790"/>
                    <a:pt x="628650" y="213360"/>
                    <a:pt x="637223" y="195262"/>
                  </a:cubicBezTo>
                  <a:cubicBezTo>
                    <a:pt x="645795" y="177165"/>
                    <a:pt x="643890" y="156210"/>
                    <a:pt x="631507" y="140018"/>
                  </a:cubicBezTo>
                  <a:lnTo>
                    <a:pt x="614363" y="115252"/>
                  </a:lnTo>
                  <a:close/>
                  <a:moveTo>
                    <a:pt x="595313" y="173355"/>
                  </a:moveTo>
                  <a:cubicBezTo>
                    <a:pt x="594360" y="175260"/>
                    <a:pt x="592455" y="176213"/>
                    <a:pt x="590550" y="176213"/>
                  </a:cubicBezTo>
                  <a:lnTo>
                    <a:pt x="488632" y="176213"/>
                  </a:lnTo>
                  <a:cubicBezTo>
                    <a:pt x="486728" y="176213"/>
                    <a:pt x="485775" y="175260"/>
                    <a:pt x="484823" y="174308"/>
                  </a:cubicBezTo>
                  <a:lnTo>
                    <a:pt x="439103" y="115252"/>
                  </a:lnTo>
                  <a:cubicBezTo>
                    <a:pt x="437198" y="113347"/>
                    <a:pt x="437198" y="110490"/>
                    <a:pt x="439103" y="108585"/>
                  </a:cubicBezTo>
                  <a:lnTo>
                    <a:pt x="483870" y="49530"/>
                  </a:lnTo>
                  <a:cubicBezTo>
                    <a:pt x="484823" y="48577"/>
                    <a:pt x="486728" y="47625"/>
                    <a:pt x="487680" y="47625"/>
                  </a:cubicBezTo>
                  <a:lnTo>
                    <a:pt x="590550" y="47625"/>
                  </a:lnTo>
                  <a:cubicBezTo>
                    <a:pt x="592455" y="47625"/>
                    <a:pt x="594360" y="48577"/>
                    <a:pt x="595313" y="50482"/>
                  </a:cubicBezTo>
                  <a:cubicBezTo>
                    <a:pt x="596265" y="52388"/>
                    <a:pt x="596265" y="54293"/>
                    <a:pt x="594360" y="56197"/>
                  </a:cubicBezTo>
                  <a:lnTo>
                    <a:pt x="576263" y="80010"/>
                  </a:lnTo>
                  <a:cubicBezTo>
                    <a:pt x="561975" y="99060"/>
                    <a:pt x="561975" y="124777"/>
                    <a:pt x="576263" y="143827"/>
                  </a:cubicBezTo>
                  <a:lnTo>
                    <a:pt x="594360" y="167640"/>
                  </a:lnTo>
                  <a:cubicBezTo>
                    <a:pt x="596265" y="169545"/>
                    <a:pt x="596265" y="171450"/>
                    <a:pt x="595313" y="173355"/>
                  </a:cubicBezTo>
                  <a:close/>
                </a:path>
              </a:pathLst>
            </a:custGeom>
            <a:solidFill>
              <a:schemeClr val="accent1"/>
            </a:solidFill>
            <a:ln w="9525" cap="flat">
              <a:noFill/>
              <a:prstDash val="solid"/>
              <a:miter/>
            </a:ln>
          </p:spPr>
          <p:txBody>
            <a:bodyPr rtlCol="0" anchor="ctr"/>
            <a:lstStyle/>
            <a:p>
              <a:endParaRPr lang="en-US"/>
            </a:p>
          </p:txBody>
        </p:sp>
      </p:grpSp>
      <p:pic>
        <p:nvPicPr>
          <p:cNvPr id="4" name="Picture 3" descr="Aerial night light view of oil and petrochemical industry">
            <a:extLst>
              <a:ext uri="{FF2B5EF4-FFF2-40B4-BE49-F238E27FC236}">
                <a16:creationId xmlns:a16="http://schemas.microsoft.com/office/drawing/2014/main" id="{F394481D-A264-7868-14F0-FBE54B097E6B}"/>
              </a:ext>
            </a:extLst>
          </p:cNvPr>
          <p:cNvPicPr>
            <a:picLocks noChangeAspect="1"/>
          </p:cNvPicPr>
          <p:nvPr/>
        </p:nvPicPr>
        <p:blipFill>
          <a:blip r:embed="rId4"/>
          <a:stretch>
            <a:fillRect/>
          </a:stretch>
        </p:blipFill>
        <p:spPr>
          <a:xfrm>
            <a:off x="5767473" y="1748290"/>
            <a:ext cx="5384260" cy="3585935"/>
          </a:xfrm>
          <a:prstGeom prst="rect">
            <a:avLst/>
          </a:prstGeom>
          <a:ln>
            <a:noFill/>
          </a:ln>
          <a:effectLst>
            <a:softEdge rad="112500"/>
          </a:effectLst>
        </p:spPr>
      </p:pic>
    </p:spTree>
    <p:extLst>
      <p:ext uri="{BB962C8B-B14F-4D97-AF65-F5344CB8AC3E}">
        <p14:creationId xmlns:p14="http://schemas.microsoft.com/office/powerpoint/2010/main" val="3019670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552A4843-F292-7F6E-0107-350785766F30}"/>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E329DC33-9BBE-B9E8-E3B3-02C501A7AC50}"/>
              </a:ext>
            </a:extLst>
          </p:cNvPr>
          <p:cNvSpPr>
            <a:spLocks noGrp="1"/>
          </p:cNvSpPr>
          <p:nvPr/>
        </p:nvSpPr>
        <p:spPr>
          <a:xfrm>
            <a:off x="685801" y="691376"/>
            <a:ext cx="10820399" cy="5018048"/>
          </a:xfrm>
          <a:prstGeom prst="rect">
            <a:avLst/>
          </a:prstGeom>
        </p:spPr>
        <p:txBody>
          <a:bodyPr lIns="91440" tIns="45720" rIns="91440" bIns="45720" anchor="ctr"/>
          <a:lstStyle>
            <a:lvl1pPr algn="l" defTabSz="1523848" rtl="0" eaLnBrk="1" latinLnBrk="0" hangingPunct="1">
              <a:lnSpc>
                <a:spcPct val="90000"/>
              </a:lnSpc>
              <a:spcBef>
                <a:spcPct val="0"/>
              </a:spcBef>
              <a:buNone/>
              <a:defRPr sz="4000" b="1" kern="1200">
                <a:solidFill>
                  <a:schemeClr val="bg1"/>
                </a:solidFill>
                <a:latin typeface="+mj-lt"/>
                <a:ea typeface="+mj-ea"/>
                <a:cs typeface="+mj-cs"/>
              </a:defRPr>
            </a:lvl1pPr>
          </a:lstStyle>
          <a:p>
            <a:pPr algn="ctr"/>
            <a:r>
              <a:rPr lang="en-GB" sz="5400">
                <a:solidFill>
                  <a:schemeClr val="tx1"/>
                </a:solidFill>
              </a:rPr>
              <a:t>Context</a:t>
            </a:r>
          </a:p>
        </p:txBody>
      </p:sp>
      <p:pic>
        <p:nvPicPr>
          <p:cNvPr id="12" name="Picture 11" descr="A black background with grey text&#10;&#10;Description automatically generated">
            <a:extLst>
              <a:ext uri="{FF2B5EF4-FFF2-40B4-BE49-F238E27FC236}">
                <a16:creationId xmlns:a16="http://schemas.microsoft.com/office/drawing/2014/main" id="{5BF93CBB-A1E0-264D-D98B-881B98FE07EB}"/>
              </a:ext>
            </a:extLst>
          </p:cNvPr>
          <p:cNvPicPr>
            <a:picLocks noChangeAspect="1"/>
          </p:cNvPicPr>
          <p:nvPr/>
        </p:nvPicPr>
        <p:blipFill>
          <a:blip r:embed="rId2"/>
          <a:stretch>
            <a:fillRect/>
          </a:stretch>
        </p:blipFill>
        <p:spPr>
          <a:xfrm>
            <a:off x="10367958" y="6046557"/>
            <a:ext cx="1138241" cy="640260"/>
          </a:xfrm>
          <a:prstGeom prst="rect">
            <a:avLst/>
          </a:prstGeom>
        </p:spPr>
      </p:pic>
      <p:pic>
        <p:nvPicPr>
          <p:cNvPr id="14" name="Picture 13">
            <a:extLst>
              <a:ext uri="{FF2B5EF4-FFF2-40B4-BE49-F238E27FC236}">
                <a16:creationId xmlns:a16="http://schemas.microsoft.com/office/drawing/2014/main" id="{7BB0E1E2-DB0E-B552-61CF-1520812BA25D}"/>
              </a:ext>
            </a:extLst>
          </p:cNvPr>
          <p:cNvPicPr>
            <a:picLocks noChangeAspect="1"/>
          </p:cNvPicPr>
          <p:nvPr/>
        </p:nvPicPr>
        <p:blipFill>
          <a:blip r:embed="rId3"/>
          <a:stretch>
            <a:fillRect/>
          </a:stretch>
        </p:blipFill>
        <p:spPr>
          <a:xfrm>
            <a:off x="8459603" y="6099187"/>
            <a:ext cx="1745119" cy="535000"/>
          </a:xfrm>
          <a:prstGeom prst="rect">
            <a:avLst/>
          </a:prstGeom>
        </p:spPr>
      </p:pic>
      <p:sp>
        <p:nvSpPr>
          <p:cNvPr id="15" name="Title 4">
            <a:extLst>
              <a:ext uri="{FF2B5EF4-FFF2-40B4-BE49-F238E27FC236}">
                <a16:creationId xmlns:a16="http://schemas.microsoft.com/office/drawing/2014/main" id="{5CE787DA-4593-096B-48D1-EE57A538C876}"/>
              </a:ext>
            </a:extLst>
          </p:cNvPr>
          <p:cNvSpPr>
            <a:spLocks noGrp="1"/>
          </p:cNvSpPr>
          <p:nvPr/>
        </p:nvSpPr>
        <p:spPr>
          <a:xfrm>
            <a:off x="685801" y="5975472"/>
            <a:ext cx="7534563" cy="587630"/>
          </a:xfrm>
          <a:prstGeom prst="rect">
            <a:avLst/>
          </a:prstGeom>
        </p:spPr>
        <p:txBody>
          <a:bodyPr/>
          <a:lstStyle>
            <a:lvl1pPr algn="l" defTabSz="1523848" rtl="0" eaLnBrk="1" latinLnBrk="0" hangingPunct="1">
              <a:lnSpc>
                <a:spcPct val="90000"/>
              </a:lnSpc>
              <a:spcBef>
                <a:spcPct val="0"/>
              </a:spcBef>
              <a:buNone/>
              <a:defRPr sz="4000" b="1" kern="1200">
                <a:solidFill>
                  <a:schemeClr val="bg1"/>
                </a:solidFill>
                <a:latin typeface="+mj-lt"/>
                <a:ea typeface="+mj-ea"/>
                <a:cs typeface="+mj-cs"/>
              </a:defRPr>
            </a:lvl1pPr>
          </a:lstStyle>
          <a:p>
            <a:pPr>
              <a:lnSpc>
                <a:spcPct val="100000"/>
              </a:lnSpc>
            </a:pPr>
            <a:r>
              <a:rPr lang="en-CA" sz="1600" b="0" err="1">
                <a:solidFill>
                  <a:schemeClr val="tx1">
                    <a:lumMod val="75000"/>
                    <a:lumOff val="25000"/>
                  </a:schemeClr>
                </a:solidFill>
              </a:rPr>
              <a:t>scds.ca</a:t>
            </a:r>
            <a:endParaRPr lang="en-CA" sz="1600" b="0">
              <a:solidFill>
                <a:schemeClr val="tx1">
                  <a:lumMod val="75000"/>
                  <a:lumOff val="25000"/>
                </a:schemeClr>
              </a:solidFill>
            </a:endParaRPr>
          </a:p>
          <a:p>
            <a:pPr>
              <a:lnSpc>
                <a:spcPct val="100000"/>
              </a:lnSpc>
            </a:pPr>
            <a:r>
              <a:rPr lang="en-CA" sz="1600" b="0" err="1">
                <a:solidFill>
                  <a:schemeClr val="tx1">
                    <a:lumMod val="75000"/>
                    <a:lumOff val="25000"/>
                  </a:schemeClr>
                </a:solidFill>
              </a:rPr>
              <a:t>scds@mcmaster.ca</a:t>
            </a:r>
            <a:endParaRPr lang="en-CA" sz="1600" b="0">
              <a:solidFill>
                <a:schemeClr val="tx1">
                  <a:lumMod val="75000"/>
                  <a:lumOff val="25000"/>
                </a:schemeClr>
              </a:solidFill>
            </a:endParaRPr>
          </a:p>
        </p:txBody>
      </p:sp>
    </p:spTree>
    <p:extLst>
      <p:ext uri="{BB962C8B-B14F-4D97-AF65-F5344CB8AC3E}">
        <p14:creationId xmlns:p14="http://schemas.microsoft.com/office/powerpoint/2010/main" val="1467667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0714A-B20F-7AE6-3204-00DF9FBF9D2B}"/>
            </a:ext>
          </a:extLst>
        </p:cNvPr>
        <p:cNvGrpSpPr/>
        <p:nvPr/>
      </p:nvGrpSpPr>
      <p:grpSpPr>
        <a:xfrm>
          <a:off x="0" y="0"/>
          <a:ext cx="0" cy="0"/>
          <a:chOff x="0" y="0"/>
          <a:chExt cx="0" cy="0"/>
        </a:xfrm>
      </p:grpSpPr>
      <p:sp>
        <p:nvSpPr>
          <p:cNvPr id="11" name="Subtitle 2">
            <a:extLst>
              <a:ext uri="{FF2B5EF4-FFF2-40B4-BE49-F238E27FC236}">
                <a16:creationId xmlns:a16="http://schemas.microsoft.com/office/drawing/2014/main" id="{751C2C01-A56F-B504-B293-E5FDFC2FD7A8}"/>
              </a:ext>
            </a:extLst>
          </p:cNvPr>
          <p:cNvSpPr>
            <a:spLocks noGrp="1"/>
          </p:cNvSpPr>
          <p:nvPr/>
        </p:nvSpPr>
        <p:spPr>
          <a:xfrm>
            <a:off x="674925" y="1333005"/>
            <a:ext cx="10831274" cy="4642467"/>
          </a:xfrm>
          <a:prstGeom prst="rect">
            <a:avLst/>
          </a:prstGeom>
        </p:spPr>
        <p:txBody>
          <a:bodyPr lIns="91440" tIns="45720" rIns="91440" bIns="45720" anchor="t"/>
          <a:lstStyle>
            <a:lvl1pPr marL="0" indent="0" algn="l" defTabSz="1523848" rtl="0" eaLnBrk="1" latinLnBrk="0" hangingPunct="1">
              <a:lnSpc>
                <a:spcPct val="90000"/>
              </a:lnSpc>
              <a:spcBef>
                <a:spcPts val="1667"/>
              </a:spcBef>
              <a:buFont typeface="Arial" panose="020B0604020202020204" pitchFamily="34" charset="0"/>
              <a:buNone/>
              <a:defRPr sz="5400" kern="1200" baseline="0">
                <a:solidFill>
                  <a:schemeClr val="bg1"/>
                </a:solidFill>
                <a:latin typeface="+mn-lt"/>
                <a:ea typeface="+mn-ea"/>
                <a:cs typeface="+mn-cs"/>
              </a:defRPr>
            </a:lvl1pPr>
            <a:lvl2pPr marL="761924" indent="0" algn="ctr" defTabSz="1523848" rtl="0" eaLnBrk="1" latinLnBrk="0" hangingPunct="1">
              <a:lnSpc>
                <a:spcPct val="90000"/>
              </a:lnSpc>
              <a:spcBef>
                <a:spcPts val="833"/>
              </a:spcBef>
              <a:buFont typeface="Arial" panose="020B0604020202020204" pitchFamily="34" charset="0"/>
              <a:buNone/>
              <a:defRPr sz="3333" kern="1200">
                <a:solidFill>
                  <a:schemeClr val="tx1"/>
                </a:solidFill>
                <a:latin typeface="+mn-lt"/>
                <a:ea typeface="+mn-ea"/>
                <a:cs typeface="+mn-cs"/>
              </a:defRPr>
            </a:lvl2pPr>
            <a:lvl3pPr marL="1523848" indent="0" algn="ctr" defTabSz="1523848" rtl="0" eaLnBrk="1" latinLnBrk="0" hangingPunct="1">
              <a:lnSpc>
                <a:spcPct val="90000"/>
              </a:lnSpc>
              <a:spcBef>
                <a:spcPts val="833"/>
              </a:spcBef>
              <a:buFont typeface="Arial" panose="020B0604020202020204" pitchFamily="34" charset="0"/>
              <a:buNone/>
              <a:defRPr sz="3000" kern="1200">
                <a:solidFill>
                  <a:schemeClr val="tx1"/>
                </a:solidFill>
                <a:latin typeface="+mn-lt"/>
                <a:ea typeface="+mn-ea"/>
                <a:cs typeface="+mn-cs"/>
              </a:defRPr>
            </a:lvl3pPr>
            <a:lvl4pPr marL="2285771"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4pPr>
            <a:lvl5pPr marL="3047695"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5pPr>
            <a:lvl6pPr marL="3809619"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6pPr>
            <a:lvl7pPr marL="4571543"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7pPr>
            <a:lvl8pPr marL="5333467"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8pPr>
            <a:lvl9pPr marL="6095390"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9pPr>
          </a:lstStyle>
          <a:p>
            <a:r>
              <a:rPr lang="en-US" sz="2000">
                <a:solidFill>
                  <a:schemeClr val="tx1"/>
                </a:solidFill>
                <a:hlinkClick r:id="rId3">
                  <a:extLst>
                    <a:ext uri="{A12FA001-AC4F-418D-AE19-62706E023703}">
                      <ahyp:hlinkClr xmlns:ahyp="http://schemas.microsoft.com/office/drawing/2018/hyperlinkcolor" val="tx"/>
                    </a:ext>
                  </a:extLst>
                </a:hlinkClick>
              </a:rPr>
              <a:t>AskResearch</a:t>
            </a:r>
            <a:r>
              <a:rPr lang="en-US" sz="2000">
                <a:solidFill>
                  <a:schemeClr val="tx1"/>
                </a:solidFill>
              </a:rPr>
              <a:t> is a library-hosted service that brings digital research support teams at McMaster together under a single service point.  Component teams include:</a:t>
            </a:r>
          </a:p>
          <a:p>
            <a:pPr marL="285750" indent="-285750">
              <a:buFont typeface="Arial" panose="020B0604020202020204" pitchFamily="34" charset="0"/>
              <a:buChar char="•"/>
            </a:pPr>
            <a:r>
              <a:rPr lang="en-US" sz="2000">
                <a:solidFill>
                  <a:schemeClr val="tx1"/>
                </a:solidFill>
              </a:rPr>
              <a:t>Research Data Management</a:t>
            </a:r>
          </a:p>
          <a:p>
            <a:pPr marL="285750" indent="-285750">
              <a:buFont typeface="Arial" panose="020B0604020202020204" pitchFamily="34" charset="0"/>
              <a:buChar char="•"/>
            </a:pPr>
            <a:r>
              <a:rPr lang="en-US" sz="2000">
                <a:solidFill>
                  <a:schemeClr val="tx1"/>
                </a:solidFill>
              </a:rPr>
              <a:t>Information Security</a:t>
            </a:r>
          </a:p>
          <a:p>
            <a:pPr marL="285750" indent="-285750">
              <a:buFont typeface="Arial" panose="020B0604020202020204" pitchFamily="34" charset="0"/>
              <a:buChar char="•"/>
            </a:pPr>
            <a:r>
              <a:rPr lang="en-US" sz="2000">
                <a:solidFill>
                  <a:schemeClr val="tx1"/>
                </a:solidFill>
              </a:rPr>
              <a:t>High-Performance Computing</a:t>
            </a:r>
          </a:p>
          <a:p>
            <a:pPr marL="285750" indent="-285750">
              <a:buFont typeface="Arial" panose="020B0604020202020204" pitchFamily="34" charset="0"/>
              <a:buChar char="•"/>
            </a:pPr>
            <a:r>
              <a:rPr lang="en-US" sz="2000">
                <a:solidFill>
                  <a:schemeClr val="tx1"/>
                </a:solidFill>
              </a:rPr>
              <a:t>Research Software Development and Support</a:t>
            </a:r>
          </a:p>
          <a:p>
            <a:pPr marL="285750" indent="-285750">
              <a:buFont typeface="Arial" panose="020B0604020202020204" pitchFamily="34" charset="0"/>
              <a:buChar char="•"/>
            </a:pPr>
            <a:r>
              <a:rPr lang="en-US" sz="2000">
                <a:solidFill>
                  <a:schemeClr val="tx1"/>
                </a:solidFill>
              </a:rPr>
              <a:t>Research Impact</a:t>
            </a:r>
          </a:p>
          <a:p>
            <a:r>
              <a:rPr lang="en-US" sz="2000">
                <a:solidFill>
                  <a:schemeClr val="tx1"/>
                </a:solidFill>
              </a:rPr>
              <a:t>Helps simplify navigation for researchers and fosters collaboration between teams (e.g. Software Development + Research Impact) </a:t>
            </a:r>
          </a:p>
          <a:p>
            <a:endParaRPr lang="en-US" sz="2000">
              <a:solidFill>
                <a:schemeClr val="tx1"/>
              </a:solidFill>
            </a:endParaRPr>
          </a:p>
          <a:p>
            <a:endParaRPr lang="en-US" sz="1800">
              <a:solidFill>
                <a:schemeClr val="tx1"/>
              </a:solidFill>
            </a:endParaRPr>
          </a:p>
          <a:p>
            <a:endParaRPr lang="en-US" sz="1800">
              <a:solidFill>
                <a:schemeClr val="tx1"/>
              </a:solidFill>
            </a:endParaRPr>
          </a:p>
        </p:txBody>
      </p:sp>
      <p:sp>
        <p:nvSpPr>
          <p:cNvPr id="15" name="Title 4">
            <a:extLst>
              <a:ext uri="{FF2B5EF4-FFF2-40B4-BE49-F238E27FC236}">
                <a16:creationId xmlns:a16="http://schemas.microsoft.com/office/drawing/2014/main" id="{A0E890DE-DFCB-28BC-9BA0-0EDCA41F067C}"/>
              </a:ext>
            </a:extLst>
          </p:cNvPr>
          <p:cNvSpPr>
            <a:spLocks noGrp="1"/>
          </p:cNvSpPr>
          <p:nvPr/>
        </p:nvSpPr>
        <p:spPr>
          <a:xfrm>
            <a:off x="685801" y="5975472"/>
            <a:ext cx="7534563" cy="587630"/>
          </a:xfrm>
          <a:prstGeom prst="rect">
            <a:avLst/>
          </a:prstGeom>
        </p:spPr>
        <p:txBody>
          <a:bodyPr/>
          <a:lstStyle>
            <a:lvl1pPr algn="l" defTabSz="1523848" rtl="0" eaLnBrk="1" latinLnBrk="0" hangingPunct="1">
              <a:lnSpc>
                <a:spcPct val="90000"/>
              </a:lnSpc>
              <a:spcBef>
                <a:spcPct val="0"/>
              </a:spcBef>
              <a:buNone/>
              <a:defRPr sz="4000" b="1" kern="1200">
                <a:solidFill>
                  <a:schemeClr val="bg1"/>
                </a:solidFill>
                <a:latin typeface="+mj-lt"/>
                <a:ea typeface="+mj-ea"/>
                <a:cs typeface="+mj-cs"/>
              </a:defRPr>
            </a:lvl1pPr>
          </a:lstStyle>
          <a:p>
            <a:pPr>
              <a:lnSpc>
                <a:spcPct val="100000"/>
              </a:lnSpc>
            </a:pPr>
            <a:r>
              <a:rPr lang="en-CA" sz="1600" b="0" err="1">
                <a:solidFill>
                  <a:schemeClr val="tx1">
                    <a:lumMod val="75000"/>
                    <a:lumOff val="25000"/>
                  </a:schemeClr>
                </a:solidFill>
              </a:rPr>
              <a:t>scds.ca</a:t>
            </a:r>
            <a:endParaRPr lang="en-CA" sz="1600" b="0">
              <a:solidFill>
                <a:schemeClr val="tx1">
                  <a:lumMod val="75000"/>
                  <a:lumOff val="25000"/>
                </a:schemeClr>
              </a:solidFill>
            </a:endParaRPr>
          </a:p>
          <a:p>
            <a:pPr>
              <a:lnSpc>
                <a:spcPct val="100000"/>
              </a:lnSpc>
            </a:pPr>
            <a:r>
              <a:rPr lang="en-CA" sz="1600" b="0" err="1">
                <a:solidFill>
                  <a:schemeClr val="tx1">
                    <a:lumMod val="75000"/>
                    <a:lumOff val="25000"/>
                  </a:schemeClr>
                </a:solidFill>
              </a:rPr>
              <a:t>scds@mcmaster.ca</a:t>
            </a:r>
            <a:endParaRPr lang="en-CA" sz="1600" b="0">
              <a:solidFill>
                <a:schemeClr val="tx1">
                  <a:lumMod val="75000"/>
                  <a:lumOff val="25000"/>
                </a:schemeClr>
              </a:solidFill>
            </a:endParaRPr>
          </a:p>
        </p:txBody>
      </p:sp>
      <p:sp>
        <p:nvSpPr>
          <p:cNvPr id="3" name="Title 4">
            <a:extLst>
              <a:ext uri="{FF2B5EF4-FFF2-40B4-BE49-F238E27FC236}">
                <a16:creationId xmlns:a16="http://schemas.microsoft.com/office/drawing/2014/main" id="{B91FF68C-74C8-8A2B-A8D7-4FA2F094DA76}"/>
              </a:ext>
            </a:extLst>
          </p:cNvPr>
          <p:cNvSpPr>
            <a:spLocks noGrp="1"/>
          </p:cNvSpPr>
          <p:nvPr/>
        </p:nvSpPr>
        <p:spPr>
          <a:xfrm>
            <a:off x="674925" y="687526"/>
            <a:ext cx="3582282" cy="390003"/>
          </a:xfrm>
          <a:prstGeom prst="rect">
            <a:avLst/>
          </a:prstGeom>
          <a:solidFill>
            <a:srgbClr val="AAD5E1"/>
          </a:solidFill>
        </p:spPr>
        <p:txBody>
          <a:bodyPr/>
          <a:lstStyle>
            <a:lvl1pPr algn="l" defTabSz="1523848" rtl="0" eaLnBrk="1" latinLnBrk="0" hangingPunct="1">
              <a:lnSpc>
                <a:spcPct val="90000"/>
              </a:lnSpc>
              <a:spcBef>
                <a:spcPct val="0"/>
              </a:spcBef>
              <a:buNone/>
              <a:defRPr sz="4000" b="1" kern="1200">
                <a:solidFill>
                  <a:schemeClr val="bg1"/>
                </a:solidFill>
                <a:latin typeface="+mj-lt"/>
                <a:ea typeface="+mj-ea"/>
                <a:cs typeface="+mj-cs"/>
              </a:defRPr>
            </a:lvl1pPr>
          </a:lstStyle>
          <a:p>
            <a:r>
              <a:rPr lang="en-CA" sz="2400" err="1">
                <a:solidFill>
                  <a:schemeClr val="tx1"/>
                </a:solidFill>
              </a:rPr>
              <a:t>AskResearch</a:t>
            </a:r>
            <a:r>
              <a:rPr lang="en-CA" sz="2400">
                <a:solidFill>
                  <a:schemeClr val="tx1"/>
                </a:solidFill>
              </a:rPr>
              <a:t> at McMaster</a:t>
            </a:r>
          </a:p>
        </p:txBody>
      </p:sp>
      <p:pic>
        <p:nvPicPr>
          <p:cNvPr id="4" name="Picture 3" descr="A black background with grey text&#10;&#10;Description automatically generated">
            <a:extLst>
              <a:ext uri="{FF2B5EF4-FFF2-40B4-BE49-F238E27FC236}">
                <a16:creationId xmlns:a16="http://schemas.microsoft.com/office/drawing/2014/main" id="{E063921F-5E32-8BE4-2559-34E3BD6F0AAF}"/>
              </a:ext>
            </a:extLst>
          </p:cNvPr>
          <p:cNvPicPr>
            <a:picLocks noChangeAspect="1"/>
          </p:cNvPicPr>
          <p:nvPr/>
        </p:nvPicPr>
        <p:blipFill>
          <a:blip r:embed="rId4"/>
          <a:stretch>
            <a:fillRect/>
          </a:stretch>
        </p:blipFill>
        <p:spPr>
          <a:xfrm>
            <a:off x="10686010" y="5993927"/>
            <a:ext cx="1138241" cy="640260"/>
          </a:xfrm>
          <a:prstGeom prst="rect">
            <a:avLst/>
          </a:prstGeom>
        </p:spPr>
      </p:pic>
      <p:pic>
        <p:nvPicPr>
          <p:cNvPr id="5" name="Picture 4">
            <a:extLst>
              <a:ext uri="{FF2B5EF4-FFF2-40B4-BE49-F238E27FC236}">
                <a16:creationId xmlns:a16="http://schemas.microsoft.com/office/drawing/2014/main" id="{DCFF7C06-0BAB-F62B-84BA-8AE89C12B26D}"/>
              </a:ext>
            </a:extLst>
          </p:cNvPr>
          <p:cNvPicPr>
            <a:picLocks noChangeAspect="1"/>
          </p:cNvPicPr>
          <p:nvPr/>
        </p:nvPicPr>
        <p:blipFill>
          <a:blip r:embed="rId5"/>
          <a:stretch>
            <a:fillRect/>
          </a:stretch>
        </p:blipFill>
        <p:spPr>
          <a:xfrm>
            <a:off x="8737899" y="6046557"/>
            <a:ext cx="1745119" cy="535000"/>
          </a:xfrm>
          <a:prstGeom prst="rect">
            <a:avLst/>
          </a:prstGeom>
        </p:spPr>
      </p:pic>
      <p:pic>
        <p:nvPicPr>
          <p:cNvPr id="3074" name="Picture 2" descr="Ask Research logo against a white background">
            <a:extLst>
              <a:ext uri="{FF2B5EF4-FFF2-40B4-BE49-F238E27FC236}">
                <a16:creationId xmlns:a16="http://schemas.microsoft.com/office/drawing/2014/main" id="{EB7792CB-C7F4-DF6C-5F56-832D3E56F0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8810" y="2199459"/>
            <a:ext cx="4433287" cy="1819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109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BD2E7-FF24-D652-AB99-0DEDD8A4D53C}"/>
            </a:ext>
          </a:extLst>
        </p:cNvPr>
        <p:cNvGrpSpPr/>
        <p:nvPr/>
      </p:nvGrpSpPr>
      <p:grpSpPr>
        <a:xfrm>
          <a:off x="0" y="0"/>
          <a:ext cx="0" cy="0"/>
          <a:chOff x="0" y="0"/>
          <a:chExt cx="0" cy="0"/>
        </a:xfrm>
      </p:grpSpPr>
      <p:sp>
        <p:nvSpPr>
          <p:cNvPr id="11" name="Subtitle 2">
            <a:extLst>
              <a:ext uri="{FF2B5EF4-FFF2-40B4-BE49-F238E27FC236}">
                <a16:creationId xmlns:a16="http://schemas.microsoft.com/office/drawing/2014/main" id="{1E0D2B92-3FD1-30E6-55B2-AD57F2D59893}"/>
              </a:ext>
            </a:extLst>
          </p:cNvPr>
          <p:cNvSpPr>
            <a:spLocks noGrp="1"/>
          </p:cNvSpPr>
          <p:nvPr/>
        </p:nvSpPr>
        <p:spPr>
          <a:xfrm>
            <a:off x="674925" y="1333005"/>
            <a:ext cx="6168935" cy="4642467"/>
          </a:xfrm>
          <a:prstGeom prst="rect">
            <a:avLst/>
          </a:prstGeom>
        </p:spPr>
        <p:txBody>
          <a:bodyPr lIns="91440" tIns="45720" rIns="91440" bIns="45720" anchor="t"/>
          <a:lstStyle>
            <a:lvl1pPr marL="0" indent="0" algn="l" defTabSz="1523848" rtl="0" eaLnBrk="1" latinLnBrk="0" hangingPunct="1">
              <a:lnSpc>
                <a:spcPct val="90000"/>
              </a:lnSpc>
              <a:spcBef>
                <a:spcPts val="1667"/>
              </a:spcBef>
              <a:buFont typeface="Arial" panose="020B0604020202020204" pitchFamily="34" charset="0"/>
              <a:buNone/>
              <a:defRPr sz="5400" kern="1200" baseline="0">
                <a:solidFill>
                  <a:schemeClr val="bg1"/>
                </a:solidFill>
                <a:latin typeface="+mn-lt"/>
                <a:ea typeface="+mn-ea"/>
                <a:cs typeface="+mn-cs"/>
              </a:defRPr>
            </a:lvl1pPr>
            <a:lvl2pPr marL="761924" indent="0" algn="ctr" defTabSz="1523848" rtl="0" eaLnBrk="1" latinLnBrk="0" hangingPunct="1">
              <a:lnSpc>
                <a:spcPct val="90000"/>
              </a:lnSpc>
              <a:spcBef>
                <a:spcPts val="833"/>
              </a:spcBef>
              <a:buFont typeface="Arial" panose="020B0604020202020204" pitchFamily="34" charset="0"/>
              <a:buNone/>
              <a:defRPr sz="3333" kern="1200">
                <a:solidFill>
                  <a:schemeClr val="tx1"/>
                </a:solidFill>
                <a:latin typeface="+mn-lt"/>
                <a:ea typeface="+mn-ea"/>
                <a:cs typeface="+mn-cs"/>
              </a:defRPr>
            </a:lvl2pPr>
            <a:lvl3pPr marL="1523848" indent="0" algn="ctr" defTabSz="1523848" rtl="0" eaLnBrk="1" latinLnBrk="0" hangingPunct="1">
              <a:lnSpc>
                <a:spcPct val="90000"/>
              </a:lnSpc>
              <a:spcBef>
                <a:spcPts val="833"/>
              </a:spcBef>
              <a:buFont typeface="Arial" panose="020B0604020202020204" pitchFamily="34" charset="0"/>
              <a:buNone/>
              <a:defRPr sz="3000" kern="1200">
                <a:solidFill>
                  <a:schemeClr val="tx1"/>
                </a:solidFill>
                <a:latin typeface="+mn-lt"/>
                <a:ea typeface="+mn-ea"/>
                <a:cs typeface="+mn-cs"/>
              </a:defRPr>
            </a:lvl3pPr>
            <a:lvl4pPr marL="2285771"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4pPr>
            <a:lvl5pPr marL="3047695"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5pPr>
            <a:lvl6pPr marL="3809619"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6pPr>
            <a:lvl7pPr marL="4571543"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7pPr>
            <a:lvl8pPr marL="5333467"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8pPr>
            <a:lvl9pPr marL="6095390"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9pPr>
          </a:lstStyle>
          <a:p>
            <a:r>
              <a:rPr lang="en-US" sz="2000">
                <a:solidFill>
                  <a:schemeClr val="tx1"/>
                </a:solidFill>
              </a:rPr>
              <a:t>Transformative (read-publish) agreements offer waived or discounted article processing charges (APCs) when authors from the participating organization publish open access. </a:t>
            </a:r>
          </a:p>
          <a:p>
            <a:r>
              <a:rPr lang="en-US" sz="2000">
                <a:solidFill>
                  <a:schemeClr val="tx1"/>
                </a:solidFill>
              </a:rPr>
              <a:t>In 2024, McMaster was part of the Canadian Research Knowledge Network’s (CRKN) consortia-led transformative agreement with 20 publishers. </a:t>
            </a:r>
          </a:p>
          <a:p>
            <a:r>
              <a:rPr lang="en-US" sz="2000">
                <a:solidFill>
                  <a:schemeClr val="tx1"/>
                </a:solidFill>
              </a:rPr>
              <a:t>Being able to confidently assess and express the value of such agreements is important for today’s research libraries, especially as Universities tighten their budgets.</a:t>
            </a:r>
          </a:p>
          <a:p>
            <a:r>
              <a:rPr lang="en-US" sz="2000">
                <a:solidFill>
                  <a:schemeClr val="tx1"/>
                </a:solidFill>
              </a:rPr>
              <a:t>Although some publishers provide transparent APC discount data to libraries, there is still significant value in libraries keeping their own records of this data.</a:t>
            </a:r>
            <a:endParaRPr lang="en-US" sz="1800">
              <a:solidFill>
                <a:schemeClr val="tx1"/>
              </a:solidFill>
              <a:highlight>
                <a:srgbClr val="FFFF00"/>
              </a:highlight>
            </a:endParaRPr>
          </a:p>
          <a:p>
            <a:endParaRPr lang="en-US" sz="1800">
              <a:solidFill>
                <a:schemeClr val="tx1"/>
              </a:solidFill>
            </a:endParaRPr>
          </a:p>
        </p:txBody>
      </p:sp>
      <p:sp>
        <p:nvSpPr>
          <p:cNvPr id="15" name="Title 4">
            <a:extLst>
              <a:ext uri="{FF2B5EF4-FFF2-40B4-BE49-F238E27FC236}">
                <a16:creationId xmlns:a16="http://schemas.microsoft.com/office/drawing/2014/main" id="{26D676CB-8DB6-021D-D5B9-B681510F3B0F}"/>
              </a:ext>
            </a:extLst>
          </p:cNvPr>
          <p:cNvSpPr>
            <a:spLocks noGrp="1"/>
          </p:cNvSpPr>
          <p:nvPr/>
        </p:nvSpPr>
        <p:spPr>
          <a:xfrm>
            <a:off x="685801" y="5975472"/>
            <a:ext cx="7534563" cy="587630"/>
          </a:xfrm>
          <a:prstGeom prst="rect">
            <a:avLst/>
          </a:prstGeom>
        </p:spPr>
        <p:txBody>
          <a:bodyPr/>
          <a:lstStyle>
            <a:lvl1pPr algn="l" defTabSz="1523848" rtl="0" eaLnBrk="1" latinLnBrk="0" hangingPunct="1">
              <a:lnSpc>
                <a:spcPct val="90000"/>
              </a:lnSpc>
              <a:spcBef>
                <a:spcPct val="0"/>
              </a:spcBef>
              <a:buNone/>
              <a:defRPr sz="4000" b="1" kern="1200">
                <a:solidFill>
                  <a:schemeClr val="bg1"/>
                </a:solidFill>
                <a:latin typeface="+mj-lt"/>
                <a:ea typeface="+mj-ea"/>
                <a:cs typeface="+mj-cs"/>
              </a:defRPr>
            </a:lvl1pPr>
          </a:lstStyle>
          <a:p>
            <a:pPr>
              <a:lnSpc>
                <a:spcPct val="100000"/>
              </a:lnSpc>
            </a:pPr>
            <a:r>
              <a:rPr lang="en-CA" sz="1600" b="0" err="1">
                <a:solidFill>
                  <a:schemeClr val="tx1">
                    <a:lumMod val="75000"/>
                    <a:lumOff val="25000"/>
                  </a:schemeClr>
                </a:solidFill>
              </a:rPr>
              <a:t>scds.ca</a:t>
            </a:r>
            <a:endParaRPr lang="en-CA" sz="1600" b="0">
              <a:solidFill>
                <a:schemeClr val="tx1">
                  <a:lumMod val="75000"/>
                  <a:lumOff val="25000"/>
                </a:schemeClr>
              </a:solidFill>
            </a:endParaRPr>
          </a:p>
          <a:p>
            <a:pPr>
              <a:lnSpc>
                <a:spcPct val="100000"/>
              </a:lnSpc>
            </a:pPr>
            <a:r>
              <a:rPr lang="en-CA" sz="1600" b="0" err="1">
                <a:solidFill>
                  <a:schemeClr val="tx1">
                    <a:lumMod val="75000"/>
                    <a:lumOff val="25000"/>
                  </a:schemeClr>
                </a:solidFill>
              </a:rPr>
              <a:t>scds@mcmaster.ca</a:t>
            </a:r>
            <a:endParaRPr lang="en-CA" sz="1600" b="0">
              <a:solidFill>
                <a:schemeClr val="tx1">
                  <a:lumMod val="75000"/>
                  <a:lumOff val="25000"/>
                </a:schemeClr>
              </a:solidFill>
            </a:endParaRPr>
          </a:p>
        </p:txBody>
      </p:sp>
      <p:sp>
        <p:nvSpPr>
          <p:cNvPr id="3" name="Title 4">
            <a:extLst>
              <a:ext uri="{FF2B5EF4-FFF2-40B4-BE49-F238E27FC236}">
                <a16:creationId xmlns:a16="http://schemas.microsoft.com/office/drawing/2014/main" id="{D449199D-3C65-E0E8-4F95-81A485F48F4C}"/>
              </a:ext>
            </a:extLst>
          </p:cNvPr>
          <p:cNvSpPr>
            <a:spLocks noGrp="1"/>
          </p:cNvSpPr>
          <p:nvPr/>
        </p:nvSpPr>
        <p:spPr>
          <a:xfrm>
            <a:off x="674924" y="687526"/>
            <a:ext cx="3927055" cy="390003"/>
          </a:xfrm>
          <a:prstGeom prst="rect">
            <a:avLst/>
          </a:prstGeom>
          <a:solidFill>
            <a:srgbClr val="AAD5E1"/>
          </a:solidFill>
        </p:spPr>
        <p:txBody>
          <a:bodyPr/>
          <a:lstStyle>
            <a:lvl1pPr algn="l" defTabSz="1523848" rtl="0" eaLnBrk="1" latinLnBrk="0" hangingPunct="1">
              <a:lnSpc>
                <a:spcPct val="90000"/>
              </a:lnSpc>
              <a:spcBef>
                <a:spcPct val="0"/>
              </a:spcBef>
              <a:buNone/>
              <a:defRPr sz="4000" b="1" kern="1200">
                <a:solidFill>
                  <a:schemeClr val="bg1"/>
                </a:solidFill>
                <a:latin typeface="+mj-lt"/>
                <a:ea typeface="+mj-ea"/>
                <a:cs typeface="+mj-cs"/>
              </a:defRPr>
            </a:lvl1pPr>
          </a:lstStyle>
          <a:p>
            <a:r>
              <a:rPr lang="en-CA" sz="2400">
                <a:solidFill>
                  <a:schemeClr val="tx1"/>
                </a:solidFill>
              </a:rPr>
              <a:t>Transformative Agreements</a:t>
            </a:r>
          </a:p>
        </p:txBody>
      </p:sp>
      <p:pic>
        <p:nvPicPr>
          <p:cNvPr id="4" name="Picture 3" descr="A black background with grey text&#10;&#10;Description automatically generated">
            <a:extLst>
              <a:ext uri="{FF2B5EF4-FFF2-40B4-BE49-F238E27FC236}">
                <a16:creationId xmlns:a16="http://schemas.microsoft.com/office/drawing/2014/main" id="{D29F2DB5-F864-EF5D-2704-F9D47EB25824}"/>
              </a:ext>
            </a:extLst>
          </p:cNvPr>
          <p:cNvPicPr>
            <a:picLocks noChangeAspect="1"/>
          </p:cNvPicPr>
          <p:nvPr/>
        </p:nvPicPr>
        <p:blipFill>
          <a:blip r:embed="rId3"/>
          <a:stretch>
            <a:fillRect/>
          </a:stretch>
        </p:blipFill>
        <p:spPr>
          <a:xfrm>
            <a:off x="10686010" y="5993927"/>
            <a:ext cx="1138241" cy="640260"/>
          </a:xfrm>
          <a:prstGeom prst="rect">
            <a:avLst/>
          </a:prstGeom>
        </p:spPr>
      </p:pic>
      <p:pic>
        <p:nvPicPr>
          <p:cNvPr id="5" name="Picture 4">
            <a:extLst>
              <a:ext uri="{FF2B5EF4-FFF2-40B4-BE49-F238E27FC236}">
                <a16:creationId xmlns:a16="http://schemas.microsoft.com/office/drawing/2014/main" id="{9F34BFC6-A4D7-99A0-C7BD-072AAA992596}"/>
              </a:ext>
            </a:extLst>
          </p:cNvPr>
          <p:cNvPicPr>
            <a:picLocks noChangeAspect="1"/>
          </p:cNvPicPr>
          <p:nvPr/>
        </p:nvPicPr>
        <p:blipFill>
          <a:blip r:embed="rId4"/>
          <a:stretch>
            <a:fillRect/>
          </a:stretch>
        </p:blipFill>
        <p:spPr>
          <a:xfrm>
            <a:off x="8737899" y="6046557"/>
            <a:ext cx="1745119" cy="535000"/>
          </a:xfrm>
          <a:prstGeom prst="rect">
            <a:avLst/>
          </a:prstGeom>
        </p:spPr>
      </p:pic>
      <p:pic>
        <p:nvPicPr>
          <p:cNvPr id="6" name="Picture 5" descr="A vibrant and colorful ball of plastic">
            <a:extLst>
              <a:ext uri="{FF2B5EF4-FFF2-40B4-BE49-F238E27FC236}">
                <a16:creationId xmlns:a16="http://schemas.microsoft.com/office/drawing/2014/main" id="{4953F8E5-07A4-31EE-C168-B854288BE365}"/>
              </a:ext>
            </a:extLst>
          </p:cNvPr>
          <p:cNvPicPr>
            <a:picLocks noChangeAspect="1"/>
          </p:cNvPicPr>
          <p:nvPr/>
        </p:nvPicPr>
        <p:blipFill>
          <a:blip r:embed="rId5"/>
          <a:stretch>
            <a:fillRect/>
          </a:stretch>
        </p:blipFill>
        <p:spPr>
          <a:xfrm>
            <a:off x="7158446" y="1985555"/>
            <a:ext cx="4439383" cy="3084724"/>
          </a:xfrm>
          <a:prstGeom prst="rect">
            <a:avLst/>
          </a:prstGeom>
          <a:ln>
            <a:noFill/>
          </a:ln>
          <a:effectLst>
            <a:softEdge rad="112500"/>
          </a:effectLst>
        </p:spPr>
      </p:pic>
    </p:spTree>
    <p:extLst>
      <p:ext uri="{BB962C8B-B14F-4D97-AF65-F5344CB8AC3E}">
        <p14:creationId xmlns:p14="http://schemas.microsoft.com/office/powerpoint/2010/main" val="2655178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a:extLst>
            <a:ext uri="{FF2B5EF4-FFF2-40B4-BE49-F238E27FC236}">
              <a16:creationId xmlns:a16="http://schemas.microsoft.com/office/drawing/2014/main" id="{228640A4-F245-4577-E4BB-E6AF31BBE7B7}"/>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487297E5-9037-4246-7275-7D1AE33AF810}"/>
              </a:ext>
            </a:extLst>
          </p:cNvPr>
          <p:cNvSpPr>
            <a:spLocks noGrp="1"/>
          </p:cNvSpPr>
          <p:nvPr/>
        </p:nvSpPr>
        <p:spPr>
          <a:xfrm>
            <a:off x="892098" y="691376"/>
            <a:ext cx="10236819" cy="5018048"/>
          </a:xfrm>
          <a:prstGeom prst="rect">
            <a:avLst/>
          </a:prstGeom>
        </p:spPr>
        <p:txBody>
          <a:bodyPr lIns="91440" tIns="45720" rIns="91440" bIns="45720" anchor="ctr"/>
          <a:lstStyle>
            <a:lvl1pPr algn="l" defTabSz="1523848" rtl="0" eaLnBrk="1" latinLnBrk="0" hangingPunct="1">
              <a:lnSpc>
                <a:spcPct val="90000"/>
              </a:lnSpc>
              <a:spcBef>
                <a:spcPct val="0"/>
              </a:spcBef>
              <a:buNone/>
              <a:defRPr sz="4000" b="1" kern="1200">
                <a:solidFill>
                  <a:schemeClr val="bg1"/>
                </a:solidFill>
                <a:latin typeface="+mj-lt"/>
                <a:ea typeface="+mj-ea"/>
                <a:cs typeface="+mj-cs"/>
              </a:defRPr>
            </a:lvl1pPr>
          </a:lstStyle>
          <a:p>
            <a:pPr algn="ctr"/>
            <a:r>
              <a:rPr lang="en-GB" sz="5400">
                <a:solidFill>
                  <a:schemeClr val="tx1"/>
                </a:solidFill>
              </a:rPr>
              <a:t>Methodology</a:t>
            </a:r>
          </a:p>
        </p:txBody>
      </p:sp>
      <p:pic>
        <p:nvPicPr>
          <p:cNvPr id="12" name="Picture 11" descr="A black background with grey text&#10;&#10;Description automatically generated">
            <a:extLst>
              <a:ext uri="{FF2B5EF4-FFF2-40B4-BE49-F238E27FC236}">
                <a16:creationId xmlns:a16="http://schemas.microsoft.com/office/drawing/2014/main" id="{7DEB8930-E68E-C806-8D38-642BC099366A}"/>
              </a:ext>
            </a:extLst>
          </p:cNvPr>
          <p:cNvPicPr>
            <a:picLocks noChangeAspect="1"/>
          </p:cNvPicPr>
          <p:nvPr/>
        </p:nvPicPr>
        <p:blipFill>
          <a:blip r:embed="rId2"/>
          <a:stretch>
            <a:fillRect/>
          </a:stretch>
        </p:blipFill>
        <p:spPr>
          <a:xfrm>
            <a:off x="10367958" y="6046557"/>
            <a:ext cx="1138241" cy="640260"/>
          </a:xfrm>
          <a:prstGeom prst="rect">
            <a:avLst/>
          </a:prstGeom>
        </p:spPr>
      </p:pic>
      <p:pic>
        <p:nvPicPr>
          <p:cNvPr id="14" name="Picture 13">
            <a:extLst>
              <a:ext uri="{FF2B5EF4-FFF2-40B4-BE49-F238E27FC236}">
                <a16:creationId xmlns:a16="http://schemas.microsoft.com/office/drawing/2014/main" id="{33293910-87AB-37F4-2674-746247A667A7}"/>
              </a:ext>
            </a:extLst>
          </p:cNvPr>
          <p:cNvPicPr>
            <a:picLocks noChangeAspect="1"/>
          </p:cNvPicPr>
          <p:nvPr/>
        </p:nvPicPr>
        <p:blipFill>
          <a:blip r:embed="rId3"/>
          <a:stretch>
            <a:fillRect/>
          </a:stretch>
        </p:blipFill>
        <p:spPr>
          <a:xfrm>
            <a:off x="8459603" y="6099187"/>
            <a:ext cx="1745119" cy="535000"/>
          </a:xfrm>
          <a:prstGeom prst="rect">
            <a:avLst/>
          </a:prstGeom>
        </p:spPr>
      </p:pic>
      <p:sp>
        <p:nvSpPr>
          <p:cNvPr id="15" name="Title 4">
            <a:extLst>
              <a:ext uri="{FF2B5EF4-FFF2-40B4-BE49-F238E27FC236}">
                <a16:creationId xmlns:a16="http://schemas.microsoft.com/office/drawing/2014/main" id="{93B2C1A3-64E3-DB03-CC32-3708B1A6D266}"/>
              </a:ext>
            </a:extLst>
          </p:cNvPr>
          <p:cNvSpPr>
            <a:spLocks noGrp="1"/>
          </p:cNvSpPr>
          <p:nvPr/>
        </p:nvSpPr>
        <p:spPr>
          <a:xfrm>
            <a:off x="685801" y="5975472"/>
            <a:ext cx="7534563" cy="587630"/>
          </a:xfrm>
          <a:prstGeom prst="rect">
            <a:avLst/>
          </a:prstGeom>
        </p:spPr>
        <p:txBody>
          <a:bodyPr/>
          <a:lstStyle>
            <a:lvl1pPr algn="l" defTabSz="1523848" rtl="0" eaLnBrk="1" latinLnBrk="0" hangingPunct="1">
              <a:lnSpc>
                <a:spcPct val="90000"/>
              </a:lnSpc>
              <a:spcBef>
                <a:spcPct val="0"/>
              </a:spcBef>
              <a:buNone/>
              <a:defRPr sz="4000" b="1" kern="1200">
                <a:solidFill>
                  <a:schemeClr val="bg1"/>
                </a:solidFill>
                <a:latin typeface="+mj-lt"/>
                <a:ea typeface="+mj-ea"/>
                <a:cs typeface="+mj-cs"/>
              </a:defRPr>
            </a:lvl1pPr>
          </a:lstStyle>
          <a:p>
            <a:pPr>
              <a:lnSpc>
                <a:spcPct val="100000"/>
              </a:lnSpc>
            </a:pPr>
            <a:r>
              <a:rPr lang="en-CA" sz="1600" b="0" err="1">
                <a:solidFill>
                  <a:schemeClr val="tx1">
                    <a:lumMod val="75000"/>
                    <a:lumOff val="25000"/>
                  </a:schemeClr>
                </a:solidFill>
              </a:rPr>
              <a:t>scds.ca</a:t>
            </a:r>
            <a:endParaRPr lang="en-CA" sz="1600" b="0">
              <a:solidFill>
                <a:schemeClr val="tx1">
                  <a:lumMod val="75000"/>
                  <a:lumOff val="25000"/>
                </a:schemeClr>
              </a:solidFill>
            </a:endParaRPr>
          </a:p>
          <a:p>
            <a:pPr>
              <a:lnSpc>
                <a:spcPct val="100000"/>
              </a:lnSpc>
            </a:pPr>
            <a:r>
              <a:rPr lang="en-CA" sz="1600" b="0" err="1">
                <a:solidFill>
                  <a:schemeClr val="tx1">
                    <a:lumMod val="75000"/>
                    <a:lumOff val="25000"/>
                  </a:schemeClr>
                </a:solidFill>
              </a:rPr>
              <a:t>scds@mcmaster.ca</a:t>
            </a:r>
            <a:endParaRPr lang="en-CA" sz="1600" b="0">
              <a:solidFill>
                <a:schemeClr val="tx1">
                  <a:lumMod val="75000"/>
                  <a:lumOff val="25000"/>
                </a:schemeClr>
              </a:solidFill>
            </a:endParaRPr>
          </a:p>
        </p:txBody>
      </p:sp>
    </p:spTree>
    <p:extLst>
      <p:ext uri="{BB962C8B-B14F-4D97-AF65-F5344CB8AC3E}">
        <p14:creationId xmlns:p14="http://schemas.microsoft.com/office/powerpoint/2010/main" val="1616152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0DF18-F26E-DBC8-E44A-59B561DA41E1}"/>
            </a:ext>
          </a:extLst>
        </p:cNvPr>
        <p:cNvGrpSpPr/>
        <p:nvPr/>
      </p:nvGrpSpPr>
      <p:grpSpPr>
        <a:xfrm>
          <a:off x="0" y="0"/>
          <a:ext cx="0" cy="0"/>
          <a:chOff x="0" y="0"/>
          <a:chExt cx="0" cy="0"/>
        </a:xfrm>
      </p:grpSpPr>
      <p:pic>
        <p:nvPicPr>
          <p:cNvPr id="12" name="Picture 11" descr="A black background with grey text&#10;&#10;Description automatically generated">
            <a:extLst>
              <a:ext uri="{FF2B5EF4-FFF2-40B4-BE49-F238E27FC236}">
                <a16:creationId xmlns:a16="http://schemas.microsoft.com/office/drawing/2014/main" id="{D76FAE53-E999-1DE1-1331-28F1D44CB641}"/>
              </a:ext>
            </a:extLst>
          </p:cNvPr>
          <p:cNvPicPr>
            <a:picLocks noChangeAspect="1"/>
          </p:cNvPicPr>
          <p:nvPr/>
        </p:nvPicPr>
        <p:blipFill>
          <a:blip r:embed="rId2"/>
          <a:stretch>
            <a:fillRect/>
          </a:stretch>
        </p:blipFill>
        <p:spPr>
          <a:xfrm>
            <a:off x="279966" y="6073404"/>
            <a:ext cx="1138241" cy="640260"/>
          </a:xfrm>
          <a:prstGeom prst="rect">
            <a:avLst/>
          </a:prstGeom>
        </p:spPr>
      </p:pic>
      <p:pic>
        <p:nvPicPr>
          <p:cNvPr id="14" name="Picture 13">
            <a:extLst>
              <a:ext uri="{FF2B5EF4-FFF2-40B4-BE49-F238E27FC236}">
                <a16:creationId xmlns:a16="http://schemas.microsoft.com/office/drawing/2014/main" id="{6F86ABFD-2A4A-7958-998E-C139D5DA7F24}"/>
              </a:ext>
            </a:extLst>
          </p:cNvPr>
          <p:cNvPicPr>
            <a:picLocks noChangeAspect="1"/>
          </p:cNvPicPr>
          <p:nvPr/>
        </p:nvPicPr>
        <p:blipFill>
          <a:blip r:embed="rId3"/>
          <a:stretch>
            <a:fillRect/>
          </a:stretch>
        </p:blipFill>
        <p:spPr>
          <a:xfrm>
            <a:off x="1587103" y="6178664"/>
            <a:ext cx="1745119" cy="535000"/>
          </a:xfrm>
          <a:prstGeom prst="rect">
            <a:avLst/>
          </a:prstGeom>
        </p:spPr>
      </p:pic>
      <p:sp>
        <p:nvSpPr>
          <p:cNvPr id="6" name="Subtitle 2">
            <a:extLst>
              <a:ext uri="{FF2B5EF4-FFF2-40B4-BE49-F238E27FC236}">
                <a16:creationId xmlns:a16="http://schemas.microsoft.com/office/drawing/2014/main" id="{57530E11-64B7-EDF9-13D1-548AECF11D0C}"/>
              </a:ext>
            </a:extLst>
          </p:cNvPr>
          <p:cNvSpPr>
            <a:spLocks noGrp="1"/>
          </p:cNvSpPr>
          <p:nvPr/>
        </p:nvSpPr>
        <p:spPr>
          <a:xfrm>
            <a:off x="625642" y="1676400"/>
            <a:ext cx="4730129" cy="3858128"/>
          </a:xfrm>
          <a:prstGeom prst="rect">
            <a:avLst/>
          </a:prstGeom>
        </p:spPr>
        <p:txBody>
          <a:bodyPr lIns="91440" tIns="45720" rIns="91440" bIns="45720" anchor="t"/>
          <a:lstStyle>
            <a:lvl1pPr marL="0" indent="0" algn="l" defTabSz="1523848" rtl="0" eaLnBrk="1" latinLnBrk="0" hangingPunct="1">
              <a:lnSpc>
                <a:spcPct val="90000"/>
              </a:lnSpc>
              <a:spcBef>
                <a:spcPts val="1667"/>
              </a:spcBef>
              <a:buFont typeface="Arial" panose="020B0604020202020204" pitchFamily="34" charset="0"/>
              <a:buNone/>
              <a:defRPr sz="5400" kern="1200" baseline="0">
                <a:solidFill>
                  <a:schemeClr val="bg1"/>
                </a:solidFill>
                <a:latin typeface="+mn-lt"/>
                <a:ea typeface="+mn-ea"/>
                <a:cs typeface="+mn-cs"/>
              </a:defRPr>
            </a:lvl1pPr>
            <a:lvl2pPr marL="761924" indent="0" algn="ctr" defTabSz="1523848" rtl="0" eaLnBrk="1" latinLnBrk="0" hangingPunct="1">
              <a:lnSpc>
                <a:spcPct val="90000"/>
              </a:lnSpc>
              <a:spcBef>
                <a:spcPts val="833"/>
              </a:spcBef>
              <a:buFont typeface="Arial" panose="020B0604020202020204" pitchFamily="34" charset="0"/>
              <a:buNone/>
              <a:defRPr sz="3333" kern="1200">
                <a:solidFill>
                  <a:schemeClr val="tx1"/>
                </a:solidFill>
                <a:latin typeface="+mn-lt"/>
                <a:ea typeface="+mn-ea"/>
                <a:cs typeface="+mn-cs"/>
              </a:defRPr>
            </a:lvl2pPr>
            <a:lvl3pPr marL="1523848" indent="0" algn="ctr" defTabSz="1523848" rtl="0" eaLnBrk="1" latinLnBrk="0" hangingPunct="1">
              <a:lnSpc>
                <a:spcPct val="90000"/>
              </a:lnSpc>
              <a:spcBef>
                <a:spcPts val="833"/>
              </a:spcBef>
              <a:buFont typeface="Arial" panose="020B0604020202020204" pitchFamily="34" charset="0"/>
              <a:buNone/>
              <a:defRPr sz="3000" kern="1200">
                <a:solidFill>
                  <a:schemeClr val="tx1"/>
                </a:solidFill>
                <a:latin typeface="+mn-lt"/>
                <a:ea typeface="+mn-ea"/>
                <a:cs typeface="+mn-cs"/>
              </a:defRPr>
            </a:lvl3pPr>
            <a:lvl4pPr marL="2285771"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4pPr>
            <a:lvl5pPr marL="3047695"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5pPr>
            <a:lvl6pPr marL="3809619"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6pPr>
            <a:lvl7pPr marL="4571543"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7pPr>
            <a:lvl8pPr marL="5333467"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8pPr>
            <a:lvl9pPr marL="6095390"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9pPr>
          </a:lstStyle>
          <a:p>
            <a:r>
              <a:rPr lang="en-US" sz="2000" err="1">
                <a:solidFill>
                  <a:schemeClr val="tx1"/>
                </a:solidFill>
              </a:rPr>
              <a:t>OpenAlex</a:t>
            </a:r>
            <a:r>
              <a:rPr lang="en-US" sz="2000">
                <a:solidFill>
                  <a:schemeClr val="tx1"/>
                </a:solidFill>
              </a:rPr>
              <a:t> is an open bibliographic database of over 240m scholarly outputs.</a:t>
            </a:r>
          </a:p>
          <a:p>
            <a:pPr marL="342900" indent="-342900">
              <a:buFont typeface="Arial" panose="020B0604020202020204" pitchFamily="34" charset="0"/>
              <a:buChar char="•"/>
            </a:pPr>
            <a:r>
              <a:rPr lang="en-US" sz="2000">
                <a:solidFill>
                  <a:schemeClr val="tx1"/>
                </a:solidFill>
              </a:rPr>
              <a:t>Free to use (both UI and API).</a:t>
            </a:r>
          </a:p>
          <a:p>
            <a:pPr marL="342900" indent="-342900">
              <a:buFont typeface="Arial" panose="020B0604020202020204" pitchFamily="34" charset="0"/>
              <a:buChar char="•"/>
            </a:pPr>
            <a:r>
              <a:rPr lang="en-US" sz="2000">
                <a:solidFill>
                  <a:schemeClr val="tx1"/>
                </a:solidFill>
              </a:rPr>
              <a:t>Well integrated with other open data sources (e.g. DOAJ, </a:t>
            </a:r>
            <a:r>
              <a:rPr lang="en-US" sz="2000" err="1">
                <a:solidFill>
                  <a:schemeClr val="tx1"/>
                </a:solidFill>
              </a:rPr>
              <a:t>CrossRef</a:t>
            </a:r>
            <a:r>
              <a:rPr lang="en-US" sz="2000">
                <a:solidFill>
                  <a:schemeClr val="tx1"/>
                </a:solidFill>
              </a:rPr>
              <a:t>, RoR)</a:t>
            </a:r>
          </a:p>
          <a:p>
            <a:pPr marL="342900" indent="-342900">
              <a:buFont typeface="Arial" panose="020B0604020202020204" pitchFamily="34" charset="0"/>
              <a:buChar char="•"/>
            </a:pPr>
            <a:r>
              <a:rPr lang="en-US" sz="2000">
                <a:solidFill>
                  <a:schemeClr val="tx1"/>
                </a:solidFill>
              </a:rPr>
              <a:t>“Corresponding Institution” and “APC” fields made it uniquely suited to this project.</a:t>
            </a:r>
          </a:p>
          <a:p>
            <a:pPr marL="342900" indent="-342900">
              <a:buFont typeface="Arial" panose="020B0604020202020204" pitchFamily="34" charset="0"/>
              <a:buChar char="•"/>
            </a:pPr>
            <a:endParaRPr lang="en-US" sz="2000">
              <a:solidFill>
                <a:schemeClr val="tx1"/>
              </a:solidFill>
            </a:endParaRPr>
          </a:p>
        </p:txBody>
      </p:sp>
      <p:sp>
        <p:nvSpPr>
          <p:cNvPr id="9" name="Title 4">
            <a:extLst>
              <a:ext uri="{FF2B5EF4-FFF2-40B4-BE49-F238E27FC236}">
                <a16:creationId xmlns:a16="http://schemas.microsoft.com/office/drawing/2014/main" id="{F5D42FA1-8A00-3464-5F7A-ABA3FFD864D1}"/>
              </a:ext>
            </a:extLst>
          </p:cNvPr>
          <p:cNvSpPr>
            <a:spLocks noGrp="1"/>
          </p:cNvSpPr>
          <p:nvPr/>
        </p:nvSpPr>
        <p:spPr>
          <a:xfrm>
            <a:off x="690535" y="1142372"/>
            <a:ext cx="1513019" cy="390003"/>
          </a:xfrm>
          <a:prstGeom prst="rect">
            <a:avLst/>
          </a:prstGeom>
          <a:solidFill>
            <a:schemeClr val="accent5"/>
          </a:solidFill>
        </p:spPr>
        <p:txBody>
          <a:bodyPr/>
          <a:lstStyle>
            <a:lvl1pPr algn="l" defTabSz="1523848" rtl="0" eaLnBrk="1" latinLnBrk="0" hangingPunct="1">
              <a:lnSpc>
                <a:spcPct val="90000"/>
              </a:lnSpc>
              <a:spcBef>
                <a:spcPct val="0"/>
              </a:spcBef>
              <a:buNone/>
              <a:defRPr sz="4000" b="1" kern="1200">
                <a:solidFill>
                  <a:schemeClr val="bg1"/>
                </a:solidFill>
                <a:latin typeface="+mj-lt"/>
                <a:ea typeface="+mj-ea"/>
                <a:cs typeface="+mj-cs"/>
              </a:defRPr>
            </a:lvl1pPr>
          </a:lstStyle>
          <a:p>
            <a:r>
              <a:rPr lang="en-CA" sz="2400" err="1">
                <a:solidFill>
                  <a:schemeClr val="tx1"/>
                </a:solidFill>
              </a:rPr>
              <a:t>OpenAlex</a:t>
            </a:r>
            <a:endParaRPr lang="en-CA" sz="2400">
              <a:solidFill>
                <a:schemeClr val="tx1"/>
              </a:solidFill>
            </a:endParaRPr>
          </a:p>
        </p:txBody>
      </p:sp>
      <p:pic>
        <p:nvPicPr>
          <p:cNvPr id="2052" name="Picture 4">
            <a:extLst>
              <a:ext uri="{FF2B5EF4-FFF2-40B4-BE49-F238E27FC236}">
                <a16:creationId xmlns:a16="http://schemas.microsoft.com/office/drawing/2014/main" id="{CAE9DC5B-1AF4-5945-FCBF-767BB2C2F2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6891" y="2812959"/>
            <a:ext cx="4869467" cy="1039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13872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2C13F-A30C-7681-16B4-8595A31B5833}"/>
            </a:ext>
          </a:extLst>
        </p:cNvPr>
        <p:cNvGrpSpPr/>
        <p:nvPr/>
      </p:nvGrpSpPr>
      <p:grpSpPr>
        <a:xfrm>
          <a:off x="0" y="0"/>
          <a:ext cx="0" cy="0"/>
          <a:chOff x="0" y="0"/>
          <a:chExt cx="0" cy="0"/>
        </a:xfrm>
      </p:grpSpPr>
      <p:pic>
        <p:nvPicPr>
          <p:cNvPr id="12" name="Picture 11" descr="A black background with grey text&#10;&#10;Description automatically generated">
            <a:extLst>
              <a:ext uri="{FF2B5EF4-FFF2-40B4-BE49-F238E27FC236}">
                <a16:creationId xmlns:a16="http://schemas.microsoft.com/office/drawing/2014/main" id="{8213F089-0463-0F09-8DC5-B72CA7B25DA3}"/>
              </a:ext>
            </a:extLst>
          </p:cNvPr>
          <p:cNvPicPr>
            <a:picLocks noChangeAspect="1"/>
          </p:cNvPicPr>
          <p:nvPr/>
        </p:nvPicPr>
        <p:blipFill>
          <a:blip r:embed="rId3"/>
          <a:stretch>
            <a:fillRect/>
          </a:stretch>
        </p:blipFill>
        <p:spPr>
          <a:xfrm>
            <a:off x="279966" y="6073404"/>
            <a:ext cx="1138241" cy="640260"/>
          </a:xfrm>
          <a:prstGeom prst="rect">
            <a:avLst/>
          </a:prstGeom>
        </p:spPr>
      </p:pic>
      <p:pic>
        <p:nvPicPr>
          <p:cNvPr id="14" name="Picture 13">
            <a:extLst>
              <a:ext uri="{FF2B5EF4-FFF2-40B4-BE49-F238E27FC236}">
                <a16:creationId xmlns:a16="http://schemas.microsoft.com/office/drawing/2014/main" id="{0FE05FBF-A346-D34A-D28D-840AF12932C8}"/>
              </a:ext>
            </a:extLst>
          </p:cNvPr>
          <p:cNvPicPr>
            <a:picLocks noChangeAspect="1"/>
          </p:cNvPicPr>
          <p:nvPr/>
        </p:nvPicPr>
        <p:blipFill>
          <a:blip r:embed="rId4"/>
          <a:stretch>
            <a:fillRect/>
          </a:stretch>
        </p:blipFill>
        <p:spPr>
          <a:xfrm>
            <a:off x="1587103" y="6178664"/>
            <a:ext cx="1745119" cy="535000"/>
          </a:xfrm>
          <a:prstGeom prst="rect">
            <a:avLst/>
          </a:prstGeom>
        </p:spPr>
      </p:pic>
      <p:sp>
        <p:nvSpPr>
          <p:cNvPr id="6" name="Subtitle 2">
            <a:extLst>
              <a:ext uri="{FF2B5EF4-FFF2-40B4-BE49-F238E27FC236}">
                <a16:creationId xmlns:a16="http://schemas.microsoft.com/office/drawing/2014/main" id="{9C65D6C5-0DA5-07CB-921D-52A3DCB1A2FA}"/>
              </a:ext>
            </a:extLst>
          </p:cNvPr>
          <p:cNvSpPr>
            <a:spLocks noGrp="1"/>
          </p:cNvSpPr>
          <p:nvPr/>
        </p:nvSpPr>
        <p:spPr>
          <a:xfrm>
            <a:off x="625642" y="1695450"/>
            <a:ext cx="5920754" cy="3839078"/>
          </a:xfrm>
          <a:prstGeom prst="rect">
            <a:avLst/>
          </a:prstGeom>
        </p:spPr>
        <p:txBody>
          <a:bodyPr lIns="91440" tIns="45720" rIns="91440" bIns="45720" anchor="t"/>
          <a:lstStyle>
            <a:lvl1pPr marL="0" indent="0" algn="l" defTabSz="1523848" rtl="0" eaLnBrk="1" latinLnBrk="0" hangingPunct="1">
              <a:lnSpc>
                <a:spcPct val="90000"/>
              </a:lnSpc>
              <a:spcBef>
                <a:spcPts val="1667"/>
              </a:spcBef>
              <a:buFont typeface="Arial" panose="020B0604020202020204" pitchFamily="34" charset="0"/>
              <a:buNone/>
              <a:defRPr sz="5400" kern="1200" baseline="0">
                <a:solidFill>
                  <a:schemeClr val="bg1"/>
                </a:solidFill>
                <a:latin typeface="+mn-lt"/>
                <a:ea typeface="+mn-ea"/>
                <a:cs typeface="+mn-cs"/>
              </a:defRPr>
            </a:lvl1pPr>
            <a:lvl2pPr marL="761924" indent="0" algn="ctr" defTabSz="1523848" rtl="0" eaLnBrk="1" latinLnBrk="0" hangingPunct="1">
              <a:lnSpc>
                <a:spcPct val="90000"/>
              </a:lnSpc>
              <a:spcBef>
                <a:spcPts val="833"/>
              </a:spcBef>
              <a:buFont typeface="Arial" panose="020B0604020202020204" pitchFamily="34" charset="0"/>
              <a:buNone/>
              <a:defRPr sz="3333" kern="1200">
                <a:solidFill>
                  <a:schemeClr val="tx1"/>
                </a:solidFill>
                <a:latin typeface="+mn-lt"/>
                <a:ea typeface="+mn-ea"/>
                <a:cs typeface="+mn-cs"/>
              </a:defRPr>
            </a:lvl2pPr>
            <a:lvl3pPr marL="1523848" indent="0" algn="ctr" defTabSz="1523848" rtl="0" eaLnBrk="1" latinLnBrk="0" hangingPunct="1">
              <a:lnSpc>
                <a:spcPct val="90000"/>
              </a:lnSpc>
              <a:spcBef>
                <a:spcPts val="833"/>
              </a:spcBef>
              <a:buFont typeface="Arial" panose="020B0604020202020204" pitchFamily="34" charset="0"/>
              <a:buNone/>
              <a:defRPr sz="3000" kern="1200">
                <a:solidFill>
                  <a:schemeClr val="tx1"/>
                </a:solidFill>
                <a:latin typeface="+mn-lt"/>
                <a:ea typeface="+mn-ea"/>
                <a:cs typeface="+mn-cs"/>
              </a:defRPr>
            </a:lvl3pPr>
            <a:lvl4pPr marL="2285771"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4pPr>
            <a:lvl5pPr marL="3047695"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5pPr>
            <a:lvl6pPr marL="3809619"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6pPr>
            <a:lvl7pPr marL="4571543"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7pPr>
            <a:lvl8pPr marL="5333467"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8pPr>
            <a:lvl9pPr marL="6095390"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9pPr>
          </a:lstStyle>
          <a:p>
            <a:r>
              <a:rPr lang="en-GB" sz="2000" b="1">
                <a:solidFill>
                  <a:schemeClr val="tx1"/>
                </a:solidFill>
              </a:rPr>
              <a:t>What they are, why we used them?</a:t>
            </a:r>
          </a:p>
          <a:p>
            <a:pPr marL="342900" indent="-342900">
              <a:buFont typeface="Calibri" panose="020B0604020202020204" pitchFamily="34" charset="0"/>
              <a:buChar char="-"/>
            </a:pPr>
            <a:r>
              <a:rPr lang="en-GB" sz="2000">
                <a:solidFill>
                  <a:schemeClr val="tx1"/>
                </a:solidFill>
              </a:rPr>
              <a:t>An interactive, document-based environment</a:t>
            </a:r>
          </a:p>
          <a:p>
            <a:pPr marL="342900" indent="-342900">
              <a:buFont typeface="Calibri" panose="020B0604020202020204" pitchFamily="34" charset="0"/>
              <a:buChar char="-"/>
            </a:pPr>
            <a:r>
              <a:rPr lang="en-GB" sz="2000">
                <a:solidFill>
                  <a:schemeClr val="tx1"/>
                </a:solidFill>
              </a:rPr>
              <a:t>Write and execute (data querying and analysis) code</a:t>
            </a:r>
          </a:p>
          <a:p>
            <a:pPr marL="342900" indent="-342900">
              <a:buFont typeface="Calibri" panose="020B0604020202020204" pitchFamily="34" charset="0"/>
              <a:buChar char="-"/>
            </a:pPr>
            <a:r>
              <a:rPr lang="en-GB" sz="2000">
                <a:solidFill>
                  <a:schemeClr val="tx1"/>
                </a:solidFill>
              </a:rPr>
              <a:t>Document steps and rationales</a:t>
            </a:r>
          </a:p>
          <a:p>
            <a:pPr marL="342900" indent="-342900">
              <a:buFont typeface="Calibri" panose="020B0604020202020204" pitchFamily="34" charset="0"/>
              <a:buChar char="-"/>
            </a:pPr>
            <a:r>
              <a:rPr lang="en-GB" sz="2000">
                <a:solidFill>
                  <a:schemeClr val="tx1"/>
                </a:solidFill>
              </a:rPr>
              <a:t>Visualize results</a:t>
            </a:r>
          </a:p>
          <a:p>
            <a:pPr marL="342900" indent="-342900">
              <a:buFont typeface="Calibri" panose="020B0604020202020204" pitchFamily="34" charset="0"/>
              <a:buChar char="-"/>
            </a:pPr>
            <a:r>
              <a:rPr lang="en-GB" sz="2000">
                <a:solidFill>
                  <a:schemeClr val="tx1"/>
                </a:solidFill>
              </a:rPr>
              <a:t>Notable examples include </a:t>
            </a:r>
            <a:r>
              <a:rPr lang="en-GB" sz="2000" err="1">
                <a:solidFill>
                  <a:schemeClr val="tx1"/>
                </a:solidFill>
              </a:rPr>
              <a:t>Jupyter</a:t>
            </a:r>
            <a:r>
              <a:rPr lang="en-GB" sz="2000">
                <a:solidFill>
                  <a:schemeClr val="tx1"/>
                </a:solidFill>
              </a:rPr>
              <a:t> Notebook and Google </a:t>
            </a:r>
            <a:r>
              <a:rPr lang="en-GB" sz="2000" err="1">
                <a:solidFill>
                  <a:schemeClr val="tx1"/>
                </a:solidFill>
              </a:rPr>
              <a:t>Colab</a:t>
            </a:r>
            <a:endParaRPr lang="en-GB" sz="2000">
              <a:solidFill>
                <a:schemeClr val="tx1"/>
              </a:solidFill>
            </a:endParaRPr>
          </a:p>
          <a:p>
            <a:pPr marL="342900" indent="-342900">
              <a:buFont typeface="Calibri" panose="020B0604020202020204" pitchFamily="34" charset="0"/>
              <a:buChar char="-"/>
            </a:pPr>
            <a:endParaRPr lang="en-GB" sz="2000" b="1">
              <a:solidFill>
                <a:schemeClr val="tx1"/>
              </a:solidFill>
            </a:endParaRPr>
          </a:p>
        </p:txBody>
      </p:sp>
      <p:sp>
        <p:nvSpPr>
          <p:cNvPr id="9" name="Title 4">
            <a:extLst>
              <a:ext uri="{FF2B5EF4-FFF2-40B4-BE49-F238E27FC236}">
                <a16:creationId xmlns:a16="http://schemas.microsoft.com/office/drawing/2014/main" id="{3F8E8CA5-50F5-3168-4508-B135158BB46F}"/>
              </a:ext>
            </a:extLst>
          </p:cNvPr>
          <p:cNvSpPr>
            <a:spLocks noGrp="1"/>
          </p:cNvSpPr>
          <p:nvPr/>
        </p:nvSpPr>
        <p:spPr>
          <a:xfrm>
            <a:off x="690535" y="1142372"/>
            <a:ext cx="3626632" cy="390003"/>
          </a:xfrm>
          <a:prstGeom prst="rect">
            <a:avLst/>
          </a:prstGeom>
          <a:solidFill>
            <a:schemeClr val="accent5"/>
          </a:solidFill>
        </p:spPr>
        <p:txBody>
          <a:bodyPr/>
          <a:lstStyle>
            <a:lvl1pPr algn="l" defTabSz="1523848" rtl="0" eaLnBrk="1" latinLnBrk="0" hangingPunct="1">
              <a:lnSpc>
                <a:spcPct val="90000"/>
              </a:lnSpc>
              <a:spcBef>
                <a:spcPct val="0"/>
              </a:spcBef>
              <a:buNone/>
              <a:defRPr sz="4000" b="1" kern="1200">
                <a:solidFill>
                  <a:schemeClr val="bg1"/>
                </a:solidFill>
                <a:latin typeface="+mj-lt"/>
                <a:ea typeface="+mj-ea"/>
                <a:cs typeface="+mj-cs"/>
              </a:defRPr>
            </a:lvl1pPr>
          </a:lstStyle>
          <a:p>
            <a:r>
              <a:rPr lang="en-CA" sz="2400">
                <a:solidFill>
                  <a:schemeClr val="tx1"/>
                </a:solidFill>
              </a:rPr>
              <a:t>Computational Notebooks</a:t>
            </a:r>
          </a:p>
        </p:txBody>
      </p:sp>
      <p:pic>
        <p:nvPicPr>
          <p:cNvPr id="2" name="Graphic 1" descr="jupyter logo">
            <a:extLst>
              <a:ext uri="{FF2B5EF4-FFF2-40B4-BE49-F238E27FC236}">
                <a16:creationId xmlns:a16="http://schemas.microsoft.com/office/drawing/2014/main" id="{5EFA2977-7A53-6758-45B3-6F268A53A62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71312" y="1695293"/>
            <a:ext cx="2800350" cy="3221566"/>
          </a:xfrm>
          <a:prstGeom prst="rect">
            <a:avLst/>
          </a:prstGeom>
        </p:spPr>
      </p:pic>
    </p:spTree>
    <p:extLst>
      <p:ext uri="{BB962C8B-B14F-4D97-AF65-F5344CB8AC3E}">
        <p14:creationId xmlns:p14="http://schemas.microsoft.com/office/powerpoint/2010/main" val="3224056043"/>
      </p:ext>
    </p:extLst>
  </p:cSld>
  <p:clrMapOvr>
    <a:masterClrMapping/>
  </p:clrMapOvr>
</p:sld>
</file>

<file path=ppt/theme/theme1.xml><?xml version="1.0" encoding="utf-8"?>
<a:theme xmlns:a="http://schemas.openxmlformats.org/drawingml/2006/main" name="Custom Design">
  <a:themeElements>
    <a:clrScheme name="Sherman Centre">
      <a:dk1>
        <a:sysClr val="windowText" lastClr="000000"/>
      </a:dk1>
      <a:lt1>
        <a:sysClr val="window" lastClr="FFFFFF"/>
      </a:lt1>
      <a:dk2>
        <a:srgbClr val="495965"/>
      </a:dk2>
      <a:lt2>
        <a:srgbClr val="DBDBDD"/>
      </a:lt2>
      <a:accent1>
        <a:srgbClr val="7A003C"/>
      </a:accent1>
      <a:accent2>
        <a:srgbClr val="FDBF57"/>
      </a:accent2>
      <a:accent3>
        <a:srgbClr val="0D5D78"/>
      </a:accent3>
      <a:accent4>
        <a:srgbClr val="AAD5E1"/>
      </a:accent4>
      <a:accent5>
        <a:srgbClr val="E4EA6C"/>
      </a:accent5>
      <a:accent6>
        <a:srgbClr val="CC99CC"/>
      </a:accent6>
      <a:hlink>
        <a:srgbClr val="0D5D78"/>
      </a:hlink>
      <a:folHlink>
        <a:srgbClr val="7A003C"/>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4a641d8-3718-4f6e-97b8-0006812f7639" xsi:nil="true"/>
    <lcf76f155ced4ddcb4097134ff3c332f xmlns="e31d51e3-04c2-4366-ae9d-2f6686c11519">
      <Terms xmlns="http://schemas.microsoft.com/office/infopath/2007/PartnerControls"/>
    </lcf76f155ced4ddcb4097134ff3c332f>
    <LikesCount xmlns="http://schemas.microsoft.com/sharepoint/v3" xsi:nil="true"/>
    <Ratings xmlns="http://schemas.microsoft.com/sharepoint/v3" xsi:nil="true"/>
    <LikedBy xmlns="http://schemas.microsoft.com/sharepoint/v3">
      <UserInfo>
        <DisplayName/>
        <AccountId xsi:nil="true"/>
        <AccountType/>
      </UserInfo>
    </LikedBy>
    <RatedBy xmlns="http://schemas.microsoft.com/sharepoint/v3">
      <UserInfo>
        <DisplayName/>
        <AccountId xsi:nil="true"/>
        <AccountType/>
      </UserInfo>
    </RatedBy>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96478AFF89DFA4091C806DF70DD2F04" ma:contentTypeVersion="24" ma:contentTypeDescription="Create a new document." ma:contentTypeScope="" ma:versionID="ed52f2c95f82e2c4cec4a1a764fc5964">
  <xsd:schema xmlns:xsd="http://www.w3.org/2001/XMLSchema" xmlns:xs="http://www.w3.org/2001/XMLSchema" xmlns:p="http://schemas.microsoft.com/office/2006/metadata/properties" xmlns:ns1="http://schemas.microsoft.com/sharepoint/v3" xmlns:ns2="e31d51e3-04c2-4366-ae9d-2f6686c11519" xmlns:ns3="b4a641d8-3718-4f6e-97b8-0006812f7639" targetNamespace="http://schemas.microsoft.com/office/2006/metadata/properties" ma:root="true" ma:fieldsID="846e2c6bd01698def52e586ce3f3ee29" ns1:_="" ns2:_="" ns3:_="">
    <xsd:import namespace="http://schemas.microsoft.com/sharepoint/v3"/>
    <xsd:import namespace="e31d51e3-04c2-4366-ae9d-2f6686c11519"/>
    <xsd:import namespace="b4a641d8-3718-4f6e-97b8-0006812f763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element ref="ns1:AverageRating" minOccurs="0"/>
                <xsd:element ref="ns1:RatingCount" minOccurs="0"/>
                <xsd:element ref="ns1:RatedBy" minOccurs="0"/>
                <xsd:element ref="ns1:Ratings" minOccurs="0"/>
                <xsd:element ref="ns1:LikesCount" minOccurs="0"/>
                <xsd:element ref="ns1:LikedB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26" nillable="true" ma:displayName="Rating (0-5)" ma:decimals="2" ma:description="Average value of all the ratings that have been submitted" ma:internalName="AverageRating" ma:readOnly="true">
      <xsd:simpleType>
        <xsd:restriction base="dms:Number"/>
      </xsd:simpleType>
    </xsd:element>
    <xsd:element name="RatingCount" ma:index="27" nillable="true" ma:displayName="Number of Ratings" ma:decimals="0" ma:description="Number of ratings submitted" ma:internalName="RatingCount" ma:readOnly="true">
      <xsd:simpleType>
        <xsd:restriction base="dms:Number"/>
      </xsd:simpleType>
    </xsd:element>
    <xsd:element name="RatedBy" ma:index="28"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29" nillable="true" ma:displayName="User ratings" ma:description="User ratings for the item" ma:hidden="true" ma:internalName="Ratings">
      <xsd:simpleType>
        <xsd:restriction base="dms:Note"/>
      </xsd:simpleType>
    </xsd:element>
    <xsd:element name="LikesCount" ma:index="30" nillable="true" ma:displayName="Number of Likes" ma:internalName="LikesCount">
      <xsd:simpleType>
        <xsd:restriction base="dms:Unknown"/>
      </xsd:simpleType>
    </xsd:element>
    <xsd:element name="LikedBy" ma:index="31"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1d51e3-04c2-4366-ae9d-2f6686c115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073764d-e844-48d8-8cbc-d63b9d952867"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a641d8-3718-4f6e-97b8-0006812f763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30a8d07-97d4-4eb6-b84a-0c17dd527e70}" ma:internalName="TaxCatchAll" ma:showField="CatchAllData" ma:web="b4a641d8-3718-4f6e-97b8-0006812f763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1141F31-2028-4772-8719-D05BEAB1DFDF}">
  <ds:schemaRefs>
    <ds:schemaRef ds:uri="b4a641d8-3718-4f6e-97b8-0006812f7639"/>
    <ds:schemaRef ds:uri="e31d51e3-04c2-4366-ae9d-2f6686c1151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9407507-A8D0-475C-A1B1-86FC969E888F}">
  <ds:schemaRefs>
    <ds:schemaRef ds:uri="http://schemas.microsoft.com/sharepoint/v3/contenttype/forms"/>
  </ds:schemaRefs>
</ds:datastoreItem>
</file>

<file path=customXml/itemProps3.xml><?xml version="1.0" encoding="utf-8"?>
<ds:datastoreItem xmlns:ds="http://schemas.openxmlformats.org/officeDocument/2006/customXml" ds:itemID="{4870C2E7-7A2A-4573-A58B-4A896E71BF62}">
  <ds:schemaRefs>
    <ds:schemaRef ds:uri="b4a641d8-3718-4f6e-97b8-0006812f7639"/>
    <ds:schemaRef ds:uri="e31d51e3-04c2-4366-ae9d-2f6686c1151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24</Slides>
  <Notes>14</Notes>
  <HiddenSlides>0</HiddenSlide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Query Publications from OpenAlex</vt:lpstr>
      <vt:lpstr>Query Publications from OpenAlex (Cont'd)</vt:lpstr>
      <vt:lpstr>Apply Necessary Transformation and Clean Up</vt:lpstr>
      <vt:lpstr>Apply Known Discount to OpenAlex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Alexis-Carlota Cochrane</dc:creator>
  <cp:revision>28</cp:revision>
  <dcterms:created xsi:type="dcterms:W3CDTF">2024-09-25T18:54:57Z</dcterms:created>
  <dcterms:modified xsi:type="dcterms:W3CDTF">2025-06-11T12:52:14Z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0x010100596478AFF89DFA4091C806DF70DD2F04</vt:lpwstr>
  </property>
  <property fmtid="{D5CDD505-2E9C-101B-9397-08002B2CF9AE}" pid="3" name="MediaServiceImageTags">
    <vt:lpwstr/>
  </property>
</Properties>
</file>