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7.xml" ContentType="application/vnd.openxmlformats-officedocument.theme+xml"/>
  <Override PartName="/ppt/theme/themeOverride5.xml" ContentType="application/vnd.openxmlformats-officedocument.themeOverrid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819" r:id="rId3"/>
    <p:sldMasterId id="2147483840" r:id="rId4"/>
    <p:sldMasterId id="2147483855" r:id="rId5"/>
    <p:sldMasterId id="2147483980" r:id="rId6"/>
    <p:sldMasterId id="2147484055" r:id="rId7"/>
    <p:sldMasterId id="2147484148" r:id="rId8"/>
  </p:sldMasterIdLst>
  <p:notesMasterIdLst>
    <p:notesMasterId r:id="rId188"/>
  </p:notesMasterIdLst>
  <p:sldIdLst>
    <p:sldId id="1290" r:id="rId9"/>
    <p:sldId id="1046" r:id="rId10"/>
    <p:sldId id="1117" r:id="rId11"/>
    <p:sldId id="565" r:id="rId12"/>
    <p:sldId id="1284" r:id="rId13"/>
    <p:sldId id="1227" r:id="rId14"/>
    <p:sldId id="1118" r:id="rId15"/>
    <p:sldId id="581" r:id="rId16"/>
    <p:sldId id="582" r:id="rId17"/>
    <p:sldId id="977" r:id="rId18"/>
    <p:sldId id="1277" r:id="rId19"/>
    <p:sldId id="1142" r:id="rId20"/>
    <p:sldId id="1143" r:id="rId21"/>
    <p:sldId id="1144" r:id="rId22"/>
    <p:sldId id="1145" r:id="rId23"/>
    <p:sldId id="1146" r:id="rId24"/>
    <p:sldId id="1147" r:id="rId25"/>
    <p:sldId id="1066" r:id="rId26"/>
    <p:sldId id="1096" r:id="rId27"/>
    <p:sldId id="1067" r:id="rId28"/>
    <p:sldId id="1068" r:id="rId29"/>
    <p:sldId id="1069" r:id="rId30"/>
    <p:sldId id="1070" r:id="rId31"/>
    <p:sldId id="1131" r:id="rId32"/>
    <p:sldId id="798" r:id="rId33"/>
    <p:sldId id="1214" r:id="rId34"/>
    <p:sldId id="786" r:id="rId35"/>
    <p:sldId id="1278" r:id="rId36"/>
    <p:sldId id="788" r:id="rId37"/>
    <p:sldId id="854" r:id="rId38"/>
    <p:sldId id="790" r:id="rId39"/>
    <p:sldId id="791" r:id="rId40"/>
    <p:sldId id="1044" r:id="rId41"/>
    <p:sldId id="1045" r:id="rId42"/>
    <p:sldId id="1036" r:id="rId43"/>
    <p:sldId id="1037" r:id="rId44"/>
    <p:sldId id="1038" r:id="rId45"/>
    <p:sldId id="722" r:id="rId46"/>
    <p:sldId id="814" r:id="rId47"/>
    <p:sldId id="723" r:id="rId48"/>
    <p:sldId id="724" r:id="rId49"/>
    <p:sldId id="725" r:id="rId50"/>
    <p:sldId id="1279" r:id="rId51"/>
    <p:sldId id="726" r:id="rId52"/>
    <p:sldId id="728" r:id="rId53"/>
    <p:sldId id="729" r:id="rId54"/>
    <p:sldId id="819" r:id="rId55"/>
    <p:sldId id="1280" r:id="rId56"/>
    <p:sldId id="1100" r:id="rId57"/>
    <p:sldId id="1101" r:id="rId58"/>
    <p:sldId id="1102" r:id="rId59"/>
    <p:sldId id="1104" r:id="rId60"/>
    <p:sldId id="1150" r:id="rId61"/>
    <p:sldId id="1151" r:id="rId62"/>
    <p:sldId id="1152" r:id="rId63"/>
    <p:sldId id="1153" r:id="rId64"/>
    <p:sldId id="1154" r:id="rId65"/>
    <p:sldId id="1155" r:id="rId66"/>
    <p:sldId id="1241" r:id="rId67"/>
    <p:sldId id="1242" r:id="rId68"/>
    <p:sldId id="1243" r:id="rId69"/>
    <p:sldId id="1244" r:id="rId70"/>
    <p:sldId id="1245" r:id="rId71"/>
    <p:sldId id="1246" r:id="rId72"/>
    <p:sldId id="1247" r:id="rId73"/>
    <p:sldId id="1248" r:id="rId74"/>
    <p:sldId id="1281" r:id="rId75"/>
    <p:sldId id="1259" r:id="rId76"/>
    <p:sldId id="1260" r:id="rId77"/>
    <p:sldId id="1291" r:id="rId78"/>
    <p:sldId id="1276" r:id="rId79"/>
    <p:sldId id="1273" r:id="rId80"/>
    <p:sldId id="1282" r:id="rId81"/>
    <p:sldId id="1263" r:id="rId82"/>
    <p:sldId id="1275" r:id="rId83"/>
    <p:sldId id="1274" r:id="rId84"/>
    <p:sldId id="1267" r:id="rId85"/>
    <p:sldId id="799" r:id="rId86"/>
    <p:sldId id="815" r:id="rId87"/>
    <p:sldId id="866" r:id="rId88"/>
    <p:sldId id="867" r:id="rId89"/>
    <p:sldId id="770" r:id="rId90"/>
    <p:sldId id="1289" r:id="rId91"/>
    <p:sldId id="771" r:id="rId92"/>
    <p:sldId id="1035" r:id="rId93"/>
    <p:sldId id="1015" r:id="rId94"/>
    <p:sldId id="1016" r:id="rId95"/>
    <p:sldId id="1028" r:id="rId96"/>
    <p:sldId id="772" r:id="rId97"/>
    <p:sldId id="848" r:id="rId98"/>
    <p:sldId id="846" r:id="rId99"/>
    <p:sldId id="1061" r:id="rId100"/>
    <p:sldId id="1071" r:id="rId101"/>
    <p:sldId id="1062" r:id="rId102"/>
    <p:sldId id="1063" r:id="rId103"/>
    <p:sldId id="1064" r:id="rId104"/>
    <p:sldId id="1065" r:id="rId105"/>
    <p:sldId id="969" r:id="rId106"/>
    <p:sldId id="970" r:id="rId107"/>
    <p:sldId id="972" r:id="rId108"/>
    <p:sldId id="1125" r:id="rId109"/>
    <p:sldId id="1049" r:id="rId110"/>
    <p:sldId id="973" r:id="rId111"/>
    <p:sldId id="974" r:id="rId112"/>
    <p:sldId id="975" r:id="rId113"/>
    <p:sldId id="1008" r:id="rId114"/>
    <p:sldId id="1098" r:id="rId115"/>
    <p:sldId id="1099" r:id="rId116"/>
    <p:sldId id="1019" r:id="rId117"/>
    <p:sldId id="1020" r:id="rId118"/>
    <p:sldId id="1021" r:id="rId119"/>
    <p:sldId id="1022" r:id="rId120"/>
    <p:sldId id="1023" r:id="rId121"/>
    <p:sldId id="1025" r:id="rId122"/>
    <p:sldId id="1026" r:id="rId123"/>
    <p:sldId id="1027" r:id="rId124"/>
    <p:sldId id="1285" r:id="rId125"/>
    <p:sldId id="1286" r:id="rId126"/>
    <p:sldId id="1288" r:id="rId127"/>
    <p:sldId id="965" r:id="rId128"/>
    <p:sldId id="966" r:id="rId129"/>
    <p:sldId id="967" r:id="rId130"/>
    <p:sldId id="1007" r:id="rId131"/>
    <p:sldId id="968" r:id="rId132"/>
    <p:sldId id="602" r:id="rId133"/>
    <p:sldId id="338" r:id="rId134"/>
    <p:sldId id="553" r:id="rId135"/>
    <p:sldId id="564" r:id="rId136"/>
    <p:sldId id="1126" r:id="rId137"/>
    <p:sldId id="672" r:id="rId138"/>
    <p:sldId id="671" r:id="rId139"/>
    <p:sldId id="1114" r:id="rId140"/>
    <p:sldId id="946" r:id="rId141"/>
    <p:sldId id="1133" r:id="rId142"/>
    <p:sldId id="1112" r:id="rId143"/>
    <p:sldId id="1113" r:id="rId144"/>
    <p:sldId id="1127" r:id="rId145"/>
    <p:sldId id="1128" r:id="rId146"/>
    <p:sldId id="1129" r:id="rId147"/>
    <p:sldId id="1130" r:id="rId148"/>
    <p:sldId id="1115" r:id="rId149"/>
    <p:sldId id="1116" r:id="rId150"/>
    <p:sldId id="1216" r:id="rId151"/>
    <p:sldId id="1218" r:id="rId152"/>
    <p:sldId id="1219" r:id="rId153"/>
    <p:sldId id="1220" r:id="rId154"/>
    <p:sldId id="1221" r:id="rId155"/>
    <p:sldId id="1222" r:id="rId156"/>
    <p:sldId id="1215" r:id="rId157"/>
    <p:sldId id="1202" r:id="rId158"/>
    <p:sldId id="1203" r:id="rId159"/>
    <p:sldId id="1283" r:id="rId160"/>
    <p:sldId id="1204" r:id="rId161"/>
    <p:sldId id="1205" r:id="rId162"/>
    <p:sldId id="1225" r:id="rId163"/>
    <p:sldId id="1226" r:id="rId164"/>
    <p:sldId id="1178" r:id="rId165"/>
    <p:sldId id="1213" r:id="rId166"/>
    <p:sldId id="1179" r:id="rId167"/>
    <p:sldId id="1292" r:id="rId168"/>
    <p:sldId id="1181" r:id="rId169"/>
    <p:sldId id="1163" r:id="rId170"/>
    <p:sldId id="1164" r:id="rId171"/>
    <p:sldId id="1165" r:id="rId172"/>
    <p:sldId id="1166" r:id="rId173"/>
    <p:sldId id="1167" r:id="rId174"/>
    <p:sldId id="1168" r:id="rId175"/>
    <p:sldId id="1169" r:id="rId176"/>
    <p:sldId id="1170" r:id="rId177"/>
    <p:sldId id="1171" r:id="rId178"/>
    <p:sldId id="1172" r:id="rId179"/>
    <p:sldId id="1173" r:id="rId180"/>
    <p:sldId id="1174" r:id="rId181"/>
    <p:sldId id="1175" r:id="rId182"/>
    <p:sldId id="951" r:id="rId183"/>
    <p:sldId id="339" r:id="rId184"/>
    <p:sldId id="1293" r:id="rId185"/>
    <p:sldId id="341" r:id="rId186"/>
    <p:sldId id="1294" r:id="rId187"/>
  </p:sldIdLst>
  <p:sldSz cx="9144000" cy="6858000" type="screen4x3"/>
  <p:notesSz cx="6858000" cy="9144000"/>
  <p:defaultTextStyle>
    <a:defPPr>
      <a:defRPr lang="en-US"/>
    </a:defPPr>
    <a:lvl1pPr marL="0" algn="l" defTabSz="914351" rtl="0" eaLnBrk="1" latinLnBrk="0" hangingPunct="1">
      <a:defRPr sz="1800" kern="1200">
        <a:solidFill>
          <a:schemeClr val="tx1"/>
        </a:solidFill>
        <a:latin typeface="+mn-lt"/>
        <a:ea typeface="+mn-ea"/>
        <a:cs typeface="+mn-cs"/>
      </a:defRPr>
    </a:lvl1pPr>
    <a:lvl2pPr marL="457173" algn="l" defTabSz="914351" rtl="0" eaLnBrk="1" latinLnBrk="0" hangingPunct="1">
      <a:defRPr sz="1800" kern="1200">
        <a:solidFill>
          <a:schemeClr val="tx1"/>
        </a:solidFill>
        <a:latin typeface="+mn-lt"/>
        <a:ea typeface="+mn-ea"/>
        <a:cs typeface="+mn-cs"/>
      </a:defRPr>
    </a:lvl2pPr>
    <a:lvl3pPr marL="914351" algn="l" defTabSz="914351" rtl="0" eaLnBrk="1" latinLnBrk="0" hangingPunct="1">
      <a:defRPr sz="1800" kern="1200">
        <a:solidFill>
          <a:schemeClr val="tx1"/>
        </a:solidFill>
        <a:latin typeface="+mn-lt"/>
        <a:ea typeface="+mn-ea"/>
        <a:cs typeface="+mn-cs"/>
      </a:defRPr>
    </a:lvl3pPr>
    <a:lvl4pPr marL="1371523" algn="l" defTabSz="914351" rtl="0" eaLnBrk="1" latinLnBrk="0" hangingPunct="1">
      <a:defRPr sz="1800" kern="1200">
        <a:solidFill>
          <a:schemeClr val="tx1"/>
        </a:solidFill>
        <a:latin typeface="+mn-lt"/>
        <a:ea typeface="+mn-ea"/>
        <a:cs typeface="+mn-cs"/>
      </a:defRPr>
    </a:lvl4pPr>
    <a:lvl5pPr marL="1828700" algn="l" defTabSz="914351" rtl="0" eaLnBrk="1" latinLnBrk="0" hangingPunct="1">
      <a:defRPr sz="1800" kern="1200">
        <a:solidFill>
          <a:schemeClr val="tx1"/>
        </a:solidFill>
        <a:latin typeface="+mn-lt"/>
        <a:ea typeface="+mn-ea"/>
        <a:cs typeface="+mn-cs"/>
      </a:defRPr>
    </a:lvl5pPr>
    <a:lvl6pPr marL="2285873" algn="l" defTabSz="914351" rtl="0" eaLnBrk="1" latinLnBrk="0" hangingPunct="1">
      <a:defRPr sz="1800" kern="1200">
        <a:solidFill>
          <a:schemeClr val="tx1"/>
        </a:solidFill>
        <a:latin typeface="+mn-lt"/>
        <a:ea typeface="+mn-ea"/>
        <a:cs typeface="+mn-cs"/>
      </a:defRPr>
    </a:lvl6pPr>
    <a:lvl7pPr marL="2743046" algn="l" defTabSz="914351" rtl="0" eaLnBrk="1" latinLnBrk="0" hangingPunct="1">
      <a:defRPr sz="1800" kern="1200">
        <a:solidFill>
          <a:schemeClr val="tx1"/>
        </a:solidFill>
        <a:latin typeface="+mn-lt"/>
        <a:ea typeface="+mn-ea"/>
        <a:cs typeface="+mn-cs"/>
      </a:defRPr>
    </a:lvl7pPr>
    <a:lvl8pPr marL="3200219" algn="l" defTabSz="914351" rtl="0" eaLnBrk="1" latinLnBrk="0" hangingPunct="1">
      <a:defRPr sz="1800" kern="1200">
        <a:solidFill>
          <a:schemeClr val="tx1"/>
        </a:solidFill>
        <a:latin typeface="+mn-lt"/>
        <a:ea typeface="+mn-ea"/>
        <a:cs typeface="+mn-cs"/>
      </a:defRPr>
    </a:lvl8pPr>
    <a:lvl9pPr marL="3657397" algn="l" defTabSz="91435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51" autoAdjust="0"/>
    <p:restoredTop sz="94176" autoAdjust="0"/>
  </p:normalViewPr>
  <p:slideViewPr>
    <p:cSldViewPr>
      <p:cViewPr varScale="1">
        <p:scale>
          <a:sx n="85" d="100"/>
          <a:sy n="85" d="100"/>
        </p:scale>
        <p:origin x="58" y="91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theme" Target="theme/theme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tableStyles" Target="tableStyles.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0" Type="http://schemas.openxmlformats.org/officeDocument/2006/relationships/viewProps" Target="view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wmf"/><Relationship Id="rId7" Type="http://schemas.openxmlformats.org/officeDocument/2006/relationships/image" Target="../media/image29.emf"/><Relationship Id="rId2" Type="http://schemas.openxmlformats.org/officeDocument/2006/relationships/image" Target="../media/image24.wmf"/><Relationship Id="rId1" Type="http://schemas.openxmlformats.org/officeDocument/2006/relationships/image" Target="../media/image23.e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115229-4F5C-4E6E-9E72-CD6837FE8801}" type="datetimeFigureOut">
              <a:rPr lang="en-CA" smtClean="0"/>
              <a:t>2023-05-03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6740D4-E0BB-49B7-B6EF-111E4A2A66F6}" type="slidenum">
              <a:rPr lang="en-CA" smtClean="0"/>
              <a:t>‹#›</a:t>
            </a:fld>
            <a:endParaRPr lang="en-CA"/>
          </a:p>
        </p:txBody>
      </p:sp>
    </p:spTree>
    <p:extLst>
      <p:ext uri="{BB962C8B-B14F-4D97-AF65-F5344CB8AC3E}">
        <p14:creationId xmlns:p14="http://schemas.microsoft.com/office/powerpoint/2010/main" val="1502891003"/>
      </p:ext>
    </p:extLst>
  </p:cSld>
  <p:clrMap bg1="lt1" tx1="dk1" bg2="lt2" tx2="dk2" accent1="accent1" accent2="accent2" accent3="accent3" accent4="accent4" accent5="accent5" accent6="accent6" hlink="hlink" folHlink="folHlink"/>
  <p:notesStyle>
    <a:lvl1pPr marL="0" algn="l" defTabSz="914351" rtl="0" eaLnBrk="1" latinLnBrk="0" hangingPunct="1">
      <a:defRPr sz="1200" kern="1200">
        <a:solidFill>
          <a:schemeClr val="tx1"/>
        </a:solidFill>
        <a:latin typeface="+mn-lt"/>
        <a:ea typeface="+mn-ea"/>
        <a:cs typeface="+mn-cs"/>
      </a:defRPr>
    </a:lvl1pPr>
    <a:lvl2pPr marL="457173" algn="l" defTabSz="914351" rtl="0" eaLnBrk="1" latinLnBrk="0" hangingPunct="1">
      <a:defRPr sz="1200" kern="1200">
        <a:solidFill>
          <a:schemeClr val="tx1"/>
        </a:solidFill>
        <a:latin typeface="+mn-lt"/>
        <a:ea typeface="+mn-ea"/>
        <a:cs typeface="+mn-cs"/>
      </a:defRPr>
    </a:lvl2pPr>
    <a:lvl3pPr marL="914351" algn="l" defTabSz="914351" rtl="0" eaLnBrk="1" latinLnBrk="0" hangingPunct="1">
      <a:defRPr sz="1200" kern="1200">
        <a:solidFill>
          <a:schemeClr val="tx1"/>
        </a:solidFill>
        <a:latin typeface="+mn-lt"/>
        <a:ea typeface="+mn-ea"/>
        <a:cs typeface="+mn-cs"/>
      </a:defRPr>
    </a:lvl3pPr>
    <a:lvl4pPr marL="1371523" algn="l" defTabSz="914351" rtl="0" eaLnBrk="1" latinLnBrk="0" hangingPunct="1">
      <a:defRPr sz="1200" kern="1200">
        <a:solidFill>
          <a:schemeClr val="tx1"/>
        </a:solidFill>
        <a:latin typeface="+mn-lt"/>
        <a:ea typeface="+mn-ea"/>
        <a:cs typeface="+mn-cs"/>
      </a:defRPr>
    </a:lvl4pPr>
    <a:lvl5pPr marL="1828700" algn="l" defTabSz="914351" rtl="0" eaLnBrk="1" latinLnBrk="0" hangingPunct="1">
      <a:defRPr sz="1200" kern="1200">
        <a:solidFill>
          <a:schemeClr val="tx1"/>
        </a:solidFill>
        <a:latin typeface="+mn-lt"/>
        <a:ea typeface="+mn-ea"/>
        <a:cs typeface="+mn-cs"/>
      </a:defRPr>
    </a:lvl5pPr>
    <a:lvl6pPr marL="2285873" algn="l" defTabSz="914351" rtl="0" eaLnBrk="1" latinLnBrk="0" hangingPunct="1">
      <a:defRPr sz="1200" kern="1200">
        <a:solidFill>
          <a:schemeClr val="tx1"/>
        </a:solidFill>
        <a:latin typeface="+mn-lt"/>
        <a:ea typeface="+mn-ea"/>
        <a:cs typeface="+mn-cs"/>
      </a:defRPr>
    </a:lvl6pPr>
    <a:lvl7pPr marL="2743046" algn="l" defTabSz="914351" rtl="0" eaLnBrk="1" latinLnBrk="0" hangingPunct="1">
      <a:defRPr sz="1200" kern="1200">
        <a:solidFill>
          <a:schemeClr val="tx1"/>
        </a:solidFill>
        <a:latin typeface="+mn-lt"/>
        <a:ea typeface="+mn-ea"/>
        <a:cs typeface="+mn-cs"/>
      </a:defRPr>
    </a:lvl7pPr>
    <a:lvl8pPr marL="3200219" algn="l" defTabSz="914351" rtl="0" eaLnBrk="1" latinLnBrk="0" hangingPunct="1">
      <a:defRPr sz="1200" kern="1200">
        <a:solidFill>
          <a:schemeClr val="tx1"/>
        </a:solidFill>
        <a:latin typeface="+mn-lt"/>
        <a:ea typeface="+mn-ea"/>
        <a:cs typeface="+mn-cs"/>
      </a:defRPr>
    </a:lvl8pPr>
    <a:lvl9pPr marL="3657397" algn="l" defTabSz="9143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dirty="0" smtClean="0"/>
              <a:t>Centre de </a:t>
            </a:r>
            <a:r>
              <a:rPr lang="en-US" sz="1200" dirty="0" err="1" smtClean="0"/>
              <a:t>Recherche</a:t>
            </a:r>
            <a:r>
              <a:rPr lang="en-US" sz="1200" dirty="0" smtClean="0"/>
              <a:t> </a:t>
            </a:r>
            <a:r>
              <a:rPr lang="en-US" sz="1200" dirty="0" err="1" smtClean="0"/>
              <a:t>En</a:t>
            </a:r>
            <a:r>
              <a:rPr lang="en-US" sz="1200" dirty="0" smtClean="0"/>
              <a:t> </a:t>
            </a:r>
            <a:r>
              <a:rPr lang="en-US" sz="1200" dirty="0" err="1" smtClean="0"/>
              <a:t>Électronique</a:t>
            </a:r>
            <a:r>
              <a:rPr lang="en-US" sz="1200" dirty="0" smtClean="0"/>
              <a:t> </a:t>
            </a:r>
            <a:r>
              <a:rPr lang="en-US" sz="1200" dirty="0" err="1" smtClean="0"/>
              <a:t>Radiofréquence</a:t>
            </a:r>
            <a:r>
              <a:rPr lang="en-US" sz="1200" dirty="0" smtClean="0"/>
              <a:t> </a:t>
            </a:r>
            <a:r>
              <a:rPr lang="fr-CA" sz="1200" dirty="0" smtClean="0"/>
              <a:t>Montréal, Québec</a:t>
            </a:r>
            <a:r>
              <a:rPr lang="en-US" sz="1200" dirty="0" smtClean="0"/>
              <a:t>,</a:t>
            </a:r>
            <a:endParaRPr lang="en-US" altLang="en-US" dirty="0"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30171" indent="-280835">
              <a:spcBef>
                <a:spcPct val="30000"/>
              </a:spcBef>
              <a:defRPr sz="1200">
                <a:solidFill>
                  <a:schemeClr val="tx1"/>
                </a:solidFill>
                <a:latin typeface="Calibri" pitchFamily="34" charset="0"/>
              </a:defRPr>
            </a:lvl2pPr>
            <a:lvl3pPr marL="1123340" indent="-224668">
              <a:spcBef>
                <a:spcPct val="30000"/>
              </a:spcBef>
              <a:defRPr sz="1200">
                <a:solidFill>
                  <a:schemeClr val="tx1"/>
                </a:solidFill>
                <a:latin typeface="Calibri" pitchFamily="34" charset="0"/>
              </a:defRPr>
            </a:lvl3pPr>
            <a:lvl4pPr marL="1572677" indent="-224668">
              <a:spcBef>
                <a:spcPct val="30000"/>
              </a:spcBef>
              <a:defRPr sz="1200">
                <a:solidFill>
                  <a:schemeClr val="tx1"/>
                </a:solidFill>
                <a:latin typeface="Calibri" pitchFamily="34" charset="0"/>
              </a:defRPr>
            </a:lvl4pPr>
            <a:lvl5pPr marL="2022013" indent="-224668">
              <a:spcBef>
                <a:spcPct val="30000"/>
              </a:spcBef>
              <a:defRPr sz="1200">
                <a:solidFill>
                  <a:schemeClr val="tx1"/>
                </a:solidFill>
                <a:latin typeface="Calibri" pitchFamily="34" charset="0"/>
              </a:defRPr>
            </a:lvl5pPr>
            <a:lvl6pPr marL="2471349" indent="-224668" eaLnBrk="0" fontAlgn="base" hangingPunct="0">
              <a:spcBef>
                <a:spcPct val="30000"/>
              </a:spcBef>
              <a:spcAft>
                <a:spcPct val="0"/>
              </a:spcAft>
              <a:defRPr sz="1200">
                <a:solidFill>
                  <a:schemeClr val="tx1"/>
                </a:solidFill>
                <a:latin typeface="Calibri" pitchFamily="34" charset="0"/>
              </a:defRPr>
            </a:lvl6pPr>
            <a:lvl7pPr marL="2920685" indent="-224668" eaLnBrk="0" fontAlgn="base" hangingPunct="0">
              <a:spcBef>
                <a:spcPct val="30000"/>
              </a:spcBef>
              <a:spcAft>
                <a:spcPct val="0"/>
              </a:spcAft>
              <a:defRPr sz="1200">
                <a:solidFill>
                  <a:schemeClr val="tx1"/>
                </a:solidFill>
                <a:latin typeface="Calibri" pitchFamily="34" charset="0"/>
              </a:defRPr>
            </a:lvl7pPr>
            <a:lvl8pPr marL="3370021" indent="-224668" eaLnBrk="0" fontAlgn="base" hangingPunct="0">
              <a:spcBef>
                <a:spcPct val="30000"/>
              </a:spcBef>
              <a:spcAft>
                <a:spcPct val="0"/>
              </a:spcAft>
              <a:defRPr sz="1200">
                <a:solidFill>
                  <a:schemeClr val="tx1"/>
                </a:solidFill>
                <a:latin typeface="Calibri" pitchFamily="34" charset="0"/>
              </a:defRPr>
            </a:lvl8pPr>
            <a:lvl9pPr marL="3819357" indent="-224668"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45E817E1-91C1-4F05-94DC-6E86AB228836}" type="slidenum">
              <a:rPr lang="en-US" altLang="en-US" smtClean="0">
                <a:latin typeface="Lucida Handwriting" pitchFamily="66" charset="0"/>
              </a:rPr>
              <a:pPr>
                <a:spcBef>
                  <a:spcPct val="0"/>
                </a:spcBef>
                <a:defRPr/>
              </a:pPr>
              <a:t>2</a:t>
            </a:fld>
            <a:endParaRPr lang="en-US" altLang="en-US" smtClean="0">
              <a:latin typeface="Lucida Handwriting" pitchFamily="66" charset="0"/>
            </a:endParaRPr>
          </a:p>
        </p:txBody>
      </p:sp>
    </p:spTree>
    <p:extLst>
      <p:ext uri="{BB962C8B-B14F-4D97-AF65-F5344CB8AC3E}">
        <p14:creationId xmlns:p14="http://schemas.microsoft.com/office/powerpoint/2010/main" val="1875086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1688170E-3525-4FC7-B0F5-2A869113FF79}" type="slidenum">
              <a:rPr lang="en-US" altLang="en-US" smtClean="0">
                <a:solidFill>
                  <a:srgbClr val="000000"/>
                </a:solidFill>
                <a:latin typeface="Lucida Handwriting" pitchFamily="66" charset="0"/>
              </a:rPr>
              <a:pPr>
                <a:spcBef>
                  <a:spcPct val="0"/>
                </a:spcBef>
                <a:defRPr/>
              </a:pPr>
              <a:t>11</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7922579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6DBA264-960F-4C99-BD72-9E9E1FF41F35}" type="slidenum">
              <a:rPr lang="en-US" altLang="en-US" smtClean="0">
                <a:solidFill>
                  <a:prstClr val="black"/>
                </a:solidFill>
                <a:latin typeface="Lucida Handwriting" pitchFamily="66" charset="0"/>
              </a:rPr>
              <a:pPr>
                <a:spcBef>
                  <a:spcPct val="0"/>
                </a:spcBef>
                <a:defRPr/>
              </a:pPr>
              <a:t>106</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15489602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6DBA264-960F-4C99-BD72-9E9E1FF41F35}" type="slidenum">
              <a:rPr lang="en-US" altLang="en-US" smtClean="0">
                <a:solidFill>
                  <a:prstClr val="black"/>
                </a:solidFill>
                <a:latin typeface="Lucida Handwriting" pitchFamily="66" charset="0"/>
              </a:rPr>
              <a:pPr>
                <a:spcBef>
                  <a:spcPct val="0"/>
                </a:spcBef>
                <a:defRPr/>
              </a:pPr>
              <a:t>107</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9306009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6DBA264-960F-4C99-BD72-9E9E1FF41F35}" type="slidenum">
              <a:rPr lang="en-US" altLang="en-US" smtClean="0">
                <a:solidFill>
                  <a:prstClr val="black"/>
                </a:solidFill>
                <a:latin typeface="Lucida Handwriting" pitchFamily="66" charset="0"/>
              </a:rPr>
              <a:pPr>
                <a:spcBef>
                  <a:spcPct val="0"/>
                </a:spcBef>
                <a:defRPr/>
              </a:pPr>
              <a:t>108</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24873171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B7F9B701-0198-44E3-BFBB-2D82C6A5F37D}" type="slidenum">
              <a:rPr lang="en-US" altLang="en-US" smtClean="0">
                <a:solidFill>
                  <a:prstClr val="black"/>
                </a:solidFill>
                <a:latin typeface="Lucida Handwriting" pitchFamily="66" charset="0"/>
              </a:rPr>
              <a:pPr>
                <a:spcBef>
                  <a:spcPct val="0"/>
                </a:spcBef>
                <a:defRPr/>
              </a:pPr>
              <a:t>109</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39977343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6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anose="03010101010101010101" pitchFamily="66" charset="0"/>
                <a:cs typeface="Arial" panose="020B0604020202020204" pitchFamily="34" charset="0"/>
              </a:defRPr>
            </a:lvl1pPr>
            <a:lvl2pPr marL="742950" indent="-285750">
              <a:defRPr sz="4800">
                <a:solidFill>
                  <a:schemeClr val="tx1"/>
                </a:solidFill>
                <a:latin typeface="Lucida Handwriting" panose="03010101010101010101" pitchFamily="66" charset="0"/>
                <a:cs typeface="Arial" panose="020B0604020202020204" pitchFamily="34" charset="0"/>
              </a:defRPr>
            </a:lvl2pPr>
            <a:lvl3pPr marL="1143000" indent="-228600">
              <a:defRPr sz="4800">
                <a:solidFill>
                  <a:schemeClr val="tx1"/>
                </a:solidFill>
                <a:latin typeface="Lucida Handwriting" panose="03010101010101010101" pitchFamily="66" charset="0"/>
                <a:cs typeface="Arial" panose="020B0604020202020204" pitchFamily="34" charset="0"/>
              </a:defRPr>
            </a:lvl3pPr>
            <a:lvl4pPr marL="1600200" indent="-228600">
              <a:defRPr sz="4800">
                <a:solidFill>
                  <a:schemeClr val="tx1"/>
                </a:solidFill>
                <a:latin typeface="Lucida Handwriting" panose="03010101010101010101" pitchFamily="66" charset="0"/>
                <a:cs typeface="Arial" panose="020B0604020202020204" pitchFamily="34" charset="0"/>
              </a:defRPr>
            </a:lvl4pPr>
            <a:lvl5pPr marL="2057400" indent="-22860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B0F22038-5F86-4594-8916-DF770AAFEB35}" type="slidenum">
              <a:rPr lang="en-CA" altLang="en-US" sz="1200">
                <a:solidFill>
                  <a:srgbClr val="000000"/>
                </a:solidFill>
              </a:rPr>
              <a:pPr/>
              <a:t>110</a:t>
            </a:fld>
            <a:endParaRPr lang="en-CA" altLang="en-US" sz="1200">
              <a:solidFill>
                <a:srgbClr val="000000"/>
              </a:solidFill>
            </a:endParaRPr>
          </a:p>
        </p:txBody>
      </p:sp>
    </p:spTree>
    <p:extLst>
      <p:ext uri="{BB962C8B-B14F-4D97-AF65-F5344CB8AC3E}">
        <p14:creationId xmlns:p14="http://schemas.microsoft.com/office/powerpoint/2010/main" val="8098761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anose="03010101010101010101" pitchFamily="66" charset="0"/>
                <a:cs typeface="Arial" panose="020B0604020202020204" pitchFamily="34" charset="0"/>
              </a:defRPr>
            </a:lvl1pPr>
            <a:lvl2pPr marL="755650" indent="-290513">
              <a:defRPr sz="4800">
                <a:solidFill>
                  <a:schemeClr val="tx1"/>
                </a:solidFill>
                <a:latin typeface="Lucida Handwriting" panose="03010101010101010101" pitchFamily="66" charset="0"/>
                <a:cs typeface="Arial" panose="020B0604020202020204" pitchFamily="34" charset="0"/>
              </a:defRPr>
            </a:lvl2pPr>
            <a:lvl3pPr marL="1162050" indent="-231775">
              <a:defRPr sz="4800">
                <a:solidFill>
                  <a:schemeClr val="tx1"/>
                </a:solidFill>
                <a:latin typeface="Lucida Handwriting" panose="03010101010101010101" pitchFamily="66" charset="0"/>
                <a:cs typeface="Arial" panose="020B0604020202020204" pitchFamily="34" charset="0"/>
              </a:defRPr>
            </a:lvl3pPr>
            <a:lvl4pPr marL="1627188" indent="-231775">
              <a:defRPr sz="4800">
                <a:solidFill>
                  <a:schemeClr val="tx1"/>
                </a:solidFill>
                <a:latin typeface="Lucida Handwriting" panose="03010101010101010101" pitchFamily="66" charset="0"/>
                <a:cs typeface="Arial" panose="020B0604020202020204" pitchFamily="34" charset="0"/>
              </a:defRPr>
            </a:lvl4pPr>
            <a:lvl5pPr marL="2092325" indent="-231775">
              <a:defRPr sz="4800">
                <a:solidFill>
                  <a:schemeClr val="tx1"/>
                </a:solidFill>
                <a:latin typeface="Lucida Handwriting" panose="03010101010101010101" pitchFamily="66" charset="0"/>
                <a:cs typeface="Arial" panose="020B0604020202020204" pitchFamily="34" charset="0"/>
              </a:defRPr>
            </a:lvl5pPr>
            <a:lvl6pPr marL="2549525" indent="-231775"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3006725" indent="-231775"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63925" indent="-231775"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921125" indent="-231775"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2198E795-DE1D-40DB-8146-E2E904BF2009}" type="slidenum">
              <a:rPr lang="en-US" altLang="en-US" sz="1200">
                <a:solidFill>
                  <a:srgbClr val="000000"/>
                </a:solidFill>
              </a:rPr>
              <a:pPr/>
              <a:t>111</a:t>
            </a:fld>
            <a:endParaRPr lang="en-US" altLang="en-US" sz="1200">
              <a:solidFill>
                <a:srgbClr val="000000"/>
              </a:solidFill>
            </a:endParaRPr>
          </a:p>
        </p:txBody>
      </p:sp>
    </p:spTree>
    <p:extLst>
      <p:ext uri="{BB962C8B-B14F-4D97-AF65-F5344CB8AC3E}">
        <p14:creationId xmlns:p14="http://schemas.microsoft.com/office/powerpoint/2010/main" val="18505814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2050" indent="-231775">
              <a:spcBef>
                <a:spcPct val="30000"/>
              </a:spcBef>
              <a:defRPr sz="1200">
                <a:solidFill>
                  <a:schemeClr val="tx1"/>
                </a:solidFill>
                <a:latin typeface="Calibri" panose="020F0502020204030204" pitchFamily="34" charset="0"/>
              </a:defRPr>
            </a:lvl3pPr>
            <a:lvl4pPr marL="1627188" indent="-231775">
              <a:spcBef>
                <a:spcPct val="30000"/>
              </a:spcBef>
              <a:defRPr sz="1200">
                <a:solidFill>
                  <a:schemeClr val="tx1"/>
                </a:solidFill>
                <a:latin typeface="Calibri" panose="020F0502020204030204" pitchFamily="34" charset="0"/>
              </a:defRPr>
            </a:lvl4pPr>
            <a:lvl5pPr marL="2092325" indent="-231775">
              <a:spcBef>
                <a:spcPct val="30000"/>
              </a:spcBef>
              <a:defRPr sz="1200">
                <a:solidFill>
                  <a:schemeClr val="tx1"/>
                </a:solidFill>
                <a:latin typeface="Calibri" panose="020F0502020204030204" pitchFamily="34" charset="0"/>
              </a:defRPr>
            </a:lvl5pPr>
            <a:lvl6pPr marL="2549525" indent="-231775" eaLnBrk="0" fontAlgn="base" hangingPunct="0">
              <a:spcBef>
                <a:spcPct val="30000"/>
              </a:spcBef>
              <a:spcAft>
                <a:spcPct val="0"/>
              </a:spcAft>
              <a:defRPr sz="1200">
                <a:solidFill>
                  <a:schemeClr val="tx1"/>
                </a:solidFill>
                <a:latin typeface="Calibri" panose="020F0502020204030204" pitchFamily="34" charset="0"/>
              </a:defRPr>
            </a:lvl6pPr>
            <a:lvl7pPr marL="3006725" indent="-231775" eaLnBrk="0" fontAlgn="base" hangingPunct="0">
              <a:spcBef>
                <a:spcPct val="30000"/>
              </a:spcBef>
              <a:spcAft>
                <a:spcPct val="0"/>
              </a:spcAft>
              <a:defRPr sz="1200">
                <a:solidFill>
                  <a:schemeClr val="tx1"/>
                </a:solidFill>
                <a:latin typeface="Calibri" panose="020F0502020204030204" pitchFamily="34" charset="0"/>
              </a:defRPr>
            </a:lvl7pPr>
            <a:lvl8pPr marL="3463925" indent="-231775" eaLnBrk="0" fontAlgn="base" hangingPunct="0">
              <a:spcBef>
                <a:spcPct val="30000"/>
              </a:spcBef>
              <a:spcAft>
                <a:spcPct val="0"/>
              </a:spcAft>
              <a:defRPr sz="1200">
                <a:solidFill>
                  <a:schemeClr val="tx1"/>
                </a:solidFill>
                <a:latin typeface="Calibri" panose="020F0502020204030204" pitchFamily="34" charset="0"/>
              </a:defRPr>
            </a:lvl8pPr>
            <a:lvl9pPr marL="3921125"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7F1262-C237-4E82-A78C-3C389006A74B}" type="slidenum">
              <a:rPr lang="en-US" altLang="en-US">
                <a:solidFill>
                  <a:srgbClr val="000000"/>
                </a:solidFill>
                <a:latin typeface="Lucida Handwriting" panose="03010101010101010101" pitchFamily="66" charset="0"/>
              </a:rPr>
              <a:pPr>
                <a:spcBef>
                  <a:spcPct val="0"/>
                </a:spcBef>
              </a:pPr>
              <a:t>112</a:t>
            </a:fld>
            <a:endParaRPr lang="en-US" altLang="en-US">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5503872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2050" indent="-231775">
              <a:spcBef>
                <a:spcPct val="30000"/>
              </a:spcBef>
              <a:defRPr sz="1200">
                <a:solidFill>
                  <a:schemeClr val="tx1"/>
                </a:solidFill>
                <a:latin typeface="Calibri" panose="020F0502020204030204" pitchFamily="34" charset="0"/>
              </a:defRPr>
            </a:lvl3pPr>
            <a:lvl4pPr marL="1627188" indent="-231775">
              <a:spcBef>
                <a:spcPct val="30000"/>
              </a:spcBef>
              <a:defRPr sz="1200">
                <a:solidFill>
                  <a:schemeClr val="tx1"/>
                </a:solidFill>
                <a:latin typeface="Calibri" panose="020F0502020204030204" pitchFamily="34" charset="0"/>
              </a:defRPr>
            </a:lvl4pPr>
            <a:lvl5pPr marL="2092325" indent="-231775">
              <a:spcBef>
                <a:spcPct val="30000"/>
              </a:spcBef>
              <a:defRPr sz="1200">
                <a:solidFill>
                  <a:schemeClr val="tx1"/>
                </a:solidFill>
                <a:latin typeface="Calibri" panose="020F0502020204030204" pitchFamily="34" charset="0"/>
              </a:defRPr>
            </a:lvl5pPr>
            <a:lvl6pPr marL="2549525" indent="-231775" eaLnBrk="0" fontAlgn="base" hangingPunct="0">
              <a:spcBef>
                <a:spcPct val="30000"/>
              </a:spcBef>
              <a:spcAft>
                <a:spcPct val="0"/>
              </a:spcAft>
              <a:defRPr sz="1200">
                <a:solidFill>
                  <a:schemeClr val="tx1"/>
                </a:solidFill>
                <a:latin typeface="Calibri" panose="020F0502020204030204" pitchFamily="34" charset="0"/>
              </a:defRPr>
            </a:lvl6pPr>
            <a:lvl7pPr marL="3006725" indent="-231775" eaLnBrk="0" fontAlgn="base" hangingPunct="0">
              <a:spcBef>
                <a:spcPct val="30000"/>
              </a:spcBef>
              <a:spcAft>
                <a:spcPct val="0"/>
              </a:spcAft>
              <a:defRPr sz="1200">
                <a:solidFill>
                  <a:schemeClr val="tx1"/>
                </a:solidFill>
                <a:latin typeface="Calibri" panose="020F0502020204030204" pitchFamily="34" charset="0"/>
              </a:defRPr>
            </a:lvl7pPr>
            <a:lvl8pPr marL="3463925" indent="-231775" eaLnBrk="0" fontAlgn="base" hangingPunct="0">
              <a:spcBef>
                <a:spcPct val="30000"/>
              </a:spcBef>
              <a:spcAft>
                <a:spcPct val="0"/>
              </a:spcAft>
              <a:defRPr sz="1200">
                <a:solidFill>
                  <a:schemeClr val="tx1"/>
                </a:solidFill>
                <a:latin typeface="Calibri" panose="020F0502020204030204" pitchFamily="34" charset="0"/>
              </a:defRPr>
            </a:lvl8pPr>
            <a:lvl9pPr marL="3921125"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B8A7F4-414D-4573-8BC3-E2F63ED9EB13}" type="slidenum">
              <a:rPr lang="en-US" altLang="en-US">
                <a:solidFill>
                  <a:srgbClr val="000000"/>
                </a:solidFill>
                <a:latin typeface="Lucida Handwriting" panose="03010101010101010101" pitchFamily="66" charset="0"/>
              </a:rPr>
              <a:pPr>
                <a:spcBef>
                  <a:spcPct val="0"/>
                </a:spcBef>
              </a:pPr>
              <a:t>113</a:t>
            </a:fld>
            <a:endParaRPr lang="en-US" altLang="en-US">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19511197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2050" indent="-231775">
              <a:spcBef>
                <a:spcPct val="30000"/>
              </a:spcBef>
              <a:defRPr sz="1200">
                <a:solidFill>
                  <a:schemeClr val="tx1"/>
                </a:solidFill>
                <a:latin typeface="Calibri" panose="020F0502020204030204" pitchFamily="34" charset="0"/>
              </a:defRPr>
            </a:lvl3pPr>
            <a:lvl4pPr marL="1627188" indent="-231775">
              <a:spcBef>
                <a:spcPct val="30000"/>
              </a:spcBef>
              <a:defRPr sz="1200">
                <a:solidFill>
                  <a:schemeClr val="tx1"/>
                </a:solidFill>
                <a:latin typeface="Calibri" panose="020F0502020204030204" pitchFamily="34" charset="0"/>
              </a:defRPr>
            </a:lvl4pPr>
            <a:lvl5pPr marL="2092325" indent="-231775">
              <a:spcBef>
                <a:spcPct val="30000"/>
              </a:spcBef>
              <a:defRPr sz="1200">
                <a:solidFill>
                  <a:schemeClr val="tx1"/>
                </a:solidFill>
                <a:latin typeface="Calibri" panose="020F0502020204030204" pitchFamily="34" charset="0"/>
              </a:defRPr>
            </a:lvl5pPr>
            <a:lvl6pPr marL="2549525" indent="-231775" eaLnBrk="0" fontAlgn="base" hangingPunct="0">
              <a:spcBef>
                <a:spcPct val="30000"/>
              </a:spcBef>
              <a:spcAft>
                <a:spcPct val="0"/>
              </a:spcAft>
              <a:defRPr sz="1200">
                <a:solidFill>
                  <a:schemeClr val="tx1"/>
                </a:solidFill>
                <a:latin typeface="Calibri" panose="020F0502020204030204" pitchFamily="34" charset="0"/>
              </a:defRPr>
            </a:lvl6pPr>
            <a:lvl7pPr marL="3006725" indent="-231775" eaLnBrk="0" fontAlgn="base" hangingPunct="0">
              <a:spcBef>
                <a:spcPct val="30000"/>
              </a:spcBef>
              <a:spcAft>
                <a:spcPct val="0"/>
              </a:spcAft>
              <a:defRPr sz="1200">
                <a:solidFill>
                  <a:schemeClr val="tx1"/>
                </a:solidFill>
                <a:latin typeface="Calibri" panose="020F0502020204030204" pitchFamily="34" charset="0"/>
              </a:defRPr>
            </a:lvl7pPr>
            <a:lvl8pPr marL="3463925" indent="-231775" eaLnBrk="0" fontAlgn="base" hangingPunct="0">
              <a:spcBef>
                <a:spcPct val="30000"/>
              </a:spcBef>
              <a:spcAft>
                <a:spcPct val="0"/>
              </a:spcAft>
              <a:defRPr sz="1200">
                <a:solidFill>
                  <a:schemeClr val="tx1"/>
                </a:solidFill>
                <a:latin typeface="Calibri" panose="020F0502020204030204" pitchFamily="34" charset="0"/>
              </a:defRPr>
            </a:lvl8pPr>
            <a:lvl9pPr marL="3921125"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2EE213-B904-4763-BE74-21475D54F5E3}" type="slidenum">
              <a:rPr lang="en-US" altLang="en-US">
                <a:solidFill>
                  <a:srgbClr val="000000"/>
                </a:solidFill>
                <a:latin typeface="Lucida Handwriting" panose="03010101010101010101" pitchFamily="66" charset="0"/>
              </a:rPr>
              <a:pPr>
                <a:spcBef>
                  <a:spcPct val="0"/>
                </a:spcBef>
              </a:pPr>
              <a:t>114</a:t>
            </a:fld>
            <a:endParaRPr lang="en-US" altLang="en-US">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7781271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defTabSz="928688">
              <a:spcBef>
                <a:spcPct val="30000"/>
              </a:spcBef>
              <a:defRPr sz="1200">
                <a:solidFill>
                  <a:schemeClr val="tx1"/>
                </a:solidFill>
                <a:latin typeface="Calibri" panose="020F0502020204030204" pitchFamily="34" charset="0"/>
              </a:defRPr>
            </a:lvl1pPr>
            <a:lvl2pPr marL="755650" indent="-290513" defTabSz="928688">
              <a:spcBef>
                <a:spcPct val="30000"/>
              </a:spcBef>
              <a:defRPr sz="1200">
                <a:solidFill>
                  <a:schemeClr val="tx1"/>
                </a:solidFill>
                <a:latin typeface="Calibri" panose="020F0502020204030204" pitchFamily="34" charset="0"/>
              </a:defRPr>
            </a:lvl2pPr>
            <a:lvl3pPr marL="1162050" indent="-231775" defTabSz="928688">
              <a:spcBef>
                <a:spcPct val="30000"/>
              </a:spcBef>
              <a:defRPr sz="1200">
                <a:solidFill>
                  <a:schemeClr val="tx1"/>
                </a:solidFill>
                <a:latin typeface="Calibri" panose="020F0502020204030204" pitchFamily="34" charset="0"/>
              </a:defRPr>
            </a:lvl3pPr>
            <a:lvl4pPr marL="1627188" indent="-231775" defTabSz="928688">
              <a:spcBef>
                <a:spcPct val="30000"/>
              </a:spcBef>
              <a:defRPr sz="1200">
                <a:solidFill>
                  <a:schemeClr val="tx1"/>
                </a:solidFill>
                <a:latin typeface="Calibri" panose="020F0502020204030204" pitchFamily="34" charset="0"/>
              </a:defRPr>
            </a:lvl4pPr>
            <a:lvl5pPr marL="2092325" indent="-231775" defTabSz="928688">
              <a:spcBef>
                <a:spcPct val="30000"/>
              </a:spcBef>
              <a:defRPr sz="1200">
                <a:solidFill>
                  <a:schemeClr val="tx1"/>
                </a:solidFill>
                <a:latin typeface="Calibri" panose="020F0502020204030204" pitchFamily="34" charset="0"/>
              </a:defRPr>
            </a:lvl5pPr>
            <a:lvl6pPr marL="2549525" indent="-231775" defTabSz="928688" eaLnBrk="0" fontAlgn="base" hangingPunct="0">
              <a:spcBef>
                <a:spcPct val="30000"/>
              </a:spcBef>
              <a:spcAft>
                <a:spcPct val="0"/>
              </a:spcAft>
              <a:defRPr sz="1200">
                <a:solidFill>
                  <a:schemeClr val="tx1"/>
                </a:solidFill>
                <a:latin typeface="Calibri" panose="020F0502020204030204" pitchFamily="34" charset="0"/>
              </a:defRPr>
            </a:lvl6pPr>
            <a:lvl7pPr marL="3006725" indent="-231775" defTabSz="928688" eaLnBrk="0" fontAlgn="base" hangingPunct="0">
              <a:spcBef>
                <a:spcPct val="30000"/>
              </a:spcBef>
              <a:spcAft>
                <a:spcPct val="0"/>
              </a:spcAft>
              <a:defRPr sz="1200">
                <a:solidFill>
                  <a:schemeClr val="tx1"/>
                </a:solidFill>
                <a:latin typeface="Calibri" panose="020F0502020204030204" pitchFamily="34" charset="0"/>
              </a:defRPr>
            </a:lvl7pPr>
            <a:lvl8pPr marL="3463925" indent="-231775" defTabSz="928688" eaLnBrk="0" fontAlgn="base" hangingPunct="0">
              <a:spcBef>
                <a:spcPct val="30000"/>
              </a:spcBef>
              <a:spcAft>
                <a:spcPct val="0"/>
              </a:spcAft>
              <a:defRPr sz="1200">
                <a:solidFill>
                  <a:schemeClr val="tx1"/>
                </a:solidFill>
                <a:latin typeface="Calibri" panose="020F0502020204030204" pitchFamily="34" charset="0"/>
              </a:defRPr>
            </a:lvl8pPr>
            <a:lvl9pPr marL="3921125" indent="-231775" defTabSz="9286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A23A00-3100-405B-B0C2-29195A704AE8}" type="slidenum">
              <a:rPr lang="en-US" altLang="en-US">
                <a:solidFill>
                  <a:srgbClr val="000000"/>
                </a:solidFill>
                <a:latin typeface="Lucida Handwriting" panose="03010101010101010101" pitchFamily="66" charset="0"/>
              </a:rPr>
              <a:pPr>
                <a:spcBef>
                  <a:spcPct val="0"/>
                </a:spcBef>
              </a:pPr>
              <a:t>116</a:t>
            </a:fld>
            <a:endParaRPr lang="en-US" altLang="en-US">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2580499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F4AB45D8-2725-4968-AA4C-D525E8B9E14F}" type="slidenum">
              <a:rPr lang="en-US" altLang="en-US" smtClean="0">
                <a:solidFill>
                  <a:prstClr val="black"/>
                </a:solidFill>
                <a:latin typeface="Lucida Handwriting" pitchFamily="66" charset="0"/>
              </a:rPr>
              <a:pPr>
                <a:spcBef>
                  <a:spcPct val="0"/>
                </a:spcBef>
                <a:defRPr/>
              </a:pPr>
              <a:t>12</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2548397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117</a:t>
            </a:fld>
            <a:endParaRPr lang="en-US" altLang="en-US" sz="1200" smtClean="0">
              <a:solidFill>
                <a:srgbClr val="000000"/>
              </a:solidFill>
            </a:endParaRPr>
          </a:p>
        </p:txBody>
      </p:sp>
    </p:spTree>
    <p:extLst>
      <p:ext uri="{BB962C8B-B14F-4D97-AF65-F5344CB8AC3E}">
        <p14:creationId xmlns:p14="http://schemas.microsoft.com/office/powerpoint/2010/main" val="34353925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118</a:t>
            </a:fld>
            <a:endParaRPr lang="en-US" altLang="en-US" sz="1200" smtClean="0">
              <a:solidFill>
                <a:srgbClr val="000000"/>
              </a:solidFill>
            </a:endParaRPr>
          </a:p>
        </p:txBody>
      </p:sp>
    </p:spTree>
    <p:extLst>
      <p:ext uri="{BB962C8B-B14F-4D97-AF65-F5344CB8AC3E}">
        <p14:creationId xmlns:p14="http://schemas.microsoft.com/office/powerpoint/2010/main" val="16179091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5E5F73E-5BF1-4751-A107-1FD45F70A2A1}" type="slidenum">
              <a:rPr lang="en-US" altLang="en-US" smtClean="0">
                <a:solidFill>
                  <a:srgbClr val="000000"/>
                </a:solidFill>
                <a:latin typeface="Lucida Handwriting" pitchFamily="66" charset="0"/>
              </a:rPr>
              <a:pPr>
                <a:spcBef>
                  <a:spcPct val="0"/>
                </a:spcBef>
                <a:defRPr/>
              </a:pPr>
              <a:t>119</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11562491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8A5F34FE-16D8-42EA-A7E4-509AF2B842B6}" type="slidenum">
              <a:rPr lang="en-US" altLang="en-US" smtClean="0">
                <a:solidFill>
                  <a:prstClr val="black"/>
                </a:solidFill>
                <a:latin typeface="Lucida Handwriting" pitchFamily="66" charset="0"/>
              </a:rPr>
              <a:pPr>
                <a:spcBef>
                  <a:spcPct val="0"/>
                </a:spcBef>
                <a:defRPr/>
              </a:pPr>
              <a:t>120</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27285719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0CD1910-CB38-4A29-9A61-ED1C7523806E}" type="slidenum">
              <a:rPr lang="en-US" altLang="en-US" smtClean="0">
                <a:solidFill>
                  <a:prstClr val="black"/>
                </a:solidFill>
                <a:latin typeface="Lucida Handwriting" pitchFamily="66" charset="0"/>
              </a:rPr>
              <a:pPr>
                <a:spcBef>
                  <a:spcPct val="0"/>
                </a:spcBef>
                <a:defRPr/>
              </a:pPr>
              <a:t>121</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15292325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286FE465-54E7-4253-8C77-511E02A5CB20}" type="slidenum">
              <a:rPr lang="en-US" altLang="en-US" smtClean="0">
                <a:solidFill>
                  <a:prstClr val="black"/>
                </a:solidFill>
                <a:latin typeface="Lucida Handwriting" pitchFamily="66" charset="0"/>
              </a:rPr>
              <a:pPr>
                <a:spcBef>
                  <a:spcPct val="0"/>
                </a:spcBef>
                <a:defRPr/>
              </a:pPr>
              <a:t>122</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2950068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286FE465-54E7-4253-8C77-511E02A5CB20}" type="slidenum">
              <a:rPr lang="en-US" altLang="en-US" smtClean="0">
                <a:solidFill>
                  <a:prstClr val="black"/>
                </a:solidFill>
                <a:latin typeface="Lucida Handwriting" pitchFamily="66" charset="0"/>
              </a:rPr>
              <a:pPr>
                <a:spcBef>
                  <a:spcPct val="0"/>
                </a:spcBef>
                <a:defRPr/>
              </a:pPr>
              <a:t>123</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24117702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F103CB8-2FF5-407A-BA53-FAD56F01BD9E}" type="slidenum">
              <a:rPr lang="en-US" altLang="en-US" smtClean="0">
                <a:solidFill>
                  <a:prstClr val="black"/>
                </a:solidFill>
                <a:latin typeface="Lucida Handwriting" pitchFamily="66" charset="0"/>
              </a:rPr>
              <a:pPr>
                <a:spcBef>
                  <a:spcPct val="0"/>
                </a:spcBef>
                <a:defRPr/>
              </a:pPr>
              <a:t>124</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37018256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B4B0EAAC-A37F-4C62-8083-E0220A26C022}" type="slidenum">
              <a:rPr lang="en-US" altLang="en-US" smtClean="0">
                <a:latin typeface="Lucida Handwriting" pitchFamily="66" charset="0"/>
              </a:rPr>
              <a:pPr>
                <a:spcBef>
                  <a:spcPct val="0"/>
                </a:spcBef>
                <a:defRPr/>
              </a:pPr>
              <a:t>125</a:t>
            </a:fld>
            <a:endParaRPr lang="en-US" altLang="en-US" smtClean="0">
              <a:latin typeface="Lucida Handwriting" pitchFamily="66" charset="0"/>
            </a:endParaRPr>
          </a:p>
        </p:txBody>
      </p:sp>
    </p:spTree>
    <p:extLst>
      <p:ext uri="{BB962C8B-B14F-4D97-AF65-F5344CB8AC3E}">
        <p14:creationId xmlns:p14="http://schemas.microsoft.com/office/powerpoint/2010/main" val="19917582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B5C0B50-7260-48E7-A854-BFD049C72AC1}" type="slidenum">
              <a:rPr lang="en-US" altLang="en-US" smtClean="0">
                <a:solidFill>
                  <a:srgbClr val="000000"/>
                </a:solidFill>
                <a:latin typeface="Lucida Handwriting" pitchFamily="66" charset="0"/>
              </a:rPr>
              <a:pPr>
                <a:spcBef>
                  <a:spcPct val="0"/>
                </a:spcBef>
                <a:defRPr/>
              </a:pPr>
              <a:t>126</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295293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6DBA264-960F-4C99-BD72-9E9E1FF41F35}" type="slidenum">
              <a:rPr lang="en-US" altLang="en-US" smtClean="0">
                <a:solidFill>
                  <a:prstClr val="black"/>
                </a:solidFill>
                <a:latin typeface="Lucida Handwriting" pitchFamily="66" charset="0"/>
              </a:rPr>
              <a:pPr>
                <a:spcBef>
                  <a:spcPct val="0"/>
                </a:spcBef>
                <a:defRPr/>
              </a:pPr>
              <a:t>13</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41017546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B5C0B50-7260-48E7-A854-BFD049C72AC1}" type="slidenum">
              <a:rPr lang="en-US" altLang="en-US" smtClean="0">
                <a:solidFill>
                  <a:srgbClr val="000000"/>
                </a:solidFill>
                <a:latin typeface="Lucida Handwriting" pitchFamily="66" charset="0"/>
              </a:rPr>
              <a:pPr>
                <a:spcBef>
                  <a:spcPct val="0"/>
                </a:spcBef>
                <a:defRPr/>
              </a:pPr>
              <a:t>127</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10094936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B5C0B50-7260-48E7-A854-BFD049C72AC1}" type="slidenum">
              <a:rPr lang="en-US" altLang="en-US" smtClean="0">
                <a:solidFill>
                  <a:srgbClr val="000000"/>
                </a:solidFill>
                <a:latin typeface="Lucida Handwriting" pitchFamily="66" charset="0"/>
              </a:rPr>
              <a:pPr>
                <a:spcBef>
                  <a:spcPct val="0"/>
                </a:spcBef>
                <a:defRPr/>
              </a:pPr>
              <a:t>128</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26049030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B5C0B50-7260-48E7-A854-BFD049C72AC1}" type="slidenum">
              <a:rPr lang="en-US" altLang="en-US" smtClean="0">
                <a:solidFill>
                  <a:srgbClr val="000000"/>
                </a:solidFill>
                <a:latin typeface="Lucida Handwriting" pitchFamily="66" charset="0"/>
              </a:rPr>
              <a:pPr>
                <a:spcBef>
                  <a:spcPct val="0"/>
                </a:spcBef>
                <a:defRPr/>
              </a:pPr>
              <a:t>129</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7565379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B4B0EAAC-A37F-4C62-8083-E0220A26C022}" type="slidenum">
              <a:rPr lang="en-US" altLang="en-US" smtClean="0">
                <a:latin typeface="Lucida Handwriting" pitchFamily="66" charset="0"/>
              </a:rPr>
              <a:pPr>
                <a:spcBef>
                  <a:spcPct val="0"/>
                </a:spcBef>
                <a:defRPr/>
              </a:pPr>
              <a:t>130</a:t>
            </a:fld>
            <a:endParaRPr lang="en-US" altLang="en-US" smtClean="0">
              <a:latin typeface="Lucida Handwriting" pitchFamily="66" charset="0"/>
            </a:endParaRPr>
          </a:p>
        </p:txBody>
      </p:sp>
    </p:spTree>
    <p:extLst>
      <p:ext uri="{BB962C8B-B14F-4D97-AF65-F5344CB8AC3E}">
        <p14:creationId xmlns:p14="http://schemas.microsoft.com/office/powerpoint/2010/main" val="19917582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B5C0B50-7260-48E7-A854-BFD049C72AC1}" type="slidenum">
              <a:rPr lang="en-US" altLang="en-US" smtClean="0">
                <a:solidFill>
                  <a:srgbClr val="000000"/>
                </a:solidFill>
                <a:latin typeface="Lucida Handwriting" pitchFamily="66" charset="0"/>
              </a:rPr>
              <a:pPr>
                <a:spcBef>
                  <a:spcPct val="0"/>
                </a:spcBef>
                <a:defRPr/>
              </a:pPr>
              <a:t>131</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26049030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B4B0EAAC-A37F-4C62-8083-E0220A26C022}" type="slidenum">
              <a:rPr lang="en-US" altLang="en-US" smtClean="0">
                <a:latin typeface="Lucida Handwriting" pitchFamily="66" charset="0"/>
              </a:rPr>
              <a:pPr>
                <a:spcBef>
                  <a:spcPct val="0"/>
                </a:spcBef>
                <a:defRPr/>
              </a:pPr>
              <a:t>132</a:t>
            </a:fld>
            <a:endParaRPr lang="en-US" altLang="en-US" smtClean="0">
              <a:latin typeface="Lucida Handwriting" pitchFamily="66" charset="0"/>
            </a:endParaRPr>
          </a:p>
        </p:txBody>
      </p:sp>
    </p:spTree>
    <p:extLst>
      <p:ext uri="{BB962C8B-B14F-4D97-AF65-F5344CB8AC3E}">
        <p14:creationId xmlns:p14="http://schemas.microsoft.com/office/powerpoint/2010/main" val="19917582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467D664-35E4-4AFB-9236-F3C29A7CD959}" type="slidenum">
              <a:rPr lang="en-US" altLang="en-US" smtClean="0">
                <a:solidFill>
                  <a:srgbClr val="000000"/>
                </a:solidFill>
                <a:latin typeface="Lucida Handwriting" pitchFamily="66" charset="0"/>
              </a:rPr>
              <a:pPr>
                <a:spcBef>
                  <a:spcPct val="0"/>
                </a:spcBef>
                <a:defRPr/>
              </a:pPr>
              <a:t>133</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357230460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467D664-35E4-4AFB-9236-F3C29A7CD959}" type="slidenum">
              <a:rPr lang="en-US" altLang="en-US" smtClean="0">
                <a:solidFill>
                  <a:srgbClr val="000000"/>
                </a:solidFill>
                <a:latin typeface="Lucida Handwriting" pitchFamily="66" charset="0"/>
              </a:rPr>
              <a:pPr>
                <a:spcBef>
                  <a:spcPct val="0"/>
                </a:spcBef>
                <a:defRPr/>
              </a:pPr>
              <a:t>134</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8569738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135</a:t>
            </a:fld>
            <a:endParaRPr lang="en-US" altLang="en-US" sz="1200" smtClean="0">
              <a:solidFill>
                <a:srgbClr val="000000"/>
              </a:solidFill>
            </a:endParaRPr>
          </a:p>
        </p:txBody>
      </p:sp>
    </p:spTree>
    <p:extLst>
      <p:ext uri="{BB962C8B-B14F-4D97-AF65-F5344CB8AC3E}">
        <p14:creationId xmlns:p14="http://schemas.microsoft.com/office/powerpoint/2010/main" val="8442255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136</a:t>
            </a:fld>
            <a:endParaRPr lang="en-US" altLang="en-US" sz="1200" smtClean="0">
              <a:solidFill>
                <a:srgbClr val="000000"/>
              </a:solidFill>
            </a:endParaRPr>
          </a:p>
        </p:txBody>
      </p:sp>
    </p:spTree>
    <p:extLst>
      <p:ext uri="{BB962C8B-B14F-4D97-AF65-F5344CB8AC3E}">
        <p14:creationId xmlns:p14="http://schemas.microsoft.com/office/powerpoint/2010/main" val="530199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F740BEE3-6059-4F6E-BAAA-5487D432409B}" type="slidenum">
              <a:rPr lang="en-US" altLang="en-US" smtClean="0">
                <a:solidFill>
                  <a:prstClr val="black"/>
                </a:solidFill>
                <a:latin typeface="Lucida Handwriting" pitchFamily="66" charset="0"/>
              </a:rPr>
              <a:pPr>
                <a:spcBef>
                  <a:spcPct val="0"/>
                </a:spcBef>
                <a:defRPr/>
              </a:pPr>
              <a:t>14</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183488529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0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D7450D4-544A-415D-AD48-D2A8F29922C5}" type="slidenum">
              <a:rPr lang="en-US" altLang="en-US" smtClean="0">
                <a:solidFill>
                  <a:srgbClr val="000000"/>
                </a:solidFill>
                <a:latin typeface="Lucida Handwriting" pitchFamily="66" charset="0"/>
              </a:rPr>
              <a:pPr>
                <a:spcBef>
                  <a:spcPct val="0"/>
                </a:spcBef>
                <a:defRPr/>
              </a:pPr>
              <a:t>137</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23030720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8F0D7E11-5FEA-4EE1-B57E-78D75A74A27A}" type="slidenum">
              <a:rPr lang="en-US" altLang="en-US" smtClean="0">
                <a:solidFill>
                  <a:srgbClr val="000000"/>
                </a:solidFill>
                <a:latin typeface="Lucida Handwriting" pitchFamily="66" charset="0"/>
              </a:rPr>
              <a:pPr>
                <a:spcBef>
                  <a:spcPct val="0"/>
                </a:spcBef>
                <a:defRPr/>
              </a:pPr>
              <a:t>138</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14034110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47F0E3AB-D397-4B4D-8237-FA8A6D4BBAAE}" type="slidenum">
              <a:rPr lang="en-US" altLang="en-US" smtClean="0">
                <a:solidFill>
                  <a:srgbClr val="000000"/>
                </a:solidFill>
                <a:latin typeface="Lucida Handwriting" pitchFamily="66" charset="0"/>
              </a:rPr>
              <a:pPr>
                <a:spcBef>
                  <a:spcPct val="0"/>
                </a:spcBef>
                <a:defRPr/>
              </a:pPr>
              <a:t>139</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6076834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F8012E3-9737-4C25-A4EE-0B5FE5F21B2C}" type="slidenum">
              <a:rPr lang="en-US" altLang="en-US" smtClean="0">
                <a:solidFill>
                  <a:srgbClr val="000000"/>
                </a:solidFill>
                <a:latin typeface="Lucida Handwriting" pitchFamily="66" charset="0"/>
              </a:rPr>
              <a:pPr>
                <a:spcBef>
                  <a:spcPct val="0"/>
                </a:spcBef>
                <a:defRPr/>
              </a:pPr>
              <a:t>140</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39991540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141</a:t>
            </a:fld>
            <a:endParaRPr lang="en-US" altLang="en-US" sz="1200" smtClean="0">
              <a:solidFill>
                <a:srgbClr val="000000"/>
              </a:solidFill>
            </a:endParaRPr>
          </a:p>
        </p:txBody>
      </p:sp>
    </p:spTree>
    <p:extLst>
      <p:ext uri="{BB962C8B-B14F-4D97-AF65-F5344CB8AC3E}">
        <p14:creationId xmlns:p14="http://schemas.microsoft.com/office/powerpoint/2010/main" val="974243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142</a:t>
            </a:fld>
            <a:endParaRPr lang="en-US" altLang="en-US" sz="1200" smtClean="0">
              <a:solidFill>
                <a:srgbClr val="000000"/>
              </a:solidFill>
            </a:endParaRPr>
          </a:p>
        </p:txBody>
      </p:sp>
    </p:spTree>
    <p:extLst>
      <p:ext uri="{BB962C8B-B14F-4D97-AF65-F5344CB8AC3E}">
        <p14:creationId xmlns:p14="http://schemas.microsoft.com/office/powerpoint/2010/main" val="9332209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8A5A5E7-0D76-465E-BE76-EA0A4F6E0B25}" type="slidenum">
              <a:rPr lang="en-US"/>
              <a:pPr>
                <a:defRPr/>
              </a:pPr>
              <a:t>143</a:t>
            </a:fld>
            <a:endParaRPr lang="en-US"/>
          </a:p>
        </p:txBody>
      </p:sp>
    </p:spTree>
    <p:extLst>
      <p:ext uri="{BB962C8B-B14F-4D97-AF65-F5344CB8AC3E}">
        <p14:creationId xmlns:p14="http://schemas.microsoft.com/office/powerpoint/2010/main" val="36290477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lide Number Placeholder 3"/>
          <p:cNvSpPr>
            <a:spLocks noGrp="1"/>
          </p:cNvSpPr>
          <p:nvPr>
            <p:ph type="sldNum" sz="quarter" idx="5"/>
          </p:nvPr>
        </p:nvSpPr>
        <p:spPr/>
        <p:txBody>
          <a:bodyPr/>
          <a:lstStyle/>
          <a:p>
            <a:pPr>
              <a:defRPr/>
            </a:pPr>
            <a:fld id="{3C258867-52A3-469A-A38D-2C5A368205A9}" type="slidenum">
              <a:rPr lang="en-US"/>
              <a:pPr>
                <a:defRPr/>
              </a:pPr>
              <a:t>144</a:t>
            </a:fld>
            <a:endParaRPr lang="en-US"/>
          </a:p>
        </p:txBody>
      </p:sp>
    </p:spTree>
    <p:extLst>
      <p:ext uri="{BB962C8B-B14F-4D97-AF65-F5344CB8AC3E}">
        <p14:creationId xmlns:p14="http://schemas.microsoft.com/office/powerpoint/2010/main" val="225198938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lide Number Placeholder 3"/>
          <p:cNvSpPr>
            <a:spLocks noGrp="1"/>
          </p:cNvSpPr>
          <p:nvPr>
            <p:ph type="sldNum" sz="quarter" idx="5"/>
          </p:nvPr>
        </p:nvSpPr>
        <p:spPr/>
        <p:txBody>
          <a:bodyPr/>
          <a:lstStyle/>
          <a:p>
            <a:pPr>
              <a:defRPr/>
            </a:pPr>
            <a:fld id="{3C258867-52A3-469A-A38D-2C5A368205A9}" type="slidenum">
              <a:rPr lang="en-US"/>
              <a:pPr>
                <a:defRPr/>
              </a:pPr>
              <a:t>145</a:t>
            </a:fld>
            <a:endParaRPr lang="en-US"/>
          </a:p>
        </p:txBody>
      </p:sp>
    </p:spTree>
    <p:extLst>
      <p:ext uri="{BB962C8B-B14F-4D97-AF65-F5344CB8AC3E}">
        <p14:creationId xmlns:p14="http://schemas.microsoft.com/office/powerpoint/2010/main" val="41656533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lide Number Placeholder 3"/>
          <p:cNvSpPr>
            <a:spLocks noGrp="1"/>
          </p:cNvSpPr>
          <p:nvPr>
            <p:ph type="sldNum" sz="quarter" idx="5"/>
          </p:nvPr>
        </p:nvSpPr>
        <p:spPr/>
        <p:txBody>
          <a:bodyPr/>
          <a:lstStyle/>
          <a:p>
            <a:pPr>
              <a:defRPr/>
            </a:pPr>
            <a:fld id="{6A6B3600-AB2A-4876-BF66-4A2429262D32}" type="slidenum">
              <a:rPr lang="en-US"/>
              <a:pPr>
                <a:defRPr/>
              </a:pPr>
              <a:t>146</a:t>
            </a:fld>
            <a:endParaRPr lang="en-US"/>
          </a:p>
        </p:txBody>
      </p:sp>
    </p:spTree>
    <p:extLst>
      <p:ext uri="{BB962C8B-B14F-4D97-AF65-F5344CB8AC3E}">
        <p14:creationId xmlns:p14="http://schemas.microsoft.com/office/powerpoint/2010/main" val="1857257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3C63258-8334-43CD-B785-26C1B617026B}" type="slidenum">
              <a:rPr lang="en-US" altLang="en-US" smtClean="0">
                <a:solidFill>
                  <a:prstClr val="black"/>
                </a:solidFill>
                <a:latin typeface="Lucida Handwriting" pitchFamily="66" charset="0"/>
              </a:rPr>
              <a:pPr>
                <a:spcBef>
                  <a:spcPct val="0"/>
                </a:spcBef>
                <a:defRPr/>
              </a:pPr>
              <a:t>15</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24613703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lide Number Placeholder 3"/>
          <p:cNvSpPr>
            <a:spLocks noGrp="1"/>
          </p:cNvSpPr>
          <p:nvPr>
            <p:ph type="sldNum" sz="quarter" idx="5"/>
          </p:nvPr>
        </p:nvSpPr>
        <p:spPr/>
        <p:txBody>
          <a:bodyPr/>
          <a:lstStyle/>
          <a:p>
            <a:pPr>
              <a:defRPr/>
            </a:pPr>
            <a:fld id="{6A6B3600-AB2A-4876-BF66-4A2429262D32}" type="slidenum">
              <a:rPr lang="en-US"/>
              <a:pPr>
                <a:defRPr/>
              </a:pPr>
              <a:t>147</a:t>
            </a:fld>
            <a:endParaRPr lang="en-US"/>
          </a:p>
        </p:txBody>
      </p:sp>
    </p:spTree>
    <p:extLst>
      <p:ext uri="{BB962C8B-B14F-4D97-AF65-F5344CB8AC3E}">
        <p14:creationId xmlns:p14="http://schemas.microsoft.com/office/powerpoint/2010/main" val="35208690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lide Number Placeholder 3"/>
          <p:cNvSpPr>
            <a:spLocks noGrp="1"/>
          </p:cNvSpPr>
          <p:nvPr>
            <p:ph type="sldNum" sz="quarter" idx="5"/>
          </p:nvPr>
        </p:nvSpPr>
        <p:spPr/>
        <p:txBody>
          <a:bodyPr/>
          <a:lstStyle/>
          <a:p>
            <a:pPr>
              <a:defRPr/>
            </a:pPr>
            <a:fld id="{3C258867-52A3-469A-A38D-2C5A368205A9}" type="slidenum">
              <a:rPr lang="en-US"/>
              <a:pPr>
                <a:defRPr/>
              </a:pPr>
              <a:t>148</a:t>
            </a:fld>
            <a:endParaRPr lang="en-US"/>
          </a:p>
        </p:txBody>
      </p:sp>
    </p:spTree>
    <p:extLst>
      <p:ext uri="{BB962C8B-B14F-4D97-AF65-F5344CB8AC3E}">
        <p14:creationId xmlns:p14="http://schemas.microsoft.com/office/powerpoint/2010/main" val="34357925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lide Number Placeholder 3"/>
          <p:cNvSpPr>
            <a:spLocks noGrp="1"/>
          </p:cNvSpPr>
          <p:nvPr>
            <p:ph type="sldNum" sz="quarter" idx="5"/>
          </p:nvPr>
        </p:nvSpPr>
        <p:spPr/>
        <p:txBody>
          <a:bodyPr/>
          <a:lstStyle/>
          <a:p>
            <a:pPr>
              <a:defRPr/>
            </a:pPr>
            <a:fld id="{AF08D3E6-5AB4-402E-B19B-651FCFC51ABC}" type="slidenum">
              <a:rPr lang="en-US"/>
              <a:pPr>
                <a:defRPr/>
              </a:pPr>
              <a:t>149</a:t>
            </a:fld>
            <a:endParaRPr lang="en-US"/>
          </a:p>
        </p:txBody>
      </p:sp>
    </p:spTree>
    <p:extLst>
      <p:ext uri="{BB962C8B-B14F-4D97-AF65-F5344CB8AC3E}">
        <p14:creationId xmlns:p14="http://schemas.microsoft.com/office/powerpoint/2010/main" val="311882844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3B1F19D2-09FB-4907-BF46-8AD1859555BC}" type="slidenum">
              <a:rPr lang="en-US" altLang="en-US" smtClean="0">
                <a:solidFill>
                  <a:srgbClr val="000000"/>
                </a:solidFill>
                <a:latin typeface="Lucida Handwriting" panose="03010101010101010101" pitchFamily="66" charset="0"/>
              </a:rPr>
              <a:pPr>
                <a:spcBef>
                  <a:spcPct val="0"/>
                </a:spcBef>
                <a:defRPr/>
              </a:pPr>
              <a:t>150</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407268975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8972C2A7-E5A5-42DA-893C-94FF7BD194F4}" type="slidenum">
              <a:rPr lang="en-US" altLang="en-US" smtClean="0">
                <a:solidFill>
                  <a:srgbClr val="000000"/>
                </a:solidFill>
                <a:latin typeface="Lucida Handwriting" panose="03010101010101010101" pitchFamily="66" charset="0"/>
              </a:rPr>
              <a:pPr>
                <a:spcBef>
                  <a:spcPct val="0"/>
                </a:spcBef>
                <a:defRPr/>
              </a:pPr>
              <a:t>151</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261063963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8A5A5E7-0D76-465E-BE76-EA0A4F6E0B25}" type="slidenum">
              <a:rPr lang="en-US"/>
              <a:pPr>
                <a:defRPr/>
              </a:pPr>
              <a:t>152</a:t>
            </a:fld>
            <a:endParaRPr lang="en-US"/>
          </a:p>
        </p:txBody>
      </p:sp>
    </p:spTree>
    <p:extLst>
      <p:ext uri="{BB962C8B-B14F-4D97-AF65-F5344CB8AC3E}">
        <p14:creationId xmlns:p14="http://schemas.microsoft.com/office/powerpoint/2010/main" val="388806971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BF6AA82F-F0DE-4CB2-8E91-CD3B7A8A97CE}" type="slidenum">
              <a:rPr lang="en-US" altLang="en-US" smtClean="0">
                <a:solidFill>
                  <a:srgbClr val="000000"/>
                </a:solidFill>
                <a:latin typeface="Lucida Handwriting" panose="03010101010101010101" pitchFamily="66" charset="0"/>
              </a:rPr>
              <a:pPr>
                <a:spcBef>
                  <a:spcPct val="0"/>
                </a:spcBef>
                <a:defRPr/>
              </a:pPr>
              <a:t>153</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250138400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916E01EF-9717-419A-9D1B-2DA7DF5DD7CD}" type="slidenum">
              <a:rPr lang="en-US" altLang="en-US" smtClean="0">
                <a:solidFill>
                  <a:srgbClr val="000000"/>
                </a:solidFill>
                <a:latin typeface="Lucida Handwriting" panose="03010101010101010101" pitchFamily="66" charset="0"/>
              </a:rPr>
              <a:pPr>
                <a:spcBef>
                  <a:spcPct val="0"/>
                </a:spcBef>
                <a:defRPr/>
              </a:pPr>
              <a:t>154</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275495333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9DB3E580-9FAA-47C4-9480-AA1A9323C59E}" type="slidenum">
              <a:rPr lang="en-US" altLang="en-US" smtClean="0">
                <a:solidFill>
                  <a:srgbClr val="000000"/>
                </a:solidFill>
                <a:latin typeface="Lucida Handwriting" panose="03010101010101010101" pitchFamily="66" charset="0"/>
              </a:rPr>
              <a:pPr>
                <a:spcBef>
                  <a:spcPct val="0"/>
                </a:spcBef>
                <a:defRPr/>
              </a:pPr>
              <a:t>155</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7283803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CC3D8D60-B8CF-4D0F-A2AC-4F31FD742214}" type="slidenum">
              <a:rPr lang="en-US" altLang="en-US" smtClean="0">
                <a:solidFill>
                  <a:srgbClr val="000000"/>
                </a:solidFill>
                <a:latin typeface="Lucida Handwriting" panose="03010101010101010101" pitchFamily="66" charset="0"/>
              </a:rPr>
              <a:pPr>
                <a:spcBef>
                  <a:spcPct val="0"/>
                </a:spcBef>
                <a:defRPr/>
              </a:pPr>
              <a:t>156</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429611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B0E72FD-D9F1-4129-A571-60FC60EF4AC4}" type="slidenum">
              <a:rPr lang="en-US" altLang="en-US" smtClean="0">
                <a:solidFill>
                  <a:prstClr val="black"/>
                </a:solidFill>
                <a:latin typeface="Lucida Handwriting" pitchFamily="66" charset="0"/>
              </a:rPr>
              <a:pPr>
                <a:spcBef>
                  <a:spcPct val="0"/>
                </a:spcBef>
                <a:defRPr/>
              </a:pPr>
              <a:t>16</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329821342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F4673703-1C2B-4AE5-A3D7-88A4A0B53A7A}" type="slidenum">
              <a:rPr lang="en-US" altLang="en-US" smtClean="0">
                <a:solidFill>
                  <a:srgbClr val="000000"/>
                </a:solidFill>
                <a:latin typeface="Lucida Handwriting" panose="03010101010101010101" pitchFamily="66" charset="0"/>
              </a:rPr>
              <a:pPr>
                <a:spcBef>
                  <a:spcPct val="0"/>
                </a:spcBef>
                <a:defRPr/>
              </a:pPr>
              <a:t>157</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338863556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A8163C29-FE04-462E-97F3-A0B16E9613BB}" type="slidenum">
              <a:rPr lang="en-US" altLang="en-US" smtClean="0">
                <a:solidFill>
                  <a:srgbClr val="000000"/>
                </a:solidFill>
                <a:latin typeface="Lucida Handwriting" panose="03010101010101010101" pitchFamily="66" charset="0"/>
              </a:rPr>
              <a:pPr>
                <a:spcBef>
                  <a:spcPct val="0"/>
                </a:spcBef>
                <a:defRPr/>
              </a:pPr>
              <a:t>158</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139271980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4230B09D-876B-4D38-988A-A76AF31931BB}" type="slidenum">
              <a:rPr lang="en-US" altLang="en-US" smtClean="0">
                <a:solidFill>
                  <a:srgbClr val="000000"/>
                </a:solidFill>
                <a:latin typeface="Lucida Handwriting" panose="03010101010101010101" pitchFamily="66" charset="0"/>
              </a:rPr>
              <a:pPr>
                <a:spcBef>
                  <a:spcPct val="0"/>
                </a:spcBef>
                <a:defRPr/>
              </a:pPr>
              <a:t>159</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235015485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68CFA26A-1669-483E-8D1D-DEB9E1D1CA56}" type="slidenum">
              <a:rPr lang="en-US" altLang="en-US" smtClean="0">
                <a:solidFill>
                  <a:srgbClr val="000000"/>
                </a:solidFill>
                <a:latin typeface="Lucida Handwriting" panose="03010101010101010101" pitchFamily="66" charset="0"/>
              </a:rPr>
              <a:pPr>
                <a:spcBef>
                  <a:spcPct val="0"/>
                </a:spcBef>
                <a:defRPr/>
              </a:pPr>
              <a:t>160</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353474323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4C942B45-81A0-4DC9-A32E-5A9A078FE31B}" type="slidenum">
              <a:rPr lang="en-US" altLang="en-US" smtClean="0">
                <a:solidFill>
                  <a:srgbClr val="000000"/>
                </a:solidFill>
                <a:latin typeface="Lucida Handwriting" panose="03010101010101010101" pitchFamily="66" charset="0"/>
              </a:rPr>
              <a:pPr>
                <a:spcBef>
                  <a:spcPct val="0"/>
                </a:spcBef>
                <a:defRPr/>
              </a:pPr>
              <a:t>161</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87402139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BCD6B4E3-F593-46A9-B102-901196A03D5E}" type="slidenum">
              <a:rPr lang="en-US" altLang="en-US" smtClean="0">
                <a:solidFill>
                  <a:srgbClr val="000000"/>
                </a:solidFill>
                <a:latin typeface="Lucida Handwriting" panose="03010101010101010101" pitchFamily="66" charset="0"/>
              </a:rPr>
              <a:pPr>
                <a:spcBef>
                  <a:spcPct val="0"/>
                </a:spcBef>
                <a:defRPr/>
              </a:pPr>
              <a:t>162</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17743594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3ED33334-1B10-49FB-B9FF-FEF7286CEEB7}" type="slidenum">
              <a:rPr lang="en-US" altLang="en-US" smtClean="0">
                <a:solidFill>
                  <a:srgbClr val="000000"/>
                </a:solidFill>
                <a:latin typeface="Lucida Handwriting" panose="03010101010101010101" pitchFamily="66" charset="0"/>
              </a:rPr>
              <a:pPr>
                <a:spcBef>
                  <a:spcPct val="0"/>
                </a:spcBef>
                <a:defRPr/>
              </a:pPr>
              <a:t>163</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125501097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3572998C-4362-402F-8789-212B726AFA78}" type="slidenum">
              <a:rPr lang="en-US" altLang="en-US" smtClean="0">
                <a:solidFill>
                  <a:srgbClr val="000000"/>
                </a:solidFill>
                <a:latin typeface="Lucida Handwriting" panose="03010101010101010101" pitchFamily="66" charset="0"/>
              </a:rPr>
              <a:pPr>
                <a:spcBef>
                  <a:spcPct val="0"/>
                </a:spcBef>
                <a:defRPr/>
              </a:pPr>
              <a:t>164</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194942676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9426FF64-60EE-4238-9E82-605128CC8970}" type="slidenum">
              <a:rPr lang="en-US" altLang="en-US" smtClean="0">
                <a:solidFill>
                  <a:srgbClr val="000000"/>
                </a:solidFill>
                <a:latin typeface="Lucida Handwriting" panose="03010101010101010101" pitchFamily="66" charset="0"/>
              </a:rPr>
              <a:pPr>
                <a:spcBef>
                  <a:spcPct val="0"/>
                </a:spcBef>
                <a:defRPr/>
              </a:pPr>
              <a:t>165</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5639222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8C4905D0-E4BB-49B4-A379-B39F3F8AA5AD}" type="slidenum">
              <a:rPr lang="en-US" altLang="en-US" smtClean="0">
                <a:solidFill>
                  <a:srgbClr val="000000"/>
                </a:solidFill>
                <a:latin typeface="Lucida Handwriting" panose="03010101010101010101" pitchFamily="66" charset="0"/>
              </a:rPr>
              <a:pPr>
                <a:spcBef>
                  <a:spcPct val="0"/>
                </a:spcBef>
                <a:defRPr/>
              </a:pPr>
              <a:t>166</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3612539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9B4C06EB-2CF3-4B29-BFCC-21BA8F85D525}" type="slidenum">
              <a:rPr lang="en-US" altLang="en-US" smtClean="0">
                <a:solidFill>
                  <a:prstClr val="black"/>
                </a:solidFill>
                <a:latin typeface="Lucida Handwriting" pitchFamily="66" charset="0"/>
              </a:rPr>
              <a:pPr>
                <a:spcBef>
                  <a:spcPct val="0"/>
                </a:spcBef>
                <a:defRPr/>
              </a:pPr>
              <a:t>17</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36445707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39117861-8A53-4215-95B4-1561977C0A70}" type="slidenum">
              <a:rPr lang="en-US" altLang="en-US" smtClean="0">
                <a:solidFill>
                  <a:srgbClr val="000000"/>
                </a:solidFill>
                <a:latin typeface="Lucida Handwriting" panose="03010101010101010101" pitchFamily="66" charset="0"/>
              </a:rPr>
              <a:pPr>
                <a:spcBef>
                  <a:spcPct val="0"/>
                </a:spcBef>
                <a:defRPr/>
              </a:pPr>
              <a:t>167</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246924629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2050" indent="-231775">
              <a:spcBef>
                <a:spcPct val="30000"/>
              </a:spcBef>
              <a:defRPr sz="1200">
                <a:solidFill>
                  <a:schemeClr val="tx1"/>
                </a:solidFill>
                <a:latin typeface="Calibri" panose="020F0502020204030204" pitchFamily="34" charset="0"/>
              </a:defRPr>
            </a:lvl3pPr>
            <a:lvl4pPr marL="1627188" indent="-231775">
              <a:spcBef>
                <a:spcPct val="30000"/>
              </a:spcBef>
              <a:defRPr sz="1200">
                <a:solidFill>
                  <a:schemeClr val="tx1"/>
                </a:solidFill>
                <a:latin typeface="Calibri" panose="020F0502020204030204" pitchFamily="34" charset="0"/>
              </a:defRPr>
            </a:lvl4pPr>
            <a:lvl5pPr marL="2092325" indent="-231775">
              <a:spcBef>
                <a:spcPct val="30000"/>
              </a:spcBef>
              <a:defRPr sz="1200">
                <a:solidFill>
                  <a:schemeClr val="tx1"/>
                </a:solidFill>
                <a:latin typeface="Calibri" panose="020F0502020204030204" pitchFamily="34" charset="0"/>
              </a:defRPr>
            </a:lvl5pPr>
            <a:lvl6pPr marL="2549525" indent="-231775" eaLnBrk="0" fontAlgn="base" hangingPunct="0">
              <a:spcBef>
                <a:spcPct val="30000"/>
              </a:spcBef>
              <a:spcAft>
                <a:spcPct val="0"/>
              </a:spcAft>
              <a:defRPr sz="1200">
                <a:solidFill>
                  <a:schemeClr val="tx1"/>
                </a:solidFill>
                <a:latin typeface="Calibri" panose="020F0502020204030204" pitchFamily="34" charset="0"/>
              </a:defRPr>
            </a:lvl6pPr>
            <a:lvl7pPr marL="3006725" indent="-231775" eaLnBrk="0" fontAlgn="base" hangingPunct="0">
              <a:spcBef>
                <a:spcPct val="30000"/>
              </a:spcBef>
              <a:spcAft>
                <a:spcPct val="0"/>
              </a:spcAft>
              <a:defRPr sz="1200">
                <a:solidFill>
                  <a:schemeClr val="tx1"/>
                </a:solidFill>
                <a:latin typeface="Calibri" panose="020F0502020204030204" pitchFamily="34" charset="0"/>
              </a:defRPr>
            </a:lvl7pPr>
            <a:lvl8pPr marL="3463925" indent="-231775" eaLnBrk="0" fontAlgn="base" hangingPunct="0">
              <a:spcBef>
                <a:spcPct val="30000"/>
              </a:spcBef>
              <a:spcAft>
                <a:spcPct val="0"/>
              </a:spcAft>
              <a:defRPr sz="1200">
                <a:solidFill>
                  <a:schemeClr val="tx1"/>
                </a:solidFill>
                <a:latin typeface="Calibri" panose="020F0502020204030204" pitchFamily="34" charset="0"/>
              </a:defRPr>
            </a:lvl8pPr>
            <a:lvl9pPr marL="3921125"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60A4F7BF-DDEF-4021-8E8B-5F3A954BE742}" type="slidenum">
              <a:rPr lang="en-US" altLang="en-US" smtClean="0">
                <a:solidFill>
                  <a:srgbClr val="000000"/>
                </a:solidFill>
                <a:latin typeface="Lucida Handwriting" panose="03010101010101010101" pitchFamily="66" charset="0"/>
              </a:rPr>
              <a:pPr>
                <a:spcBef>
                  <a:spcPct val="0"/>
                </a:spcBef>
                <a:defRPr/>
              </a:pPr>
              <a:t>168</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42396728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2050" indent="-231775">
              <a:spcBef>
                <a:spcPct val="30000"/>
              </a:spcBef>
              <a:defRPr sz="1200">
                <a:solidFill>
                  <a:schemeClr val="tx1"/>
                </a:solidFill>
                <a:latin typeface="Calibri" panose="020F0502020204030204" pitchFamily="34" charset="0"/>
              </a:defRPr>
            </a:lvl3pPr>
            <a:lvl4pPr marL="1627188" indent="-231775">
              <a:spcBef>
                <a:spcPct val="30000"/>
              </a:spcBef>
              <a:defRPr sz="1200">
                <a:solidFill>
                  <a:schemeClr val="tx1"/>
                </a:solidFill>
                <a:latin typeface="Calibri" panose="020F0502020204030204" pitchFamily="34" charset="0"/>
              </a:defRPr>
            </a:lvl4pPr>
            <a:lvl5pPr marL="2092325" indent="-231775">
              <a:spcBef>
                <a:spcPct val="30000"/>
              </a:spcBef>
              <a:defRPr sz="1200">
                <a:solidFill>
                  <a:schemeClr val="tx1"/>
                </a:solidFill>
                <a:latin typeface="Calibri" panose="020F0502020204030204" pitchFamily="34" charset="0"/>
              </a:defRPr>
            </a:lvl5pPr>
            <a:lvl6pPr marL="2549525" indent="-231775" eaLnBrk="0" fontAlgn="base" hangingPunct="0">
              <a:spcBef>
                <a:spcPct val="30000"/>
              </a:spcBef>
              <a:spcAft>
                <a:spcPct val="0"/>
              </a:spcAft>
              <a:defRPr sz="1200">
                <a:solidFill>
                  <a:schemeClr val="tx1"/>
                </a:solidFill>
                <a:latin typeface="Calibri" panose="020F0502020204030204" pitchFamily="34" charset="0"/>
              </a:defRPr>
            </a:lvl6pPr>
            <a:lvl7pPr marL="3006725" indent="-231775" eaLnBrk="0" fontAlgn="base" hangingPunct="0">
              <a:spcBef>
                <a:spcPct val="30000"/>
              </a:spcBef>
              <a:spcAft>
                <a:spcPct val="0"/>
              </a:spcAft>
              <a:defRPr sz="1200">
                <a:solidFill>
                  <a:schemeClr val="tx1"/>
                </a:solidFill>
                <a:latin typeface="Calibri" panose="020F0502020204030204" pitchFamily="34" charset="0"/>
              </a:defRPr>
            </a:lvl7pPr>
            <a:lvl8pPr marL="3463925" indent="-231775" eaLnBrk="0" fontAlgn="base" hangingPunct="0">
              <a:spcBef>
                <a:spcPct val="30000"/>
              </a:spcBef>
              <a:spcAft>
                <a:spcPct val="0"/>
              </a:spcAft>
              <a:defRPr sz="1200">
                <a:solidFill>
                  <a:schemeClr val="tx1"/>
                </a:solidFill>
                <a:latin typeface="Calibri" panose="020F0502020204030204" pitchFamily="34" charset="0"/>
              </a:defRPr>
            </a:lvl8pPr>
            <a:lvl9pPr marL="3921125"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9BA915F5-56DE-4BF5-AF3D-9EC11FA7691F}" type="slidenum">
              <a:rPr lang="en-US" altLang="en-US" smtClean="0">
                <a:solidFill>
                  <a:srgbClr val="000000"/>
                </a:solidFill>
                <a:latin typeface="Lucida Handwriting" panose="03010101010101010101" pitchFamily="66" charset="0"/>
              </a:rPr>
              <a:pPr>
                <a:spcBef>
                  <a:spcPct val="0"/>
                </a:spcBef>
                <a:defRPr/>
              </a:pPr>
              <a:t>169</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1569631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D4B92EA6-073D-44A5-9187-0EA393B9C31B}" type="slidenum">
              <a:rPr lang="en-US" altLang="en-US" smtClean="0">
                <a:solidFill>
                  <a:srgbClr val="000000"/>
                </a:solidFill>
                <a:latin typeface="Lucida Handwriting" panose="03010101010101010101" pitchFamily="66" charset="0"/>
              </a:rPr>
              <a:pPr>
                <a:spcBef>
                  <a:spcPct val="0"/>
                </a:spcBef>
                <a:defRPr/>
              </a:pPr>
              <a:t>170</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98719896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27C22E99-5525-4D67-B57C-C6A836B27724}" type="slidenum">
              <a:rPr lang="en-US" altLang="en-US" smtClean="0">
                <a:solidFill>
                  <a:srgbClr val="000000"/>
                </a:solidFill>
                <a:latin typeface="Lucida Handwriting" panose="03010101010101010101" pitchFamily="66" charset="0"/>
              </a:rPr>
              <a:pPr>
                <a:spcBef>
                  <a:spcPct val="0"/>
                </a:spcBef>
                <a:defRPr/>
              </a:pPr>
              <a:t>171</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165912693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F5C5E6B2-8045-4992-90B2-DAE082383F32}" type="slidenum">
              <a:rPr lang="en-US" altLang="en-US" smtClean="0">
                <a:solidFill>
                  <a:srgbClr val="000000"/>
                </a:solidFill>
                <a:latin typeface="Lucida Handwriting" panose="03010101010101010101" pitchFamily="66" charset="0"/>
              </a:rPr>
              <a:pPr>
                <a:spcBef>
                  <a:spcPct val="0"/>
                </a:spcBef>
                <a:defRPr/>
              </a:pPr>
              <a:t>172</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22689135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035184E7-CC27-444E-86A5-B621E93DF652}" type="slidenum">
              <a:rPr lang="en-US" altLang="en-US" smtClean="0">
                <a:solidFill>
                  <a:srgbClr val="000000"/>
                </a:solidFill>
                <a:latin typeface="Lucida Handwriting" panose="03010101010101010101" pitchFamily="66" charset="0"/>
              </a:rPr>
              <a:pPr>
                <a:spcBef>
                  <a:spcPct val="0"/>
                </a:spcBef>
                <a:defRPr/>
              </a:pPr>
              <a:t>173</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349384137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3A8FCD7C-2355-4422-9117-901A4B902120}" type="slidenum">
              <a:rPr lang="en-US" altLang="en-US" smtClean="0">
                <a:solidFill>
                  <a:srgbClr val="000000"/>
                </a:solidFill>
                <a:latin typeface="Lucida Handwriting" panose="03010101010101010101" pitchFamily="66" charset="0"/>
              </a:rPr>
              <a:pPr>
                <a:spcBef>
                  <a:spcPct val="0"/>
                </a:spcBef>
                <a:defRPr/>
              </a:pPr>
              <a:t>174</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70864809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30171" indent="-280835">
              <a:spcBef>
                <a:spcPct val="30000"/>
              </a:spcBef>
              <a:defRPr sz="1200">
                <a:solidFill>
                  <a:schemeClr val="tx1"/>
                </a:solidFill>
                <a:latin typeface="Calibri" pitchFamily="34" charset="0"/>
              </a:defRPr>
            </a:lvl2pPr>
            <a:lvl3pPr marL="1123340" indent="-224668">
              <a:spcBef>
                <a:spcPct val="30000"/>
              </a:spcBef>
              <a:defRPr sz="1200">
                <a:solidFill>
                  <a:schemeClr val="tx1"/>
                </a:solidFill>
                <a:latin typeface="Calibri" pitchFamily="34" charset="0"/>
              </a:defRPr>
            </a:lvl3pPr>
            <a:lvl4pPr marL="1572677" indent="-224668">
              <a:spcBef>
                <a:spcPct val="30000"/>
              </a:spcBef>
              <a:defRPr sz="1200">
                <a:solidFill>
                  <a:schemeClr val="tx1"/>
                </a:solidFill>
                <a:latin typeface="Calibri" pitchFamily="34" charset="0"/>
              </a:defRPr>
            </a:lvl4pPr>
            <a:lvl5pPr marL="2022013" indent="-224668">
              <a:spcBef>
                <a:spcPct val="30000"/>
              </a:spcBef>
              <a:defRPr sz="1200">
                <a:solidFill>
                  <a:schemeClr val="tx1"/>
                </a:solidFill>
                <a:latin typeface="Calibri" pitchFamily="34" charset="0"/>
              </a:defRPr>
            </a:lvl5pPr>
            <a:lvl6pPr marL="2471349" indent="-224668" eaLnBrk="0" fontAlgn="base" hangingPunct="0">
              <a:spcBef>
                <a:spcPct val="30000"/>
              </a:spcBef>
              <a:spcAft>
                <a:spcPct val="0"/>
              </a:spcAft>
              <a:defRPr sz="1200">
                <a:solidFill>
                  <a:schemeClr val="tx1"/>
                </a:solidFill>
                <a:latin typeface="Calibri" pitchFamily="34" charset="0"/>
              </a:defRPr>
            </a:lvl6pPr>
            <a:lvl7pPr marL="2920685" indent="-224668" eaLnBrk="0" fontAlgn="base" hangingPunct="0">
              <a:spcBef>
                <a:spcPct val="30000"/>
              </a:spcBef>
              <a:spcAft>
                <a:spcPct val="0"/>
              </a:spcAft>
              <a:defRPr sz="1200">
                <a:solidFill>
                  <a:schemeClr val="tx1"/>
                </a:solidFill>
                <a:latin typeface="Calibri" pitchFamily="34" charset="0"/>
              </a:defRPr>
            </a:lvl7pPr>
            <a:lvl8pPr marL="3370021" indent="-224668" eaLnBrk="0" fontAlgn="base" hangingPunct="0">
              <a:spcBef>
                <a:spcPct val="30000"/>
              </a:spcBef>
              <a:spcAft>
                <a:spcPct val="0"/>
              </a:spcAft>
              <a:defRPr sz="1200">
                <a:solidFill>
                  <a:schemeClr val="tx1"/>
                </a:solidFill>
                <a:latin typeface="Calibri" pitchFamily="34" charset="0"/>
              </a:defRPr>
            </a:lvl8pPr>
            <a:lvl9pPr marL="3819357" indent="-224668"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48E61DB-1F62-4DC0-8A28-76C7B3CAF9B9}" type="slidenum">
              <a:rPr lang="en-US" altLang="en-US" smtClean="0">
                <a:solidFill>
                  <a:srgbClr val="000000"/>
                </a:solidFill>
                <a:latin typeface="Lucida Handwriting" pitchFamily="66" charset="0"/>
              </a:rPr>
              <a:pPr>
                <a:spcBef>
                  <a:spcPct val="0"/>
                </a:spcBef>
                <a:defRPr/>
              </a:pPr>
              <a:t>175</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161568737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FD9BAEF0-F0FE-42E0-ADC1-1AE6622ED997}" type="slidenum">
              <a:rPr lang="en-US" altLang="en-US" smtClean="0">
                <a:latin typeface="Lucida Handwriting" pitchFamily="66" charset="0"/>
              </a:rPr>
              <a:pPr>
                <a:spcBef>
                  <a:spcPct val="0"/>
                </a:spcBef>
                <a:defRPr/>
              </a:pPr>
              <a:t>176</a:t>
            </a:fld>
            <a:endParaRPr lang="en-US" altLang="en-US" smtClean="0">
              <a:latin typeface="Lucida Handwriting" pitchFamily="66" charset="0"/>
            </a:endParaRPr>
          </a:p>
        </p:txBody>
      </p:sp>
    </p:spTree>
    <p:extLst>
      <p:ext uri="{BB962C8B-B14F-4D97-AF65-F5344CB8AC3E}">
        <p14:creationId xmlns:p14="http://schemas.microsoft.com/office/powerpoint/2010/main" val="4036636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276162D-93E4-4BE5-A7E3-9F28E4EE5D3B}" type="slidenum">
              <a:rPr lang="en-US" altLang="en-US" smtClean="0">
                <a:solidFill>
                  <a:prstClr val="black"/>
                </a:solidFill>
                <a:latin typeface="Lucida Handwriting" pitchFamily="66" charset="0"/>
              </a:rPr>
              <a:pPr>
                <a:spcBef>
                  <a:spcPct val="0"/>
                </a:spcBef>
                <a:defRPr/>
              </a:pPr>
              <a:t>18</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141550001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5FF45772-E09D-4A0E-A37B-353CD07E8F21}" type="slidenum">
              <a:rPr lang="en-US" altLang="en-US" sz="1200" smtClean="0">
                <a:solidFill>
                  <a:prstClr val="black"/>
                </a:solidFill>
              </a:rPr>
              <a:pPr>
                <a:defRPr/>
              </a:pPr>
              <a:t>177</a:t>
            </a:fld>
            <a:endParaRPr lang="en-US" altLang="en-US" sz="1200" smtClean="0">
              <a:solidFill>
                <a:prstClr val="black"/>
              </a:solidFill>
            </a:endParaRPr>
          </a:p>
        </p:txBody>
      </p:sp>
    </p:spTree>
    <p:extLst>
      <p:ext uri="{BB962C8B-B14F-4D97-AF65-F5344CB8AC3E}">
        <p14:creationId xmlns:p14="http://schemas.microsoft.com/office/powerpoint/2010/main" val="423025200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429874FA-22EC-4570-B545-90EA617D7B51}" type="slidenum">
              <a:rPr lang="en-US" altLang="en-US" smtClean="0">
                <a:latin typeface="Lucida Handwriting" pitchFamily="66" charset="0"/>
              </a:rPr>
              <a:pPr>
                <a:spcBef>
                  <a:spcPct val="0"/>
                </a:spcBef>
                <a:defRPr/>
              </a:pPr>
              <a:t>178</a:t>
            </a:fld>
            <a:endParaRPr lang="en-US" altLang="en-US" smtClean="0">
              <a:latin typeface="Lucida Handwriting" pitchFamily="66" charset="0"/>
            </a:endParaRPr>
          </a:p>
        </p:txBody>
      </p:sp>
    </p:spTree>
    <p:extLst>
      <p:ext uri="{BB962C8B-B14F-4D97-AF65-F5344CB8AC3E}">
        <p14:creationId xmlns:p14="http://schemas.microsoft.com/office/powerpoint/2010/main" val="20880733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351" rtl="0" eaLnBrk="1" fontAlgn="auto" latinLnBrk="0" hangingPunct="1">
              <a:lnSpc>
                <a:spcPct val="100000"/>
              </a:lnSpc>
              <a:spcBef>
                <a:spcPct val="0"/>
              </a:spcBef>
              <a:spcAft>
                <a:spcPts val="0"/>
              </a:spcAft>
              <a:buClrTx/>
              <a:buSzTx/>
              <a:buFontTx/>
              <a:buNone/>
              <a:tabLst/>
              <a:defRPr/>
            </a:pPr>
            <a:fld id="{3276162D-93E4-4BE5-A7E3-9F28E4EE5D3B}" type="slidenum">
              <a:rPr kumimoji="0" lang="en-US" altLang="en-US" sz="1200" b="0" i="0" u="none" strike="noStrike" kern="1200" cap="none" spc="0" normalizeH="0" baseline="0" noProof="0" smtClean="0">
                <a:ln>
                  <a:noFill/>
                </a:ln>
                <a:solidFill>
                  <a:prstClr val="black"/>
                </a:solidFill>
                <a:effectLst/>
                <a:uLnTx/>
                <a:uFillTx/>
                <a:latin typeface="Lucida Handwriting" pitchFamily="66" charset="0"/>
                <a:ea typeface="+mn-ea"/>
                <a:cs typeface="+mn-cs"/>
              </a:rPr>
              <a:pPr marL="0" marR="0" lvl="0" indent="0" algn="r" defTabSz="914351" rtl="0" eaLnBrk="1" fontAlgn="auto" latinLnBrk="0" hangingPunct="1">
                <a:lnSpc>
                  <a:spcPct val="100000"/>
                </a:lnSpc>
                <a:spcBef>
                  <a:spcPct val="0"/>
                </a:spcBef>
                <a:spcAft>
                  <a:spcPts val="0"/>
                </a:spcAft>
                <a:buClrTx/>
                <a:buSzTx/>
                <a:buFontTx/>
                <a:buNone/>
                <a:tabLst/>
                <a:defRPr/>
              </a:pPr>
              <a:t>179</a:t>
            </a:fld>
            <a:endParaRPr kumimoji="0" lang="en-US" altLang="en-US" sz="1200" b="0" i="0" u="none" strike="noStrike" kern="1200" cap="none" spc="0" normalizeH="0" baseline="0" noProof="0" smtClean="0">
              <a:ln>
                <a:noFill/>
              </a:ln>
              <a:solidFill>
                <a:prstClr val="black"/>
              </a:solidFill>
              <a:effectLst/>
              <a:uLnTx/>
              <a:uFillTx/>
              <a:latin typeface="Lucida Handwriting" pitchFamily="66" charset="0"/>
              <a:ea typeface="+mn-ea"/>
              <a:cs typeface="+mn-cs"/>
            </a:endParaRPr>
          </a:p>
        </p:txBody>
      </p:sp>
    </p:spTree>
    <p:extLst>
      <p:ext uri="{BB962C8B-B14F-4D97-AF65-F5344CB8AC3E}">
        <p14:creationId xmlns:p14="http://schemas.microsoft.com/office/powerpoint/2010/main" val="105274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C502EBD5-1713-48B5-89FF-B2DE36D76DA2}" type="slidenum">
              <a:rPr lang="en-US" altLang="en-US" smtClean="0">
                <a:solidFill>
                  <a:srgbClr val="000000"/>
                </a:solidFill>
                <a:latin typeface="Lucida Handwriting" pitchFamily="66" charset="0"/>
              </a:rPr>
              <a:pPr>
                <a:spcBef>
                  <a:spcPct val="0"/>
                </a:spcBef>
                <a:defRPr/>
              </a:pPr>
              <a:t>19</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1640614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5E5F73E-5BF1-4751-A107-1FD45F70A2A1}" type="slidenum">
              <a:rPr lang="en-US" altLang="en-US" smtClean="0">
                <a:solidFill>
                  <a:srgbClr val="000000"/>
                </a:solidFill>
                <a:latin typeface="Lucida Handwriting" pitchFamily="66" charset="0"/>
              </a:rPr>
              <a:pPr>
                <a:spcBef>
                  <a:spcPct val="0"/>
                </a:spcBef>
                <a:defRPr/>
              </a:pPr>
              <a:t>20</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46279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5FF45772-E09D-4A0E-A37B-353CD07E8F21}" type="slidenum">
              <a:rPr lang="en-US" altLang="en-US" sz="1200" smtClean="0">
                <a:solidFill>
                  <a:prstClr val="black"/>
                </a:solidFill>
              </a:rPr>
              <a:pPr>
                <a:defRPr/>
              </a:pPr>
              <a:t>3</a:t>
            </a:fld>
            <a:endParaRPr lang="en-US" altLang="en-US" sz="1200" smtClean="0">
              <a:solidFill>
                <a:prstClr val="black"/>
              </a:solidFill>
            </a:endParaRPr>
          </a:p>
        </p:txBody>
      </p:sp>
    </p:spTree>
    <p:extLst>
      <p:ext uri="{BB962C8B-B14F-4D97-AF65-F5344CB8AC3E}">
        <p14:creationId xmlns:p14="http://schemas.microsoft.com/office/powerpoint/2010/main" val="3832603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5E5F73E-5BF1-4751-A107-1FD45F70A2A1}" type="slidenum">
              <a:rPr lang="en-US" altLang="en-US" smtClean="0">
                <a:solidFill>
                  <a:srgbClr val="000000"/>
                </a:solidFill>
                <a:latin typeface="Lucida Handwriting" pitchFamily="66" charset="0"/>
              </a:rPr>
              <a:pPr>
                <a:spcBef>
                  <a:spcPct val="0"/>
                </a:spcBef>
                <a:defRPr/>
              </a:pPr>
              <a:t>21</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1838855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222E26BE-EAB5-4C9B-ADBA-AE53042966F1}" type="slidenum">
              <a:rPr lang="en-US" altLang="en-US" sz="1200">
                <a:solidFill>
                  <a:prstClr val="black"/>
                </a:solidFill>
              </a:rPr>
              <a:pPr/>
              <a:t>24</a:t>
            </a:fld>
            <a:endParaRPr lang="en-US" altLang="en-US" sz="1200">
              <a:solidFill>
                <a:prstClr val="black"/>
              </a:solidFill>
            </a:endParaRPr>
          </a:p>
        </p:txBody>
      </p:sp>
    </p:spTree>
    <p:extLst>
      <p:ext uri="{BB962C8B-B14F-4D97-AF65-F5344CB8AC3E}">
        <p14:creationId xmlns:p14="http://schemas.microsoft.com/office/powerpoint/2010/main" val="3516893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B7F9B701-0198-44E3-BFBB-2D82C6A5F37D}" type="slidenum">
              <a:rPr lang="en-US" altLang="en-US" smtClean="0">
                <a:solidFill>
                  <a:prstClr val="black"/>
                </a:solidFill>
                <a:latin typeface="Lucida Handwriting" pitchFamily="66" charset="0"/>
              </a:rPr>
              <a:pPr>
                <a:spcBef>
                  <a:spcPct val="0"/>
                </a:spcBef>
                <a:defRPr/>
              </a:pPr>
              <a:t>25</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13045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lide Number Placeholder 3"/>
          <p:cNvSpPr>
            <a:spLocks noGrp="1"/>
          </p:cNvSpPr>
          <p:nvPr>
            <p:ph type="sldNum" sz="quarter" idx="5"/>
          </p:nvPr>
        </p:nvSpPr>
        <p:spPr/>
        <p:txBody>
          <a:bodyPr/>
          <a:lstStyle/>
          <a:p>
            <a:pPr>
              <a:defRPr/>
            </a:pPr>
            <a:fld id="{635AC6EB-2EAA-4C31-B23C-4467F6954063}" type="slidenum">
              <a:rPr lang="en-US"/>
              <a:pPr>
                <a:defRPr/>
              </a:pPr>
              <a:t>26</a:t>
            </a:fld>
            <a:endParaRPr lang="en-US"/>
          </a:p>
        </p:txBody>
      </p:sp>
    </p:spTree>
    <p:extLst>
      <p:ext uri="{BB962C8B-B14F-4D97-AF65-F5344CB8AC3E}">
        <p14:creationId xmlns:p14="http://schemas.microsoft.com/office/powerpoint/2010/main" val="3419102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F848CB70-0B17-4DD0-A50F-D4F6A85E2209}" type="slidenum">
              <a:rPr lang="en-US" altLang="en-US" smtClean="0">
                <a:latin typeface="Lucida Handwriting" pitchFamily="66" charset="0"/>
              </a:rPr>
              <a:pPr>
                <a:spcBef>
                  <a:spcPct val="0"/>
                </a:spcBef>
                <a:defRPr/>
              </a:pPr>
              <a:t>27</a:t>
            </a:fld>
            <a:endParaRPr lang="en-US" altLang="en-US" smtClean="0">
              <a:latin typeface="Lucida Handwriting" pitchFamily="66" charset="0"/>
            </a:endParaRPr>
          </a:p>
        </p:txBody>
      </p:sp>
    </p:spTree>
    <p:extLst>
      <p:ext uri="{BB962C8B-B14F-4D97-AF65-F5344CB8AC3E}">
        <p14:creationId xmlns:p14="http://schemas.microsoft.com/office/powerpoint/2010/main" val="3199418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B7F9B701-0198-44E3-BFBB-2D82C6A5F37D}" type="slidenum">
              <a:rPr lang="en-US" altLang="en-US" smtClean="0">
                <a:solidFill>
                  <a:prstClr val="black"/>
                </a:solidFill>
                <a:latin typeface="Lucida Handwriting" pitchFamily="66" charset="0"/>
              </a:rPr>
              <a:pPr>
                <a:spcBef>
                  <a:spcPct val="0"/>
                </a:spcBef>
                <a:defRPr/>
              </a:pPr>
              <a:t>28</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335775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0CB9AD8-3BE3-464E-B707-7110FAD3B885}" type="slidenum">
              <a:rPr lang="en-US" altLang="en-US" smtClean="0">
                <a:solidFill>
                  <a:srgbClr val="000000"/>
                </a:solidFill>
                <a:latin typeface="Lucida Handwriting" pitchFamily="66" charset="0"/>
              </a:rPr>
              <a:pPr>
                <a:spcBef>
                  <a:spcPct val="0"/>
                </a:spcBef>
                <a:defRPr/>
              </a:pPr>
              <a:t>29</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2887115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0CB9AD8-3BE3-464E-B707-7110FAD3B885}" type="slidenum">
              <a:rPr lang="en-US" altLang="en-US" smtClean="0">
                <a:solidFill>
                  <a:srgbClr val="000000"/>
                </a:solidFill>
                <a:latin typeface="Lucida Handwriting" pitchFamily="66" charset="0"/>
              </a:rPr>
              <a:pPr>
                <a:spcBef>
                  <a:spcPct val="0"/>
                </a:spcBef>
                <a:defRPr/>
              </a:pPr>
              <a:t>30</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2887115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0CB9AD8-3BE3-464E-B707-7110FAD3B885}" type="slidenum">
              <a:rPr lang="en-US" altLang="en-US" smtClean="0">
                <a:solidFill>
                  <a:srgbClr val="000000"/>
                </a:solidFill>
                <a:latin typeface="Lucida Handwriting" pitchFamily="66" charset="0"/>
              </a:rPr>
              <a:pPr>
                <a:spcBef>
                  <a:spcPct val="0"/>
                </a:spcBef>
                <a:defRPr/>
              </a:pPr>
              <a:t>31</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2887115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70B5433E-E103-477A-AD07-98381C646D64}" type="slidenum">
              <a:rPr lang="en-US" altLang="en-US" smtClean="0">
                <a:solidFill>
                  <a:srgbClr val="000000"/>
                </a:solidFill>
                <a:latin typeface="Lucida Handwriting" pitchFamily="66" charset="0"/>
              </a:rPr>
              <a:pPr>
                <a:spcBef>
                  <a:spcPct val="0"/>
                </a:spcBef>
                <a:defRPr/>
              </a:pPr>
              <a:t>32</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180585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5E5F73E-5BF1-4751-A107-1FD45F70A2A1}" type="slidenum">
              <a:rPr lang="en-US" altLang="en-US" smtClean="0">
                <a:solidFill>
                  <a:srgbClr val="000000"/>
                </a:solidFill>
                <a:latin typeface="Lucida Handwriting" pitchFamily="66" charset="0"/>
              </a:rPr>
              <a:pPr>
                <a:spcBef>
                  <a:spcPct val="0"/>
                </a:spcBef>
                <a:defRPr/>
              </a:pPr>
              <a:t>4</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3349202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351" rtl="0" eaLnBrk="1" fontAlgn="auto" latinLnBrk="0" hangingPunct="1">
              <a:lnSpc>
                <a:spcPct val="100000"/>
              </a:lnSpc>
              <a:spcBef>
                <a:spcPct val="0"/>
              </a:spcBef>
              <a:spcAft>
                <a:spcPts val="0"/>
              </a:spcAft>
              <a:buClrTx/>
              <a:buSzTx/>
              <a:buFontTx/>
              <a:buNone/>
              <a:tabLst/>
              <a:defRPr/>
            </a:pPr>
            <a:fld id="{50CB9AD8-3BE3-464E-B707-7110FAD3B885}" type="slidenum">
              <a:rPr kumimoji="0" lang="en-US" altLang="en-US" sz="1200" b="0" i="0" u="none" strike="noStrike" kern="1200" cap="none" spc="0" normalizeH="0" baseline="0" noProof="0" smtClean="0">
                <a:ln>
                  <a:noFill/>
                </a:ln>
                <a:solidFill>
                  <a:srgbClr val="000000"/>
                </a:solidFill>
                <a:effectLst/>
                <a:uLnTx/>
                <a:uFillTx/>
                <a:latin typeface="Lucida Handwriting" pitchFamily="66" charset="0"/>
                <a:ea typeface="+mn-ea"/>
                <a:cs typeface="+mn-cs"/>
              </a:rPr>
              <a:pPr marL="0" marR="0" lvl="0" indent="0" algn="r" defTabSz="914351"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smtClean="0">
              <a:ln>
                <a:noFill/>
              </a:ln>
              <a:solidFill>
                <a:srgbClr val="000000"/>
              </a:solidFill>
              <a:effectLst/>
              <a:uLnTx/>
              <a:uFillTx/>
              <a:latin typeface="Lucida Handwriting" pitchFamily="66" charset="0"/>
              <a:ea typeface="+mn-ea"/>
              <a:cs typeface="+mn-cs"/>
            </a:endParaRPr>
          </a:p>
        </p:txBody>
      </p:sp>
    </p:spTree>
    <p:extLst>
      <p:ext uri="{BB962C8B-B14F-4D97-AF65-F5344CB8AC3E}">
        <p14:creationId xmlns:p14="http://schemas.microsoft.com/office/powerpoint/2010/main" val="3135695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351" rtl="0" eaLnBrk="1" fontAlgn="auto" latinLnBrk="0" hangingPunct="1">
              <a:lnSpc>
                <a:spcPct val="100000"/>
              </a:lnSpc>
              <a:spcBef>
                <a:spcPct val="0"/>
              </a:spcBef>
              <a:spcAft>
                <a:spcPts val="0"/>
              </a:spcAft>
              <a:buClrTx/>
              <a:buSzTx/>
              <a:buFontTx/>
              <a:buNone/>
              <a:tabLst/>
              <a:defRPr/>
            </a:pPr>
            <a:fld id="{50CB9AD8-3BE3-464E-B707-7110FAD3B885}" type="slidenum">
              <a:rPr kumimoji="0" lang="en-US" altLang="en-US" sz="1200" b="0" i="0" u="none" strike="noStrike" kern="1200" cap="none" spc="0" normalizeH="0" baseline="0" noProof="0" smtClean="0">
                <a:ln>
                  <a:noFill/>
                </a:ln>
                <a:solidFill>
                  <a:srgbClr val="000000"/>
                </a:solidFill>
                <a:effectLst/>
                <a:uLnTx/>
                <a:uFillTx/>
                <a:latin typeface="Lucida Handwriting" pitchFamily="66" charset="0"/>
                <a:ea typeface="+mn-ea"/>
                <a:cs typeface="+mn-cs"/>
              </a:rPr>
              <a:pPr marL="0" marR="0" lvl="0" indent="0" algn="r" defTabSz="914351" rtl="0" eaLnBrk="1" fontAlgn="auto" latinLnBrk="0" hangingPunct="1">
                <a:lnSpc>
                  <a:spcPct val="100000"/>
                </a:lnSpc>
                <a:spcBef>
                  <a:spcPct val="0"/>
                </a:spcBef>
                <a:spcAft>
                  <a:spcPts val="0"/>
                </a:spcAft>
                <a:buClrTx/>
                <a:buSzTx/>
                <a:buFontTx/>
                <a:buNone/>
                <a:tabLst/>
                <a:defRPr/>
              </a:pPr>
              <a:t>34</a:t>
            </a:fld>
            <a:endParaRPr kumimoji="0" lang="en-US" altLang="en-US" sz="1200" b="0" i="0" u="none" strike="noStrike" kern="1200" cap="none" spc="0" normalizeH="0" baseline="0" noProof="0" smtClean="0">
              <a:ln>
                <a:noFill/>
              </a:ln>
              <a:solidFill>
                <a:srgbClr val="000000"/>
              </a:solidFill>
              <a:effectLst/>
              <a:uLnTx/>
              <a:uFillTx/>
              <a:latin typeface="Lucida Handwriting" pitchFamily="66" charset="0"/>
              <a:ea typeface="+mn-ea"/>
              <a:cs typeface="+mn-cs"/>
            </a:endParaRPr>
          </a:p>
        </p:txBody>
      </p:sp>
    </p:spTree>
    <p:extLst>
      <p:ext uri="{BB962C8B-B14F-4D97-AF65-F5344CB8AC3E}">
        <p14:creationId xmlns:p14="http://schemas.microsoft.com/office/powerpoint/2010/main" val="1111940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0600EB0-98FF-43EF-844D-299D3E8F6068}" type="slidenum">
              <a:rPr lang="en-US" altLang="en-US" smtClean="0">
                <a:latin typeface="Lucida Handwriting" pitchFamily="66" charset="0"/>
              </a:rPr>
              <a:pPr>
                <a:spcBef>
                  <a:spcPct val="0"/>
                </a:spcBef>
                <a:defRPr/>
              </a:pPr>
              <a:t>35</a:t>
            </a:fld>
            <a:endParaRPr lang="en-US" altLang="en-US" smtClean="0">
              <a:latin typeface="Lucida Handwriting" pitchFamily="66" charset="0"/>
            </a:endParaRPr>
          </a:p>
        </p:txBody>
      </p:sp>
    </p:spTree>
    <p:extLst>
      <p:ext uri="{BB962C8B-B14F-4D97-AF65-F5344CB8AC3E}">
        <p14:creationId xmlns:p14="http://schemas.microsoft.com/office/powerpoint/2010/main" val="500415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0600EB0-98FF-43EF-844D-299D3E8F6068}" type="slidenum">
              <a:rPr lang="en-US" altLang="en-US" smtClean="0">
                <a:latin typeface="Lucida Handwriting" pitchFamily="66" charset="0"/>
              </a:rPr>
              <a:pPr>
                <a:spcBef>
                  <a:spcPct val="0"/>
                </a:spcBef>
                <a:defRPr/>
              </a:pPr>
              <a:t>36</a:t>
            </a:fld>
            <a:endParaRPr lang="en-US" altLang="en-US" smtClean="0">
              <a:latin typeface="Lucida Handwriting" pitchFamily="66" charset="0"/>
            </a:endParaRPr>
          </a:p>
        </p:txBody>
      </p:sp>
    </p:spTree>
    <p:extLst>
      <p:ext uri="{BB962C8B-B14F-4D97-AF65-F5344CB8AC3E}">
        <p14:creationId xmlns:p14="http://schemas.microsoft.com/office/powerpoint/2010/main" val="500415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0600EB0-98FF-43EF-844D-299D3E8F6068}" type="slidenum">
              <a:rPr lang="en-US" altLang="en-US" smtClean="0">
                <a:solidFill>
                  <a:prstClr val="black"/>
                </a:solidFill>
                <a:latin typeface="Lucida Handwriting" pitchFamily="66" charset="0"/>
              </a:rPr>
              <a:pPr>
                <a:spcBef>
                  <a:spcPct val="0"/>
                </a:spcBef>
                <a:defRPr/>
              </a:pPr>
              <a:t>37</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500415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F1CE8892-38DD-4464-AC9E-5C23D0B36E9D}" type="slidenum">
              <a:rPr lang="en-US" altLang="en-US" smtClean="0">
                <a:latin typeface="Lucida Handwriting" pitchFamily="66" charset="0"/>
              </a:rPr>
              <a:pPr>
                <a:spcBef>
                  <a:spcPct val="0"/>
                </a:spcBef>
                <a:defRPr/>
              </a:pPr>
              <a:t>38</a:t>
            </a:fld>
            <a:endParaRPr lang="en-US" altLang="en-US" smtClean="0">
              <a:latin typeface="Lucida Handwriting" pitchFamily="66" charset="0"/>
            </a:endParaRPr>
          </a:p>
        </p:txBody>
      </p:sp>
    </p:spTree>
    <p:extLst>
      <p:ext uri="{BB962C8B-B14F-4D97-AF65-F5344CB8AC3E}">
        <p14:creationId xmlns:p14="http://schemas.microsoft.com/office/powerpoint/2010/main" val="1866543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30171" indent="-280835">
              <a:spcBef>
                <a:spcPct val="30000"/>
              </a:spcBef>
              <a:defRPr sz="1200">
                <a:solidFill>
                  <a:schemeClr val="tx1"/>
                </a:solidFill>
                <a:latin typeface="Calibri" pitchFamily="34" charset="0"/>
              </a:defRPr>
            </a:lvl2pPr>
            <a:lvl3pPr marL="1123340" indent="-224668">
              <a:spcBef>
                <a:spcPct val="30000"/>
              </a:spcBef>
              <a:defRPr sz="1200">
                <a:solidFill>
                  <a:schemeClr val="tx1"/>
                </a:solidFill>
                <a:latin typeface="Calibri" pitchFamily="34" charset="0"/>
              </a:defRPr>
            </a:lvl3pPr>
            <a:lvl4pPr marL="1572677" indent="-224668">
              <a:spcBef>
                <a:spcPct val="30000"/>
              </a:spcBef>
              <a:defRPr sz="1200">
                <a:solidFill>
                  <a:schemeClr val="tx1"/>
                </a:solidFill>
                <a:latin typeface="Calibri" pitchFamily="34" charset="0"/>
              </a:defRPr>
            </a:lvl4pPr>
            <a:lvl5pPr marL="2022013" indent="-224668">
              <a:spcBef>
                <a:spcPct val="30000"/>
              </a:spcBef>
              <a:defRPr sz="1200">
                <a:solidFill>
                  <a:schemeClr val="tx1"/>
                </a:solidFill>
                <a:latin typeface="Calibri" pitchFamily="34" charset="0"/>
              </a:defRPr>
            </a:lvl5pPr>
            <a:lvl6pPr marL="2471349" indent="-224668" eaLnBrk="0" fontAlgn="base" hangingPunct="0">
              <a:spcBef>
                <a:spcPct val="30000"/>
              </a:spcBef>
              <a:spcAft>
                <a:spcPct val="0"/>
              </a:spcAft>
              <a:defRPr sz="1200">
                <a:solidFill>
                  <a:schemeClr val="tx1"/>
                </a:solidFill>
                <a:latin typeface="Calibri" pitchFamily="34" charset="0"/>
              </a:defRPr>
            </a:lvl6pPr>
            <a:lvl7pPr marL="2920685" indent="-224668" eaLnBrk="0" fontAlgn="base" hangingPunct="0">
              <a:spcBef>
                <a:spcPct val="30000"/>
              </a:spcBef>
              <a:spcAft>
                <a:spcPct val="0"/>
              </a:spcAft>
              <a:defRPr sz="1200">
                <a:solidFill>
                  <a:schemeClr val="tx1"/>
                </a:solidFill>
                <a:latin typeface="Calibri" pitchFamily="34" charset="0"/>
              </a:defRPr>
            </a:lvl7pPr>
            <a:lvl8pPr marL="3370021" indent="-224668" eaLnBrk="0" fontAlgn="base" hangingPunct="0">
              <a:spcBef>
                <a:spcPct val="30000"/>
              </a:spcBef>
              <a:spcAft>
                <a:spcPct val="0"/>
              </a:spcAft>
              <a:defRPr sz="1200">
                <a:solidFill>
                  <a:schemeClr val="tx1"/>
                </a:solidFill>
                <a:latin typeface="Calibri" pitchFamily="34" charset="0"/>
              </a:defRPr>
            </a:lvl8pPr>
            <a:lvl9pPr marL="3819357" indent="-224668" eaLnBrk="0" fontAlgn="base" hangingPunct="0">
              <a:spcBef>
                <a:spcPct val="30000"/>
              </a:spcBef>
              <a:spcAft>
                <a:spcPct val="0"/>
              </a:spcAft>
              <a:defRPr sz="1200">
                <a:solidFill>
                  <a:schemeClr val="tx1"/>
                </a:solidFill>
                <a:latin typeface="Calibri" pitchFamily="34" charset="0"/>
              </a:defRPr>
            </a:lvl9pPr>
          </a:lstStyle>
          <a:p>
            <a:pPr>
              <a:spcBef>
                <a:spcPct val="0"/>
              </a:spcBef>
            </a:pPr>
            <a:fld id="{0DCB491F-794D-4144-BE55-CF24588D0FF0}" type="slidenum">
              <a:rPr lang="en-US" altLang="en-US">
                <a:solidFill>
                  <a:srgbClr val="000000"/>
                </a:solidFill>
                <a:latin typeface="Lucida Handwriting" pitchFamily="66" charset="0"/>
              </a:rPr>
              <a:pPr>
                <a:spcBef>
                  <a:spcPct val="0"/>
                </a:spcBef>
              </a:pPr>
              <a:t>39</a:t>
            </a:fld>
            <a:endParaRPr lang="en-US" altLang="en-US">
              <a:solidFill>
                <a:srgbClr val="000000"/>
              </a:solidFill>
              <a:latin typeface="Lucida Handwriting" pitchFamily="66" charset="0"/>
            </a:endParaRPr>
          </a:p>
        </p:txBody>
      </p:sp>
    </p:spTree>
    <p:extLst>
      <p:ext uri="{BB962C8B-B14F-4D97-AF65-F5344CB8AC3E}">
        <p14:creationId xmlns:p14="http://schemas.microsoft.com/office/powerpoint/2010/main" val="858526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789087FB-8463-4C90-B9A7-B547D58A4D8F}" type="slidenum">
              <a:rPr lang="en-US" altLang="en-US" smtClean="0">
                <a:latin typeface="Lucida Handwriting" pitchFamily="66" charset="0"/>
              </a:rPr>
              <a:pPr>
                <a:spcBef>
                  <a:spcPct val="0"/>
                </a:spcBef>
                <a:defRPr/>
              </a:pPr>
              <a:t>40</a:t>
            </a:fld>
            <a:endParaRPr lang="en-US" altLang="en-US" smtClean="0">
              <a:latin typeface="Lucida Handwriting" pitchFamily="66" charset="0"/>
            </a:endParaRPr>
          </a:p>
        </p:txBody>
      </p:sp>
    </p:spTree>
    <p:extLst>
      <p:ext uri="{BB962C8B-B14F-4D97-AF65-F5344CB8AC3E}">
        <p14:creationId xmlns:p14="http://schemas.microsoft.com/office/powerpoint/2010/main" val="2101054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789087FB-8463-4C90-B9A7-B547D58A4D8F}" type="slidenum">
              <a:rPr lang="en-US" altLang="en-US" smtClean="0">
                <a:latin typeface="Lucida Handwriting" pitchFamily="66" charset="0"/>
              </a:rPr>
              <a:pPr>
                <a:spcBef>
                  <a:spcPct val="0"/>
                </a:spcBef>
                <a:defRPr/>
              </a:pPr>
              <a:t>41</a:t>
            </a:fld>
            <a:endParaRPr lang="en-US" altLang="en-US" smtClean="0">
              <a:latin typeface="Lucida Handwriting" pitchFamily="66" charset="0"/>
            </a:endParaRPr>
          </a:p>
        </p:txBody>
      </p:sp>
    </p:spTree>
    <p:extLst>
      <p:ext uri="{BB962C8B-B14F-4D97-AF65-F5344CB8AC3E}">
        <p14:creationId xmlns:p14="http://schemas.microsoft.com/office/powerpoint/2010/main" val="2101054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789087FB-8463-4C90-B9A7-B547D58A4D8F}" type="slidenum">
              <a:rPr lang="en-US" altLang="en-US" smtClean="0">
                <a:latin typeface="Lucida Handwriting" pitchFamily="66" charset="0"/>
              </a:rPr>
              <a:pPr>
                <a:spcBef>
                  <a:spcPct val="0"/>
                </a:spcBef>
                <a:defRPr/>
              </a:pPr>
              <a:t>42</a:t>
            </a:fld>
            <a:endParaRPr lang="en-US" altLang="en-US" smtClean="0">
              <a:latin typeface="Lucida Handwriting" pitchFamily="66" charset="0"/>
            </a:endParaRPr>
          </a:p>
        </p:txBody>
      </p:sp>
    </p:spTree>
    <p:extLst>
      <p:ext uri="{BB962C8B-B14F-4D97-AF65-F5344CB8AC3E}">
        <p14:creationId xmlns:p14="http://schemas.microsoft.com/office/powerpoint/2010/main" val="2101054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smtClean="0"/>
              <a:t>Lies or xxx?</a:t>
            </a:r>
            <a:endParaRPr lang="en-US" altLang="en-US" dirty="0"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2050" indent="-231775">
              <a:spcBef>
                <a:spcPct val="30000"/>
              </a:spcBef>
              <a:defRPr sz="1200">
                <a:solidFill>
                  <a:schemeClr val="tx1"/>
                </a:solidFill>
                <a:latin typeface="Calibri" panose="020F0502020204030204" pitchFamily="34" charset="0"/>
              </a:defRPr>
            </a:lvl3pPr>
            <a:lvl4pPr marL="1627188" indent="-231775">
              <a:spcBef>
                <a:spcPct val="30000"/>
              </a:spcBef>
              <a:defRPr sz="1200">
                <a:solidFill>
                  <a:schemeClr val="tx1"/>
                </a:solidFill>
                <a:latin typeface="Calibri" panose="020F0502020204030204" pitchFamily="34" charset="0"/>
              </a:defRPr>
            </a:lvl4pPr>
            <a:lvl5pPr marL="2092325" indent="-231775">
              <a:spcBef>
                <a:spcPct val="30000"/>
              </a:spcBef>
              <a:defRPr sz="1200">
                <a:solidFill>
                  <a:schemeClr val="tx1"/>
                </a:solidFill>
                <a:latin typeface="Calibri" panose="020F0502020204030204" pitchFamily="34" charset="0"/>
              </a:defRPr>
            </a:lvl5pPr>
            <a:lvl6pPr marL="2549525" indent="-231775" eaLnBrk="0" fontAlgn="base" hangingPunct="0">
              <a:spcBef>
                <a:spcPct val="30000"/>
              </a:spcBef>
              <a:spcAft>
                <a:spcPct val="0"/>
              </a:spcAft>
              <a:defRPr sz="1200">
                <a:solidFill>
                  <a:schemeClr val="tx1"/>
                </a:solidFill>
                <a:latin typeface="Calibri" panose="020F0502020204030204" pitchFamily="34" charset="0"/>
              </a:defRPr>
            </a:lvl6pPr>
            <a:lvl7pPr marL="3006725" indent="-231775" eaLnBrk="0" fontAlgn="base" hangingPunct="0">
              <a:spcBef>
                <a:spcPct val="30000"/>
              </a:spcBef>
              <a:spcAft>
                <a:spcPct val="0"/>
              </a:spcAft>
              <a:defRPr sz="1200">
                <a:solidFill>
                  <a:schemeClr val="tx1"/>
                </a:solidFill>
                <a:latin typeface="Calibri" panose="020F0502020204030204" pitchFamily="34" charset="0"/>
              </a:defRPr>
            </a:lvl7pPr>
            <a:lvl8pPr marL="3463925" indent="-231775" eaLnBrk="0" fontAlgn="base" hangingPunct="0">
              <a:spcBef>
                <a:spcPct val="30000"/>
              </a:spcBef>
              <a:spcAft>
                <a:spcPct val="0"/>
              </a:spcAft>
              <a:defRPr sz="1200">
                <a:solidFill>
                  <a:schemeClr val="tx1"/>
                </a:solidFill>
                <a:latin typeface="Calibri" panose="020F0502020204030204" pitchFamily="34" charset="0"/>
              </a:defRPr>
            </a:lvl8pPr>
            <a:lvl9pPr marL="3921125"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DFF4C7E3-D551-4255-B852-4A9B07F26CE2}" type="slidenum">
              <a:rPr lang="en-US" altLang="en-US" smtClean="0">
                <a:solidFill>
                  <a:srgbClr val="000000"/>
                </a:solidFill>
                <a:latin typeface="Lucida Handwriting" panose="03010101010101010101" pitchFamily="66" charset="0"/>
              </a:rPr>
              <a:pPr>
                <a:spcBef>
                  <a:spcPct val="0"/>
                </a:spcBef>
                <a:defRPr/>
              </a:pPr>
              <a:t>5</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2415333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B7F9B701-0198-44E3-BFBB-2D82C6A5F37D}" type="slidenum">
              <a:rPr lang="en-US" altLang="en-US" smtClean="0">
                <a:solidFill>
                  <a:prstClr val="black"/>
                </a:solidFill>
                <a:latin typeface="Lucida Handwriting" pitchFamily="66" charset="0"/>
              </a:rPr>
              <a:pPr>
                <a:spcBef>
                  <a:spcPct val="0"/>
                </a:spcBef>
                <a:defRPr/>
              </a:pPr>
              <a:t>43</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1798238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37821E8E-57E6-4984-8D7D-564B4C04B564}" type="slidenum">
              <a:rPr lang="en-US" altLang="en-US" smtClean="0">
                <a:solidFill>
                  <a:srgbClr val="000000"/>
                </a:solidFill>
                <a:latin typeface="Lucida Handwriting" panose="03010101010101010101" pitchFamily="66" charset="0"/>
              </a:rPr>
              <a:pPr>
                <a:spcBef>
                  <a:spcPct val="0"/>
                </a:spcBef>
                <a:defRPr/>
              </a:pPr>
              <a:t>44</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1478945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522677A1-DC2E-45AC-B059-CE66951B09E3}" type="slidenum">
              <a:rPr lang="en-US" altLang="en-US" smtClean="0">
                <a:latin typeface="Lucida Handwriting" panose="03010101010101010101" pitchFamily="66" charset="0"/>
              </a:rPr>
              <a:pPr>
                <a:spcBef>
                  <a:spcPct val="0"/>
                </a:spcBef>
                <a:defRPr/>
              </a:pPr>
              <a:t>45</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2856805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30171" indent="-280835">
              <a:spcBef>
                <a:spcPct val="30000"/>
              </a:spcBef>
              <a:defRPr sz="1200">
                <a:solidFill>
                  <a:schemeClr val="tx1"/>
                </a:solidFill>
                <a:latin typeface="Calibri" pitchFamily="34" charset="0"/>
              </a:defRPr>
            </a:lvl2pPr>
            <a:lvl3pPr marL="1123340" indent="-224668">
              <a:spcBef>
                <a:spcPct val="30000"/>
              </a:spcBef>
              <a:defRPr sz="1200">
                <a:solidFill>
                  <a:schemeClr val="tx1"/>
                </a:solidFill>
                <a:latin typeface="Calibri" pitchFamily="34" charset="0"/>
              </a:defRPr>
            </a:lvl3pPr>
            <a:lvl4pPr marL="1572677" indent="-224668">
              <a:spcBef>
                <a:spcPct val="30000"/>
              </a:spcBef>
              <a:defRPr sz="1200">
                <a:solidFill>
                  <a:schemeClr val="tx1"/>
                </a:solidFill>
                <a:latin typeface="Calibri" pitchFamily="34" charset="0"/>
              </a:defRPr>
            </a:lvl4pPr>
            <a:lvl5pPr marL="2022013" indent="-224668">
              <a:spcBef>
                <a:spcPct val="30000"/>
              </a:spcBef>
              <a:defRPr sz="1200">
                <a:solidFill>
                  <a:schemeClr val="tx1"/>
                </a:solidFill>
                <a:latin typeface="Calibri" pitchFamily="34" charset="0"/>
              </a:defRPr>
            </a:lvl5pPr>
            <a:lvl6pPr marL="2471349" indent="-224668" eaLnBrk="0" fontAlgn="base" hangingPunct="0">
              <a:spcBef>
                <a:spcPct val="30000"/>
              </a:spcBef>
              <a:spcAft>
                <a:spcPct val="0"/>
              </a:spcAft>
              <a:defRPr sz="1200">
                <a:solidFill>
                  <a:schemeClr val="tx1"/>
                </a:solidFill>
                <a:latin typeface="Calibri" pitchFamily="34" charset="0"/>
              </a:defRPr>
            </a:lvl6pPr>
            <a:lvl7pPr marL="2920685" indent="-224668" eaLnBrk="0" fontAlgn="base" hangingPunct="0">
              <a:spcBef>
                <a:spcPct val="30000"/>
              </a:spcBef>
              <a:spcAft>
                <a:spcPct val="0"/>
              </a:spcAft>
              <a:defRPr sz="1200">
                <a:solidFill>
                  <a:schemeClr val="tx1"/>
                </a:solidFill>
                <a:latin typeface="Calibri" pitchFamily="34" charset="0"/>
              </a:defRPr>
            </a:lvl7pPr>
            <a:lvl8pPr marL="3370021" indent="-224668" eaLnBrk="0" fontAlgn="base" hangingPunct="0">
              <a:spcBef>
                <a:spcPct val="30000"/>
              </a:spcBef>
              <a:spcAft>
                <a:spcPct val="0"/>
              </a:spcAft>
              <a:defRPr sz="1200">
                <a:solidFill>
                  <a:schemeClr val="tx1"/>
                </a:solidFill>
                <a:latin typeface="Calibri" pitchFamily="34" charset="0"/>
              </a:defRPr>
            </a:lvl8pPr>
            <a:lvl9pPr marL="3819357" indent="-224668" eaLnBrk="0" fontAlgn="base" hangingPunct="0">
              <a:spcBef>
                <a:spcPct val="30000"/>
              </a:spcBef>
              <a:spcAft>
                <a:spcPct val="0"/>
              </a:spcAft>
              <a:defRPr sz="1200">
                <a:solidFill>
                  <a:schemeClr val="tx1"/>
                </a:solidFill>
                <a:latin typeface="Calibri" pitchFamily="34" charset="0"/>
              </a:defRPr>
            </a:lvl9pPr>
          </a:lstStyle>
          <a:p>
            <a:pPr>
              <a:spcBef>
                <a:spcPct val="0"/>
              </a:spcBef>
            </a:pPr>
            <a:fld id="{A8B55230-84E5-4AC2-ADAB-4E8CA6E14C2E}" type="slidenum">
              <a:rPr lang="en-US" altLang="en-US">
                <a:latin typeface="Lucida Handwriting" pitchFamily="66" charset="0"/>
              </a:rPr>
              <a:pPr>
                <a:spcBef>
                  <a:spcPct val="0"/>
                </a:spcBef>
              </a:pPr>
              <a:t>46</a:t>
            </a:fld>
            <a:endParaRPr lang="en-US" altLang="en-US">
              <a:latin typeface="Lucida Handwriting" pitchFamily="66" charset="0"/>
            </a:endParaRPr>
          </a:p>
        </p:txBody>
      </p:sp>
    </p:spTree>
    <p:extLst>
      <p:ext uri="{BB962C8B-B14F-4D97-AF65-F5344CB8AC3E}">
        <p14:creationId xmlns:p14="http://schemas.microsoft.com/office/powerpoint/2010/main" val="885004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30171" indent="-280835">
              <a:spcBef>
                <a:spcPct val="30000"/>
              </a:spcBef>
              <a:defRPr sz="1200">
                <a:solidFill>
                  <a:schemeClr val="tx1"/>
                </a:solidFill>
                <a:latin typeface="Calibri" pitchFamily="34" charset="0"/>
              </a:defRPr>
            </a:lvl2pPr>
            <a:lvl3pPr marL="1123340" indent="-224668">
              <a:spcBef>
                <a:spcPct val="30000"/>
              </a:spcBef>
              <a:defRPr sz="1200">
                <a:solidFill>
                  <a:schemeClr val="tx1"/>
                </a:solidFill>
                <a:latin typeface="Calibri" pitchFamily="34" charset="0"/>
              </a:defRPr>
            </a:lvl3pPr>
            <a:lvl4pPr marL="1572677" indent="-224668">
              <a:spcBef>
                <a:spcPct val="30000"/>
              </a:spcBef>
              <a:defRPr sz="1200">
                <a:solidFill>
                  <a:schemeClr val="tx1"/>
                </a:solidFill>
                <a:latin typeface="Calibri" pitchFamily="34" charset="0"/>
              </a:defRPr>
            </a:lvl4pPr>
            <a:lvl5pPr marL="2022013" indent="-224668">
              <a:spcBef>
                <a:spcPct val="30000"/>
              </a:spcBef>
              <a:defRPr sz="1200">
                <a:solidFill>
                  <a:schemeClr val="tx1"/>
                </a:solidFill>
                <a:latin typeface="Calibri" pitchFamily="34" charset="0"/>
              </a:defRPr>
            </a:lvl5pPr>
            <a:lvl6pPr marL="2471349" indent="-224668" eaLnBrk="0" fontAlgn="base" hangingPunct="0">
              <a:spcBef>
                <a:spcPct val="30000"/>
              </a:spcBef>
              <a:spcAft>
                <a:spcPct val="0"/>
              </a:spcAft>
              <a:defRPr sz="1200">
                <a:solidFill>
                  <a:schemeClr val="tx1"/>
                </a:solidFill>
                <a:latin typeface="Calibri" pitchFamily="34" charset="0"/>
              </a:defRPr>
            </a:lvl6pPr>
            <a:lvl7pPr marL="2920685" indent="-224668" eaLnBrk="0" fontAlgn="base" hangingPunct="0">
              <a:spcBef>
                <a:spcPct val="30000"/>
              </a:spcBef>
              <a:spcAft>
                <a:spcPct val="0"/>
              </a:spcAft>
              <a:defRPr sz="1200">
                <a:solidFill>
                  <a:schemeClr val="tx1"/>
                </a:solidFill>
                <a:latin typeface="Calibri" pitchFamily="34" charset="0"/>
              </a:defRPr>
            </a:lvl7pPr>
            <a:lvl8pPr marL="3370021" indent="-224668" eaLnBrk="0" fontAlgn="base" hangingPunct="0">
              <a:spcBef>
                <a:spcPct val="30000"/>
              </a:spcBef>
              <a:spcAft>
                <a:spcPct val="0"/>
              </a:spcAft>
              <a:defRPr sz="1200">
                <a:solidFill>
                  <a:schemeClr val="tx1"/>
                </a:solidFill>
                <a:latin typeface="Calibri" pitchFamily="34" charset="0"/>
              </a:defRPr>
            </a:lvl8pPr>
            <a:lvl9pPr marL="3819357" indent="-224668" eaLnBrk="0" fontAlgn="base" hangingPunct="0">
              <a:spcBef>
                <a:spcPct val="30000"/>
              </a:spcBef>
              <a:spcAft>
                <a:spcPct val="0"/>
              </a:spcAft>
              <a:defRPr sz="1200">
                <a:solidFill>
                  <a:schemeClr val="tx1"/>
                </a:solidFill>
                <a:latin typeface="Calibri" pitchFamily="34" charset="0"/>
              </a:defRPr>
            </a:lvl9pPr>
          </a:lstStyle>
          <a:p>
            <a:pPr>
              <a:spcBef>
                <a:spcPct val="0"/>
              </a:spcBef>
            </a:pPr>
            <a:fld id="{A8B55230-84E5-4AC2-ADAB-4E8CA6E14C2E}" type="slidenum">
              <a:rPr lang="en-US" altLang="en-US">
                <a:latin typeface="Lucida Handwriting" pitchFamily="66" charset="0"/>
              </a:rPr>
              <a:pPr>
                <a:spcBef>
                  <a:spcPct val="0"/>
                </a:spcBef>
              </a:pPr>
              <a:t>47</a:t>
            </a:fld>
            <a:endParaRPr lang="en-US" altLang="en-US">
              <a:latin typeface="Lucida Handwriting" pitchFamily="66" charset="0"/>
            </a:endParaRPr>
          </a:p>
        </p:txBody>
      </p:sp>
    </p:spTree>
    <p:extLst>
      <p:ext uri="{BB962C8B-B14F-4D97-AF65-F5344CB8AC3E}">
        <p14:creationId xmlns:p14="http://schemas.microsoft.com/office/powerpoint/2010/main" val="3735253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533D04FE-F8EA-4465-ADE6-08CEDD1D1662}" type="slidenum">
              <a:rPr lang="en-US" altLang="en-US" smtClean="0">
                <a:solidFill>
                  <a:srgbClr val="000000"/>
                </a:solidFill>
                <a:latin typeface="Lucida Handwriting" panose="03010101010101010101" pitchFamily="66" charset="0"/>
              </a:rPr>
              <a:pPr>
                <a:spcBef>
                  <a:spcPct val="0"/>
                </a:spcBef>
                <a:defRPr/>
              </a:pPr>
              <a:t>48</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2870881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1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1B3155BD-67EC-41AF-AB89-DC415D5F68F0}" type="slidenum">
              <a:rPr lang="en-US" altLang="en-US" sz="1200">
                <a:solidFill>
                  <a:srgbClr val="000000"/>
                </a:solidFill>
              </a:rPr>
              <a:pPr/>
              <a:t>49</a:t>
            </a:fld>
            <a:endParaRPr lang="en-US" altLang="en-US" sz="1200">
              <a:solidFill>
                <a:srgbClr val="000000"/>
              </a:solidFill>
            </a:endParaRPr>
          </a:p>
        </p:txBody>
      </p:sp>
    </p:spTree>
    <p:extLst>
      <p:ext uri="{BB962C8B-B14F-4D97-AF65-F5344CB8AC3E}">
        <p14:creationId xmlns:p14="http://schemas.microsoft.com/office/powerpoint/2010/main" val="2002838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2B8F7DA7-E615-49CF-BF90-C0A88BF2F899}" type="slidenum">
              <a:rPr lang="en-US" altLang="en-US" sz="1200">
                <a:solidFill>
                  <a:srgbClr val="000000"/>
                </a:solidFill>
              </a:rPr>
              <a:pPr/>
              <a:t>50</a:t>
            </a:fld>
            <a:endParaRPr lang="en-US" altLang="en-US" sz="1200">
              <a:solidFill>
                <a:srgbClr val="000000"/>
              </a:solidFill>
            </a:endParaRPr>
          </a:p>
        </p:txBody>
      </p:sp>
    </p:spTree>
    <p:extLst>
      <p:ext uri="{BB962C8B-B14F-4D97-AF65-F5344CB8AC3E}">
        <p14:creationId xmlns:p14="http://schemas.microsoft.com/office/powerpoint/2010/main" val="516520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3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CAFB4129-A515-488C-ABDF-746249A7A5CA}" type="slidenum">
              <a:rPr lang="en-US" altLang="en-US" sz="1200">
                <a:solidFill>
                  <a:srgbClr val="000000"/>
                </a:solidFill>
              </a:rPr>
              <a:pPr/>
              <a:t>51</a:t>
            </a:fld>
            <a:endParaRPr lang="en-US" altLang="en-US" sz="1200">
              <a:solidFill>
                <a:srgbClr val="000000"/>
              </a:solidFill>
            </a:endParaRPr>
          </a:p>
        </p:txBody>
      </p:sp>
    </p:spTree>
    <p:extLst>
      <p:ext uri="{BB962C8B-B14F-4D97-AF65-F5344CB8AC3E}">
        <p14:creationId xmlns:p14="http://schemas.microsoft.com/office/powerpoint/2010/main" val="25456304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5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F050BC35-250D-4E27-80A8-502D9AB08222}" type="slidenum">
              <a:rPr lang="en-US" altLang="en-US" sz="1200">
                <a:solidFill>
                  <a:srgbClr val="000000"/>
                </a:solidFill>
              </a:rPr>
              <a:pPr/>
              <a:t>52</a:t>
            </a:fld>
            <a:endParaRPr lang="en-US" altLang="en-US" sz="1200">
              <a:solidFill>
                <a:srgbClr val="000000"/>
              </a:solidFill>
            </a:endParaRPr>
          </a:p>
        </p:txBody>
      </p:sp>
    </p:spTree>
    <p:extLst>
      <p:ext uri="{BB962C8B-B14F-4D97-AF65-F5344CB8AC3E}">
        <p14:creationId xmlns:p14="http://schemas.microsoft.com/office/powerpoint/2010/main" val="1737226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5E5F73E-5BF1-4751-A107-1FD45F70A2A1}" type="slidenum">
              <a:rPr lang="en-US" altLang="en-US" smtClean="0">
                <a:solidFill>
                  <a:srgbClr val="000000"/>
                </a:solidFill>
                <a:latin typeface="Lucida Handwriting" pitchFamily="66" charset="0"/>
              </a:rPr>
              <a:pPr>
                <a:spcBef>
                  <a:spcPct val="0"/>
                </a:spcBef>
                <a:defRPr/>
              </a:pPr>
              <a:t>6</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1366287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EFD5BE36-37A8-4FBF-961A-4EF4C2534147}" type="slidenum">
              <a:rPr lang="en-US" altLang="en-US" smtClean="0">
                <a:solidFill>
                  <a:srgbClr val="000000"/>
                </a:solidFill>
                <a:latin typeface="Lucida Handwriting" panose="03010101010101010101" pitchFamily="66" charset="0"/>
              </a:rPr>
              <a:pPr>
                <a:spcBef>
                  <a:spcPct val="0"/>
                </a:spcBef>
                <a:defRPr/>
              </a:pPr>
              <a:t>53</a:t>
            </a:fld>
            <a:endParaRPr lang="en-US" altLang="en-US" smtClean="0">
              <a:solidFill>
                <a:srgbClr val="000000"/>
              </a:solidFill>
              <a:latin typeface="Lucida Handwriting" panose="03010101010101010101" pitchFamily="66" charset="0"/>
            </a:endParaRPr>
          </a:p>
        </p:txBody>
      </p:sp>
    </p:spTree>
    <p:extLst>
      <p:ext uri="{BB962C8B-B14F-4D97-AF65-F5344CB8AC3E}">
        <p14:creationId xmlns:p14="http://schemas.microsoft.com/office/powerpoint/2010/main" val="4254313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A94449E8-3C4B-44D2-BE51-C15F7BDD31C1}" type="slidenum">
              <a:rPr lang="en-US" altLang="en-US" smtClean="0">
                <a:latin typeface="Lucida Handwriting" panose="03010101010101010101" pitchFamily="66" charset="0"/>
              </a:rPr>
              <a:pPr>
                <a:spcBef>
                  <a:spcPct val="0"/>
                </a:spcBef>
                <a:defRPr/>
              </a:pPr>
              <a:t>54</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2680745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A6B989DF-BC91-4476-9BAA-468BF47E6071}" type="slidenum">
              <a:rPr lang="en-US" altLang="en-US" smtClean="0">
                <a:latin typeface="Lucida Handwriting" panose="03010101010101010101" pitchFamily="66" charset="0"/>
              </a:rPr>
              <a:pPr>
                <a:spcBef>
                  <a:spcPct val="0"/>
                </a:spcBef>
                <a:defRPr/>
              </a:pPr>
              <a:t>55</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3817513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AD258DAE-2747-4BB3-B75C-BEDDBCA904EF}" type="slidenum">
              <a:rPr lang="en-US" altLang="en-US" smtClean="0">
                <a:latin typeface="Lucida Handwriting" panose="03010101010101010101" pitchFamily="66" charset="0"/>
              </a:rPr>
              <a:pPr>
                <a:spcBef>
                  <a:spcPct val="0"/>
                </a:spcBef>
                <a:defRPr/>
              </a:pPr>
              <a:t>56</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2322423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B9E80E94-9E3D-4198-826E-7F7D7B68F305}" type="slidenum">
              <a:rPr lang="en-US" altLang="en-US" smtClean="0">
                <a:latin typeface="Lucida Handwriting" panose="03010101010101010101" pitchFamily="66" charset="0"/>
              </a:rPr>
              <a:pPr>
                <a:spcBef>
                  <a:spcPct val="0"/>
                </a:spcBef>
                <a:defRPr/>
              </a:pPr>
              <a:t>57</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29133505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5EBE0864-A2BC-4E16-BF08-F391BE1C6655}" type="slidenum">
              <a:rPr lang="en-US" altLang="en-US" smtClean="0">
                <a:latin typeface="Lucida Handwriting" panose="03010101010101010101" pitchFamily="66" charset="0"/>
              </a:rPr>
              <a:pPr>
                <a:spcBef>
                  <a:spcPct val="0"/>
                </a:spcBef>
                <a:defRPr/>
              </a:pPr>
              <a:t>58</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2254752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3709A13A-E029-4663-A2F7-48448235D3F7}" type="slidenum">
              <a:rPr lang="en-US" altLang="en-US" smtClean="0">
                <a:latin typeface="Lucida Handwriting" panose="03010101010101010101" pitchFamily="66" charset="0"/>
              </a:rPr>
              <a:pPr>
                <a:spcBef>
                  <a:spcPct val="0"/>
                </a:spcBef>
                <a:defRPr/>
              </a:pPr>
              <a:t>59</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2611935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A83D8276-62DF-4CD0-AD32-0CE28119F24D}" type="slidenum">
              <a:rPr lang="en-US" altLang="en-US" smtClean="0">
                <a:latin typeface="Lucida Handwriting" panose="03010101010101010101" pitchFamily="66" charset="0"/>
              </a:rPr>
              <a:pPr>
                <a:spcBef>
                  <a:spcPct val="0"/>
                </a:spcBef>
                <a:defRPr/>
              </a:pPr>
              <a:t>60</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19650783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13B24605-CD73-4237-A67E-E88A6B9C1158}" type="slidenum">
              <a:rPr lang="en-US" altLang="en-US" smtClean="0">
                <a:latin typeface="Lucida Handwriting" panose="03010101010101010101" pitchFamily="66" charset="0"/>
              </a:rPr>
              <a:pPr>
                <a:spcBef>
                  <a:spcPct val="0"/>
                </a:spcBef>
                <a:defRPr/>
              </a:pPr>
              <a:t>61</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255832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44A85572-E07E-495C-898A-82482B4D6357}" type="slidenum">
              <a:rPr lang="en-US" altLang="en-US" smtClean="0">
                <a:latin typeface="Lucida Handwriting" panose="03010101010101010101" pitchFamily="66" charset="0"/>
              </a:rPr>
              <a:pPr>
                <a:spcBef>
                  <a:spcPct val="0"/>
                </a:spcBef>
                <a:defRPr/>
              </a:pPr>
              <a:t>62</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1187448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7</a:t>
            </a:fld>
            <a:endParaRPr lang="en-US" altLang="en-US" sz="1200" smtClean="0">
              <a:solidFill>
                <a:srgbClr val="000000"/>
              </a:solidFill>
            </a:endParaRPr>
          </a:p>
        </p:txBody>
      </p:sp>
    </p:spTree>
    <p:extLst>
      <p:ext uri="{BB962C8B-B14F-4D97-AF65-F5344CB8AC3E}">
        <p14:creationId xmlns:p14="http://schemas.microsoft.com/office/powerpoint/2010/main" val="2803031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B17101B5-4C2E-4A35-9313-95A0D6B20C0A}" type="slidenum">
              <a:rPr lang="en-US" altLang="en-US" smtClean="0">
                <a:latin typeface="Lucida Handwriting" panose="03010101010101010101" pitchFamily="66" charset="0"/>
              </a:rPr>
              <a:pPr>
                <a:spcBef>
                  <a:spcPct val="0"/>
                </a:spcBef>
                <a:defRPr/>
              </a:pPr>
              <a:t>63</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39138558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2A8D4DD7-8296-4481-A417-D4A2FEC8804A}" type="slidenum">
              <a:rPr lang="en-US" altLang="en-US" smtClean="0">
                <a:latin typeface="Lucida Handwriting" panose="03010101010101010101" pitchFamily="66" charset="0"/>
              </a:rPr>
              <a:pPr>
                <a:spcBef>
                  <a:spcPct val="0"/>
                </a:spcBef>
                <a:defRPr/>
              </a:pPr>
              <a:t>64</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27531154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E6F5BC49-3D5D-470B-B0BA-9239BA159B91}" type="slidenum">
              <a:rPr lang="en-US" altLang="en-US" smtClean="0">
                <a:latin typeface="Lucida Handwriting" panose="03010101010101010101" pitchFamily="66" charset="0"/>
              </a:rPr>
              <a:pPr>
                <a:spcBef>
                  <a:spcPct val="0"/>
                </a:spcBef>
                <a:defRPr/>
              </a:pPr>
              <a:t>65</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10373297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690BDEF9-3DEF-4668-AB4D-EF4F68078FE2}" type="slidenum">
              <a:rPr lang="en-US" altLang="en-US" smtClean="0">
                <a:latin typeface="Lucida Handwriting" panose="03010101010101010101" pitchFamily="66" charset="0"/>
              </a:rPr>
              <a:pPr>
                <a:spcBef>
                  <a:spcPct val="0"/>
                </a:spcBef>
                <a:defRPr/>
              </a:pPr>
              <a:t>66</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2581003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defRPr/>
            </a:pPr>
            <a:fld id="{3709A13A-E029-4663-A2F7-48448235D3F7}" type="slidenum">
              <a:rPr lang="en-US" altLang="en-US" smtClean="0">
                <a:latin typeface="Lucida Handwriting" panose="03010101010101010101" pitchFamily="66" charset="0"/>
              </a:rPr>
              <a:pPr>
                <a:spcBef>
                  <a:spcPct val="0"/>
                </a:spcBef>
                <a:defRPr/>
              </a:pPr>
              <a:t>67</a:t>
            </a:fld>
            <a:endParaRPr lang="en-US" altLang="en-US" smtClean="0">
              <a:latin typeface="Lucida Handwriting" panose="03010101010101010101" pitchFamily="66" charset="0"/>
            </a:endParaRPr>
          </a:p>
        </p:txBody>
      </p:sp>
    </p:spTree>
    <p:extLst>
      <p:ext uri="{BB962C8B-B14F-4D97-AF65-F5344CB8AC3E}">
        <p14:creationId xmlns:p14="http://schemas.microsoft.com/office/powerpoint/2010/main" val="6302564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03817DFD-2942-4E25-BCD7-E5FBB4661B4F}" type="slidenum">
              <a:rPr lang="en-US" altLang="en-US" sz="1200">
                <a:solidFill>
                  <a:prstClr val="black"/>
                </a:solidFill>
              </a:rPr>
              <a:pPr/>
              <a:t>68</a:t>
            </a:fld>
            <a:endParaRPr lang="en-US" altLang="en-US" sz="1200">
              <a:solidFill>
                <a:prstClr val="black"/>
              </a:solidFill>
            </a:endParaRPr>
          </a:p>
        </p:txBody>
      </p:sp>
    </p:spTree>
    <p:extLst>
      <p:ext uri="{BB962C8B-B14F-4D97-AF65-F5344CB8AC3E}">
        <p14:creationId xmlns:p14="http://schemas.microsoft.com/office/powerpoint/2010/main" val="1177437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 name="Slide Number Placeholder 3"/>
          <p:cNvSpPr>
            <a:spLocks noGrp="1"/>
          </p:cNvSpPr>
          <p:nvPr>
            <p:ph type="sldNum" sz="quarter" idx="5"/>
          </p:nvPr>
        </p:nvSpPr>
        <p:spPr/>
        <p:txBody>
          <a:bodyPr/>
          <a:lstStyle/>
          <a:p>
            <a:pPr>
              <a:defRPr/>
            </a:pPr>
            <a:fld id="{1A89581C-1853-4EBA-9335-F6EC4D9C79AE}" type="slidenum">
              <a:rPr lang="en-US">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22241963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03817DFD-2942-4E25-BCD7-E5FBB4661B4F}" type="slidenum">
              <a:rPr lang="en-US" altLang="en-US" sz="1200">
                <a:solidFill>
                  <a:prstClr val="black"/>
                </a:solidFill>
              </a:rPr>
              <a:pPr/>
              <a:t>70</a:t>
            </a:fld>
            <a:endParaRPr lang="en-US" altLang="en-US" sz="1200">
              <a:solidFill>
                <a:prstClr val="black"/>
              </a:solidFill>
            </a:endParaRPr>
          </a:p>
        </p:txBody>
      </p:sp>
    </p:spTree>
    <p:extLst>
      <p:ext uri="{BB962C8B-B14F-4D97-AF65-F5344CB8AC3E}">
        <p14:creationId xmlns:p14="http://schemas.microsoft.com/office/powerpoint/2010/main" val="39424312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276162D-93E4-4BE5-A7E3-9F28E4EE5D3B}" type="slidenum">
              <a:rPr lang="en-US" altLang="en-US" smtClean="0">
                <a:solidFill>
                  <a:prstClr val="black"/>
                </a:solidFill>
                <a:latin typeface="Lucida Handwriting" pitchFamily="66" charset="0"/>
              </a:rPr>
              <a:pPr>
                <a:spcBef>
                  <a:spcPct val="0"/>
                </a:spcBef>
                <a:defRPr/>
              </a:pPr>
              <a:t>71</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1513690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A0423568-1B29-4D88-96E3-AECF7CA69598}" type="slidenum">
              <a:rPr lang="en-US" altLang="en-US" smtClean="0">
                <a:solidFill>
                  <a:prstClr val="black"/>
                </a:solidFill>
                <a:latin typeface="Lucida Handwriting" pitchFamily="66" charset="0"/>
              </a:rPr>
              <a:pPr>
                <a:spcBef>
                  <a:spcPct val="0"/>
                </a:spcBef>
                <a:defRPr/>
              </a:pPr>
              <a:t>72</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58265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8D5F4CFA-5B7A-4D8A-A5ED-D875049D3652}" type="slidenum">
              <a:rPr lang="en-US" altLang="en-US" smtClean="0">
                <a:latin typeface="Lucida Handwriting" pitchFamily="66" charset="0"/>
              </a:rPr>
              <a:pPr>
                <a:spcBef>
                  <a:spcPct val="0"/>
                </a:spcBef>
                <a:defRPr/>
              </a:pPr>
              <a:t>8</a:t>
            </a:fld>
            <a:endParaRPr lang="en-US" altLang="en-US" smtClean="0">
              <a:latin typeface="Lucida Handwriting" pitchFamily="66" charset="0"/>
            </a:endParaRPr>
          </a:p>
        </p:txBody>
      </p:sp>
    </p:spTree>
    <p:extLst>
      <p:ext uri="{BB962C8B-B14F-4D97-AF65-F5344CB8AC3E}">
        <p14:creationId xmlns:p14="http://schemas.microsoft.com/office/powerpoint/2010/main" val="10495355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8C28FCDE-ED90-43AE-A2BF-81EEB75257C1}" type="slidenum">
              <a:rPr lang="en-US" altLang="en-US" smtClean="0">
                <a:solidFill>
                  <a:prstClr val="black"/>
                </a:solidFill>
                <a:latin typeface="Lucida Handwriting" pitchFamily="66" charset="0"/>
              </a:rPr>
              <a:pPr>
                <a:spcBef>
                  <a:spcPct val="0"/>
                </a:spcBef>
                <a:defRPr/>
              </a:pPr>
              <a:t>73</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39530605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0CB9AD8-3BE3-464E-B707-7110FAD3B885}" type="slidenum">
              <a:rPr lang="en-US" altLang="en-US" smtClean="0">
                <a:solidFill>
                  <a:srgbClr val="000000"/>
                </a:solidFill>
                <a:latin typeface="Lucida Handwriting" pitchFamily="66" charset="0"/>
              </a:rPr>
              <a:pPr>
                <a:spcBef>
                  <a:spcPct val="0"/>
                </a:spcBef>
                <a:defRPr/>
              </a:pPr>
              <a:t>74</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22167868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0600EB0-98FF-43EF-844D-299D3E8F6068}" type="slidenum">
              <a:rPr lang="en-US" altLang="en-US" smtClean="0">
                <a:solidFill>
                  <a:prstClr val="black"/>
                </a:solidFill>
                <a:latin typeface="Lucida Handwriting" pitchFamily="66" charset="0"/>
              </a:rPr>
              <a:pPr>
                <a:spcBef>
                  <a:spcPct val="0"/>
                </a:spcBef>
                <a:defRPr/>
              </a:pPr>
              <a:t>75</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486573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0600EB0-98FF-43EF-844D-299D3E8F6068}" type="slidenum">
              <a:rPr lang="en-US" altLang="en-US" smtClean="0">
                <a:solidFill>
                  <a:prstClr val="black"/>
                </a:solidFill>
                <a:latin typeface="Lucida Handwriting" pitchFamily="66" charset="0"/>
              </a:rPr>
              <a:pPr>
                <a:spcBef>
                  <a:spcPct val="0"/>
                </a:spcBef>
                <a:defRPr/>
              </a:pPr>
              <a:t>76</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6522646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30171" indent="-280835">
              <a:spcBef>
                <a:spcPct val="30000"/>
              </a:spcBef>
              <a:defRPr sz="1200">
                <a:solidFill>
                  <a:schemeClr val="tx1"/>
                </a:solidFill>
                <a:latin typeface="Calibri" pitchFamily="34" charset="0"/>
              </a:defRPr>
            </a:lvl2pPr>
            <a:lvl3pPr marL="1123340" indent="-224668">
              <a:spcBef>
                <a:spcPct val="30000"/>
              </a:spcBef>
              <a:defRPr sz="1200">
                <a:solidFill>
                  <a:schemeClr val="tx1"/>
                </a:solidFill>
                <a:latin typeface="Calibri" pitchFamily="34" charset="0"/>
              </a:defRPr>
            </a:lvl3pPr>
            <a:lvl4pPr marL="1572677" indent="-224668">
              <a:spcBef>
                <a:spcPct val="30000"/>
              </a:spcBef>
              <a:defRPr sz="1200">
                <a:solidFill>
                  <a:schemeClr val="tx1"/>
                </a:solidFill>
                <a:latin typeface="Calibri" pitchFamily="34" charset="0"/>
              </a:defRPr>
            </a:lvl4pPr>
            <a:lvl5pPr marL="2022013" indent="-224668">
              <a:spcBef>
                <a:spcPct val="30000"/>
              </a:spcBef>
              <a:defRPr sz="1200">
                <a:solidFill>
                  <a:schemeClr val="tx1"/>
                </a:solidFill>
                <a:latin typeface="Calibri" pitchFamily="34" charset="0"/>
              </a:defRPr>
            </a:lvl5pPr>
            <a:lvl6pPr marL="2471349" indent="-224668" eaLnBrk="0" fontAlgn="base" hangingPunct="0">
              <a:spcBef>
                <a:spcPct val="30000"/>
              </a:spcBef>
              <a:spcAft>
                <a:spcPct val="0"/>
              </a:spcAft>
              <a:defRPr sz="1200">
                <a:solidFill>
                  <a:schemeClr val="tx1"/>
                </a:solidFill>
                <a:latin typeface="Calibri" pitchFamily="34" charset="0"/>
              </a:defRPr>
            </a:lvl6pPr>
            <a:lvl7pPr marL="2920685" indent="-224668" eaLnBrk="0" fontAlgn="base" hangingPunct="0">
              <a:spcBef>
                <a:spcPct val="30000"/>
              </a:spcBef>
              <a:spcAft>
                <a:spcPct val="0"/>
              </a:spcAft>
              <a:defRPr sz="1200">
                <a:solidFill>
                  <a:schemeClr val="tx1"/>
                </a:solidFill>
                <a:latin typeface="Calibri" pitchFamily="34" charset="0"/>
              </a:defRPr>
            </a:lvl7pPr>
            <a:lvl8pPr marL="3370021" indent="-224668" eaLnBrk="0" fontAlgn="base" hangingPunct="0">
              <a:spcBef>
                <a:spcPct val="30000"/>
              </a:spcBef>
              <a:spcAft>
                <a:spcPct val="0"/>
              </a:spcAft>
              <a:defRPr sz="1200">
                <a:solidFill>
                  <a:schemeClr val="tx1"/>
                </a:solidFill>
                <a:latin typeface="Calibri" pitchFamily="34" charset="0"/>
              </a:defRPr>
            </a:lvl8pPr>
            <a:lvl9pPr marL="3819357" indent="-224668"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548E61DB-1F62-4DC0-8A28-76C7B3CAF9B9}" type="slidenum">
              <a:rPr lang="en-US" altLang="en-US" smtClean="0">
                <a:solidFill>
                  <a:srgbClr val="000000"/>
                </a:solidFill>
                <a:latin typeface="Lucida Handwriting" pitchFamily="66" charset="0"/>
              </a:rPr>
              <a:pPr>
                <a:spcBef>
                  <a:spcPct val="0"/>
                </a:spcBef>
                <a:defRPr/>
              </a:pPr>
              <a:t>77</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9959714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8C28FCDE-ED90-43AE-A2BF-81EEB75257C1}" type="slidenum">
              <a:rPr lang="en-US" altLang="en-US" smtClean="0">
                <a:solidFill>
                  <a:prstClr val="black"/>
                </a:solidFill>
                <a:latin typeface="Lucida Handwriting" pitchFamily="66" charset="0"/>
              </a:rPr>
              <a:pPr>
                <a:spcBef>
                  <a:spcPct val="0"/>
                </a:spcBef>
                <a:defRPr/>
              </a:pPr>
              <a:t>78</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14111956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DB93733C-0447-4F0B-8666-95CBF22C3A8E}" type="slidenum">
              <a:rPr lang="en-US" altLang="en-US" smtClean="0">
                <a:solidFill>
                  <a:srgbClr val="000000"/>
                </a:solidFill>
                <a:latin typeface="Lucida Handwriting" pitchFamily="66" charset="0"/>
              </a:rPr>
              <a:pPr>
                <a:spcBef>
                  <a:spcPct val="0"/>
                </a:spcBef>
                <a:defRPr/>
              </a:pPr>
              <a:t>79</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35099871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80</a:t>
            </a:fld>
            <a:endParaRPr lang="en-US" altLang="en-US" sz="1200" smtClean="0">
              <a:solidFill>
                <a:srgbClr val="000000"/>
              </a:solidFill>
            </a:endParaRPr>
          </a:p>
        </p:txBody>
      </p:sp>
    </p:spTree>
    <p:extLst>
      <p:ext uri="{BB962C8B-B14F-4D97-AF65-F5344CB8AC3E}">
        <p14:creationId xmlns:p14="http://schemas.microsoft.com/office/powerpoint/2010/main" val="9332209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81</a:t>
            </a:fld>
            <a:endParaRPr lang="en-US" altLang="en-US" sz="1200" smtClean="0">
              <a:solidFill>
                <a:srgbClr val="000000"/>
              </a:solidFill>
            </a:endParaRPr>
          </a:p>
        </p:txBody>
      </p:sp>
    </p:spTree>
    <p:extLst>
      <p:ext uri="{BB962C8B-B14F-4D97-AF65-F5344CB8AC3E}">
        <p14:creationId xmlns:p14="http://schemas.microsoft.com/office/powerpoint/2010/main" val="9332209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1051AD1-4732-48C4-9600-6C564BB1B387}" type="slidenum">
              <a:rPr lang="en-US" altLang="en-US" smtClean="0">
                <a:latin typeface="Lucida Handwriting" pitchFamily="66" charset="0"/>
              </a:rPr>
              <a:pPr>
                <a:spcBef>
                  <a:spcPct val="0"/>
                </a:spcBef>
                <a:defRPr/>
              </a:pPr>
              <a:t>82</a:t>
            </a:fld>
            <a:endParaRPr lang="en-US" altLang="en-US" smtClean="0">
              <a:latin typeface="Lucida Handwriting" pitchFamily="66" charset="0"/>
            </a:endParaRPr>
          </a:p>
        </p:txBody>
      </p:sp>
    </p:spTree>
    <p:extLst>
      <p:ext uri="{BB962C8B-B14F-4D97-AF65-F5344CB8AC3E}">
        <p14:creationId xmlns:p14="http://schemas.microsoft.com/office/powerpoint/2010/main" val="422715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2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96700669-6C63-4715-978A-403644210779}" type="slidenum">
              <a:rPr lang="en-US" altLang="en-US" smtClean="0">
                <a:latin typeface="Lucida Handwriting" pitchFamily="66" charset="0"/>
              </a:rPr>
              <a:pPr>
                <a:spcBef>
                  <a:spcPct val="0"/>
                </a:spcBef>
                <a:defRPr/>
              </a:pPr>
              <a:t>9</a:t>
            </a:fld>
            <a:endParaRPr lang="en-US" altLang="en-US" smtClean="0">
              <a:latin typeface="Lucida Handwriting" pitchFamily="66" charset="0"/>
            </a:endParaRPr>
          </a:p>
        </p:txBody>
      </p:sp>
    </p:spTree>
    <p:extLst>
      <p:ext uri="{BB962C8B-B14F-4D97-AF65-F5344CB8AC3E}">
        <p14:creationId xmlns:p14="http://schemas.microsoft.com/office/powerpoint/2010/main" val="25510263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83</a:t>
            </a:fld>
            <a:endParaRPr lang="en-US" altLang="en-US" sz="1200" smtClean="0">
              <a:solidFill>
                <a:srgbClr val="000000"/>
              </a:solidFill>
            </a:endParaRPr>
          </a:p>
        </p:txBody>
      </p:sp>
    </p:spTree>
    <p:extLst>
      <p:ext uri="{BB962C8B-B14F-4D97-AF65-F5344CB8AC3E}">
        <p14:creationId xmlns:p14="http://schemas.microsoft.com/office/powerpoint/2010/main" val="4235864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84</a:t>
            </a:fld>
            <a:endParaRPr lang="en-US" altLang="en-US" sz="1200" smtClean="0">
              <a:solidFill>
                <a:srgbClr val="000000"/>
              </a:solidFill>
            </a:endParaRPr>
          </a:p>
        </p:txBody>
      </p:sp>
    </p:spTree>
    <p:extLst>
      <p:ext uri="{BB962C8B-B14F-4D97-AF65-F5344CB8AC3E}">
        <p14:creationId xmlns:p14="http://schemas.microsoft.com/office/powerpoint/2010/main" val="9332209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85</a:t>
            </a:fld>
            <a:endParaRPr lang="en-US" altLang="en-US" sz="1200" smtClean="0">
              <a:solidFill>
                <a:srgbClr val="000000"/>
              </a:solidFill>
            </a:endParaRPr>
          </a:p>
        </p:txBody>
      </p:sp>
    </p:spTree>
    <p:extLst>
      <p:ext uri="{BB962C8B-B14F-4D97-AF65-F5344CB8AC3E}">
        <p14:creationId xmlns:p14="http://schemas.microsoft.com/office/powerpoint/2010/main" val="25369347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89</a:t>
            </a:fld>
            <a:endParaRPr lang="en-US" altLang="en-US" sz="1200" smtClean="0">
              <a:solidFill>
                <a:srgbClr val="000000"/>
              </a:solidFill>
            </a:endParaRPr>
          </a:p>
        </p:txBody>
      </p:sp>
    </p:spTree>
    <p:extLst>
      <p:ext uri="{BB962C8B-B14F-4D97-AF65-F5344CB8AC3E}">
        <p14:creationId xmlns:p14="http://schemas.microsoft.com/office/powerpoint/2010/main" val="9332209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1051AD1-4732-48C4-9600-6C564BB1B387}" type="slidenum">
              <a:rPr lang="en-US" altLang="en-US" smtClean="0">
                <a:latin typeface="Lucida Handwriting" pitchFamily="66" charset="0"/>
              </a:rPr>
              <a:pPr>
                <a:spcBef>
                  <a:spcPct val="0"/>
                </a:spcBef>
                <a:defRPr/>
              </a:pPr>
              <a:t>90</a:t>
            </a:fld>
            <a:endParaRPr lang="en-US" altLang="en-US" smtClean="0">
              <a:latin typeface="Lucida Handwriting" pitchFamily="66" charset="0"/>
            </a:endParaRPr>
          </a:p>
        </p:txBody>
      </p:sp>
    </p:spTree>
    <p:extLst>
      <p:ext uri="{BB962C8B-B14F-4D97-AF65-F5344CB8AC3E}">
        <p14:creationId xmlns:p14="http://schemas.microsoft.com/office/powerpoint/2010/main" val="42655576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30171" indent="-280835">
              <a:spcBef>
                <a:spcPct val="30000"/>
              </a:spcBef>
              <a:defRPr sz="1200">
                <a:solidFill>
                  <a:schemeClr val="tx1"/>
                </a:solidFill>
                <a:latin typeface="Calibri" pitchFamily="34" charset="0"/>
              </a:defRPr>
            </a:lvl2pPr>
            <a:lvl3pPr marL="1123340" indent="-224668">
              <a:spcBef>
                <a:spcPct val="30000"/>
              </a:spcBef>
              <a:defRPr sz="1200">
                <a:solidFill>
                  <a:schemeClr val="tx1"/>
                </a:solidFill>
                <a:latin typeface="Calibri" pitchFamily="34" charset="0"/>
              </a:defRPr>
            </a:lvl3pPr>
            <a:lvl4pPr marL="1572677" indent="-224668">
              <a:spcBef>
                <a:spcPct val="30000"/>
              </a:spcBef>
              <a:defRPr sz="1200">
                <a:solidFill>
                  <a:schemeClr val="tx1"/>
                </a:solidFill>
                <a:latin typeface="Calibri" pitchFamily="34" charset="0"/>
              </a:defRPr>
            </a:lvl4pPr>
            <a:lvl5pPr marL="2022013" indent="-224668">
              <a:spcBef>
                <a:spcPct val="30000"/>
              </a:spcBef>
              <a:defRPr sz="1200">
                <a:solidFill>
                  <a:schemeClr val="tx1"/>
                </a:solidFill>
                <a:latin typeface="Calibri" pitchFamily="34" charset="0"/>
              </a:defRPr>
            </a:lvl5pPr>
            <a:lvl6pPr marL="2471349" indent="-224668" eaLnBrk="0" fontAlgn="base" hangingPunct="0">
              <a:spcBef>
                <a:spcPct val="30000"/>
              </a:spcBef>
              <a:spcAft>
                <a:spcPct val="0"/>
              </a:spcAft>
              <a:defRPr sz="1200">
                <a:solidFill>
                  <a:schemeClr val="tx1"/>
                </a:solidFill>
                <a:latin typeface="Calibri" pitchFamily="34" charset="0"/>
              </a:defRPr>
            </a:lvl6pPr>
            <a:lvl7pPr marL="2920685" indent="-224668" eaLnBrk="0" fontAlgn="base" hangingPunct="0">
              <a:spcBef>
                <a:spcPct val="30000"/>
              </a:spcBef>
              <a:spcAft>
                <a:spcPct val="0"/>
              </a:spcAft>
              <a:defRPr sz="1200">
                <a:solidFill>
                  <a:schemeClr val="tx1"/>
                </a:solidFill>
                <a:latin typeface="Calibri" pitchFamily="34" charset="0"/>
              </a:defRPr>
            </a:lvl7pPr>
            <a:lvl8pPr marL="3370021" indent="-224668" eaLnBrk="0" fontAlgn="base" hangingPunct="0">
              <a:spcBef>
                <a:spcPct val="30000"/>
              </a:spcBef>
              <a:spcAft>
                <a:spcPct val="0"/>
              </a:spcAft>
              <a:defRPr sz="1200">
                <a:solidFill>
                  <a:schemeClr val="tx1"/>
                </a:solidFill>
                <a:latin typeface="Calibri" pitchFamily="34" charset="0"/>
              </a:defRPr>
            </a:lvl8pPr>
            <a:lvl9pPr marL="3819357" indent="-224668"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868067E1-694F-4378-B28E-5B1AA439798F}" type="slidenum">
              <a:rPr lang="en-US" altLang="en-US" smtClean="0">
                <a:solidFill>
                  <a:srgbClr val="000000"/>
                </a:solidFill>
                <a:latin typeface="Lucida Handwriting" pitchFamily="66" charset="0"/>
              </a:rPr>
              <a:pPr>
                <a:spcBef>
                  <a:spcPct val="0"/>
                </a:spcBef>
                <a:defRPr/>
              </a:pPr>
              <a:t>91</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42006129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1051AD1-4732-48C4-9600-6C564BB1B387}" type="slidenum">
              <a:rPr lang="en-US" altLang="en-US" smtClean="0">
                <a:solidFill>
                  <a:prstClr val="black"/>
                </a:solidFill>
                <a:latin typeface="Lucida Handwriting" pitchFamily="66" charset="0"/>
              </a:rPr>
              <a:pPr>
                <a:spcBef>
                  <a:spcPct val="0"/>
                </a:spcBef>
                <a:defRPr/>
              </a:pPr>
              <a:t>92</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42655576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467D664-35E4-4AFB-9236-F3C29A7CD959}" type="slidenum">
              <a:rPr lang="en-US" altLang="en-US" smtClean="0">
                <a:solidFill>
                  <a:srgbClr val="000000"/>
                </a:solidFill>
                <a:latin typeface="Lucida Handwriting" pitchFamily="66" charset="0"/>
              </a:rPr>
              <a:pPr>
                <a:spcBef>
                  <a:spcPct val="0"/>
                </a:spcBef>
                <a:defRPr/>
              </a:pPr>
              <a:t>93</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37826500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94</a:t>
            </a:fld>
            <a:endParaRPr lang="en-US" altLang="en-US" sz="1200" smtClean="0">
              <a:solidFill>
                <a:srgbClr val="000000"/>
              </a:solidFill>
            </a:endParaRPr>
          </a:p>
        </p:txBody>
      </p:sp>
    </p:spTree>
    <p:extLst>
      <p:ext uri="{BB962C8B-B14F-4D97-AF65-F5344CB8AC3E}">
        <p14:creationId xmlns:p14="http://schemas.microsoft.com/office/powerpoint/2010/main" val="9332209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95</a:t>
            </a:fld>
            <a:endParaRPr lang="en-US" altLang="en-US" sz="1200" smtClean="0">
              <a:solidFill>
                <a:srgbClr val="000000"/>
              </a:solidFill>
            </a:endParaRPr>
          </a:p>
        </p:txBody>
      </p:sp>
    </p:spTree>
    <p:extLst>
      <p:ext uri="{BB962C8B-B14F-4D97-AF65-F5344CB8AC3E}">
        <p14:creationId xmlns:p14="http://schemas.microsoft.com/office/powerpoint/2010/main" val="1838805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276162D-93E4-4BE5-A7E3-9F28E4EE5D3B}" type="slidenum">
              <a:rPr lang="en-US" altLang="en-US" smtClean="0">
                <a:solidFill>
                  <a:prstClr val="black"/>
                </a:solidFill>
                <a:latin typeface="Lucida Handwriting" pitchFamily="66" charset="0"/>
              </a:rPr>
              <a:pPr>
                <a:spcBef>
                  <a:spcPct val="0"/>
                </a:spcBef>
                <a:defRPr/>
              </a:pPr>
              <a:t>10</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26643692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96</a:t>
            </a:fld>
            <a:endParaRPr lang="en-US" altLang="en-US" sz="1200" smtClean="0">
              <a:solidFill>
                <a:srgbClr val="000000"/>
              </a:solidFill>
            </a:endParaRPr>
          </a:p>
        </p:txBody>
      </p:sp>
    </p:spTree>
    <p:extLst>
      <p:ext uri="{BB962C8B-B14F-4D97-AF65-F5344CB8AC3E}">
        <p14:creationId xmlns:p14="http://schemas.microsoft.com/office/powerpoint/2010/main" val="9332209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0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E3473A31-46BE-4E12-BC3B-54CDA2C0538C}" type="slidenum">
              <a:rPr lang="en-US" altLang="en-US" sz="1200" smtClean="0">
                <a:solidFill>
                  <a:srgbClr val="000000"/>
                </a:solidFill>
              </a:rPr>
              <a:pPr>
                <a:defRPr/>
              </a:pPr>
              <a:t>97</a:t>
            </a:fld>
            <a:endParaRPr lang="en-US" altLang="en-US" sz="1200" smtClean="0">
              <a:solidFill>
                <a:srgbClr val="000000"/>
              </a:solidFill>
            </a:endParaRPr>
          </a:p>
        </p:txBody>
      </p:sp>
    </p:spTree>
    <p:extLst>
      <p:ext uri="{BB962C8B-B14F-4D97-AF65-F5344CB8AC3E}">
        <p14:creationId xmlns:p14="http://schemas.microsoft.com/office/powerpoint/2010/main" val="18899194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EC65B72-5DBE-4F7C-BC4A-FF81F5F3BA5A}" type="slidenum">
              <a:rPr lang="en-US" altLang="en-US" smtClean="0">
                <a:solidFill>
                  <a:prstClr val="black"/>
                </a:solidFill>
                <a:latin typeface="Lucida Handwriting" pitchFamily="66" charset="0"/>
              </a:rPr>
              <a:pPr>
                <a:spcBef>
                  <a:spcPct val="0"/>
                </a:spcBef>
                <a:defRPr/>
              </a:pPr>
              <a:t>98</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32267174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C110676D-C28C-428F-9E12-D3BD3BBEEA1D}" type="slidenum">
              <a:rPr lang="en-US" altLang="en-US" smtClean="0">
                <a:solidFill>
                  <a:srgbClr val="000000"/>
                </a:solidFill>
                <a:latin typeface="Lucida Handwriting" pitchFamily="66" charset="0"/>
              </a:rPr>
              <a:pPr>
                <a:spcBef>
                  <a:spcPct val="0"/>
                </a:spcBef>
                <a:defRPr/>
              </a:pPr>
              <a:t>99</a:t>
            </a:fld>
            <a:endParaRPr lang="en-US" altLang="en-US" smtClean="0">
              <a:solidFill>
                <a:srgbClr val="000000"/>
              </a:solidFill>
              <a:latin typeface="Lucida Handwriting" pitchFamily="66" charset="0"/>
            </a:endParaRPr>
          </a:p>
        </p:txBody>
      </p:sp>
    </p:spTree>
    <p:extLst>
      <p:ext uri="{BB962C8B-B14F-4D97-AF65-F5344CB8AC3E}">
        <p14:creationId xmlns:p14="http://schemas.microsoft.com/office/powerpoint/2010/main" val="32350600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0EE0E5B-A618-4747-BDDD-3FF6B9D8A6D4}" type="slidenum">
              <a:rPr lang="en-US" altLang="en-US" smtClean="0">
                <a:solidFill>
                  <a:prstClr val="black"/>
                </a:solidFill>
                <a:latin typeface="Lucida Handwriting" pitchFamily="66" charset="0"/>
              </a:rPr>
              <a:pPr>
                <a:spcBef>
                  <a:spcPct val="0"/>
                </a:spcBef>
                <a:defRPr/>
              </a:pPr>
              <a:t>100</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29774794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lvl1pPr>
              <a:defRPr sz="4800">
                <a:solidFill>
                  <a:schemeClr val="tx1"/>
                </a:solidFill>
                <a:latin typeface="Lucida Handwriting" pitchFamily="66" charset="0"/>
                <a:cs typeface="Arial" charset="0"/>
              </a:defRPr>
            </a:lvl1pPr>
            <a:lvl2pPr marL="742950" indent="-285750">
              <a:defRPr sz="4800">
                <a:solidFill>
                  <a:schemeClr val="tx1"/>
                </a:solidFill>
                <a:latin typeface="Lucida Handwriting" pitchFamily="66" charset="0"/>
                <a:cs typeface="Arial" charset="0"/>
              </a:defRPr>
            </a:lvl2pPr>
            <a:lvl3pPr marL="1143000" indent="-228600">
              <a:defRPr sz="4800">
                <a:solidFill>
                  <a:schemeClr val="tx1"/>
                </a:solidFill>
                <a:latin typeface="Lucida Handwriting" pitchFamily="66" charset="0"/>
                <a:cs typeface="Arial" charset="0"/>
              </a:defRPr>
            </a:lvl3pPr>
            <a:lvl4pPr marL="1600200" indent="-228600">
              <a:defRPr sz="4800">
                <a:solidFill>
                  <a:schemeClr val="tx1"/>
                </a:solidFill>
                <a:latin typeface="Lucida Handwriting" pitchFamily="66" charset="0"/>
                <a:cs typeface="Arial" charset="0"/>
              </a:defRPr>
            </a:lvl4pPr>
            <a:lvl5pPr marL="2057400" indent="-228600">
              <a:defRPr sz="4800">
                <a:solidFill>
                  <a:schemeClr val="tx1"/>
                </a:solidFill>
                <a:latin typeface="Lucida Handwriting" pitchFamily="66" charset="0"/>
                <a:cs typeface="Arial" charset="0"/>
              </a:defRPr>
            </a:lvl5pPr>
            <a:lvl6pPr marL="2514600" indent="-228600" eaLnBrk="0" fontAlgn="base" hangingPunct="0">
              <a:spcBef>
                <a:spcPct val="0"/>
              </a:spcBef>
              <a:spcAft>
                <a:spcPct val="0"/>
              </a:spcAft>
              <a:defRPr sz="4800">
                <a:solidFill>
                  <a:schemeClr val="tx1"/>
                </a:solidFill>
                <a:latin typeface="Lucida Handwriting" pitchFamily="66" charset="0"/>
                <a:cs typeface="Arial" charset="0"/>
              </a:defRPr>
            </a:lvl6pPr>
            <a:lvl7pPr marL="2971800" indent="-228600" eaLnBrk="0" fontAlgn="base" hangingPunct="0">
              <a:spcBef>
                <a:spcPct val="0"/>
              </a:spcBef>
              <a:spcAft>
                <a:spcPct val="0"/>
              </a:spcAft>
              <a:defRPr sz="4800">
                <a:solidFill>
                  <a:schemeClr val="tx1"/>
                </a:solidFill>
                <a:latin typeface="Lucida Handwriting" pitchFamily="66" charset="0"/>
                <a:cs typeface="Arial" charset="0"/>
              </a:defRPr>
            </a:lvl7pPr>
            <a:lvl8pPr marL="3429000" indent="-228600" eaLnBrk="0" fontAlgn="base" hangingPunct="0">
              <a:spcBef>
                <a:spcPct val="0"/>
              </a:spcBef>
              <a:spcAft>
                <a:spcPct val="0"/>
              </a:spcAft>
              <a:defRPr sz="4800">
                <a:solidFill>
                  <a:schemeClr val="tx1"/>
                </a:solidFill>
                <a:latin typeface="Lucida Handwriting" pitchFamily="66" charset="0"/>
                <a:cs typeface="Arial" charset="0"/>
              </a:defRPr>
            </a:lvl8pPr>
            <a:lvl9pPr marL="3886200" indent="-228600" eaLnBrk="0" fontAlgn="base" hangingPunct="0">
              <a:spcBef>
                <a:spcPct val="0"/>
              </a:spcBef>
              <a:spcAft>
                <a:spcPct val="0"/>
              </a:spcAft>
              <a:defRPr sz="4800">
                <a:solidFill>
                  <a:schemeClr val="tx1"/>
                </a:solidFill>
                <a:latin typeface="Lucida Handwriting" pitchFamily="66" charset="0"/>
                <a:cs typeface="Arial" charset="0"/>
              </a:defRPr>
            </a:lvl9pPr>
          </a:lstStyle>
          <a:p>
            <a:pPr>
              <a:defRPr/>
            </a:pPr>
            <a:fld id="{1EEEB1D5-B6C3-455F-ADAE-DB7C6957ACE8}" type="slidenum">
              <a:rPr lang="en-US" altLang="en-US" sz="1200" smtClean="0">
                <a:solidFill>
                  <a:srgbClr val="000000"/>
                </a:solidFill>
              </a:rPr>
              <a:pPr>
                <a:defRPr/>
              </a:pPr>
              <a:t>101</a:t>
            </a:fld>
            <a:endParaRPr lang="en-US" altLang="en-US" sz="1200" smtClean="0">
              <a:solidFill>
                <a:srgbClr val="000000"/>
              </a:solidFill>
            </a:endParaRPr>
          </a:p>
        </p:txBody>
      </p:sp>
    </p:spTree>
    <p:extLst>
      <p:ext uri="{BB962C8B-B14F-4D97-AF65-F5344CB8AC3E}">
        <p14:creationId xmlns:p14="http://schemas.microsoft.com/office/powerpoint/2010/main" val="14726793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30171" indent="-280835">
              <a:spcBef>
                <a:spcPct val="30000"/>
              </a:spcBef>
              <a:defRPr sz="1200">
                <a:solidFill>
                  <a:schemeClr val="tx1"/>
                </a:solidFill>
                <a:latin typeface="Calibri" pitchFamily="34" charset="0"/>
              </a:defRPr>
            </a:lvl2pPr>
            <a:lvl3pPr marL="1123340" indent="-224668">
              <a:spcBef>
                <a:spcPct val="30000"/>
              </a:spcBef>
              <a:defRPr sz="1200">
                <a:solidFill>
                  <a:schemeClr val="tx1"/>
                </a:solidFill>
                <a:latin typeface="Calibri" pitchFamily="34" charset="0"/>
              </a:defRPr>
            </a:lvl3pPr>
            <a:lvl4pPr marL="1572677" indent="-224668">
              <a:spcBef>
                <a:spcPct val="30000"/>
              </a:spcBef>
              <a:defRPr sz="1200">
                <a:solidFill>
                  <a:schemeClr val="tx1"/>
                </a:solidFill>
                <a:latin typeface="Calibri" pitchFamily="34" charset="0"/>
              </a:defRPr>
            </a:lvl4pPr>
            <a:lvl5pPr marL="2022013" indent="-224668">
              <a:spcBef>
                <a:spcPct val="30000"/>
              </a:spcBef>
              <a:defRPr sz="1200">
                <a:solidFill>
                  <a:schemeClr val="tx1"/>
                </a:solidFill>
                <a:latin typeface="Calibri" pitchFamily="34" charset="0"/>
              </a:defRPr>
            </a:lvl5pPr>
            <a:lvl6pPr marL="2471349" indent="-224668" eaLnBrk="0" fontAlgn="base" hangingPunct="0">
              <a:spcBef>
                <a:spcPct val="30000"/>
              </a:spcBef>
              <a:spcAft>
                <a:spcPct val="0"/>
              </a:spcAft>
              <a:defRPr sz="1200">
                <a:solidFill>
                  <a:schemeClr val="tx1"/>
                </a:solidFill>
                <a:latin typeface="Calibri" pitchFamily="34" charset="0"/>
              </a:defRPr>
            </a:lvl6pPr>
            <a:lvl7pPr marL="2920685" indent="-224668" eaLnBrk="0" fontAlgn="base" hangingPunct="0">
              <a:spcBef>
                <a:spcPct val="30000"/>
              </a:spcBef>
              <a:spcAft>
                <a:spcPct val="0"/>
              </a:spcAft>
              <a:defRPr sz="1200">
                <a:solidFill>
                  <a:schemeClr val="tx1"/>
                </a:solidFill>
                <a:latin typeface="Calibri" pitchFamily="34" charset="0"/>
              </a:defRPr>
            </a:lvl7pPr>
            <a:lvl8pPr marL="3370021" indent="-224668" eaLnBrk="0" fontAlgn="base" hangingPunct="0">
              <a:spcBef>
                <a:spcPct val="30000"/>
              </a:spcBef>
              <a:spcAft>
                <a:spcPct val="0"/>
              </a:spcAft>
              <a:defRPr sz="1200">
                <a:solidFill>
                  <a:schemeClr val="tx1"/>
                </a:solidFill>
                <a:latin typeface="Calibri" pitchFamily="34" charset="0"/>
              </a:defRPr>
            </a:lvl8pPr>
            <a:lvl9pPr marL="3819357" indent="-224668" eaLnBrk="0" fontAlgn="base" hangingPunct="0">
              <a:spcBef>
                <a:spcPct val="30000"/>
              </a:spcBef>
              <a:spcAft>
                <a:spcPct val="0"/>
              </a:spcAft>
              <a:defRPr sz="1200">
                <a:solidFill>
                  <a:schemeClr val="tx1"/>
                </a:solidFill>
                <a:latin typeface="Calibri" pitchFamily="34" charset="0"/>
              </a:defRPr>
            </a:lvl9pPr>
          </a:lstStyle>
          <a:p>
            <a:pPr>
              <a:spcBef>
                <a:spcPct val="0"/>
              </a:spcBef>
            </a:pPr>
            <a:fld id="{305DB382-58DD-4429-AA16-E90E099ECCC8}" type="slidenum">
              <a:rPr lang="en-US" altLang="en-US">
                <a:solidFill>
                  <a:prstClr val="black"/>
                </a:solidFill>
                <a:latin typeface="Lucida Handwriting" pitchFamily="66" charset="0"/>
              </a:rPr>
              <a:pPr>
                <a:spcBef>
                  <a:spcPct val="0"/>
                </a:spcBef>
              </a:pPr>
              <a:t>102</a:t>
            </a:fld>
            <a:endParaRPr lang="en-US" altLang="en-US">
              <a:solidFill>
                <a:prstClr val="black"/>
              </a:solidFill>
              <a:latin typeface="Lucida Handwriting" pitchFamily="66" charset="0"/>
            </a:endParaRPr>
          </a:p>
        </p:txBody>
      </p:sp>
    </p:spTree>
    <p:extLst>
      <p:ext uri="{BB962C8B-B14F-4D97-AF65-F5344CB8AC3E}">
        <p14:creationId xmlns:p14="http://schemas.microsoft.com/office/powerpoint/2010/main" val="7536954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EEC65B72-5DBE-4F7C-BC4A-FF81F5F3BA5A}" type="slidenum">
              <a:rPr lang="en-US" altLang="en-US" smtClean="0">
                <a:solidFill>
                  <a:prstClr val="black"/>
                </a:solidFill>
                <a:latin typeface="Lucida Handwriting" pitchFamily="66" charset="0"/>
              </a:rPr>
              <a:pPr>
                <a:spcBef>
                  <a:spcPct val="0"/>
                </a:spcBef>
                <a:defRPr/>
              </a:pPr>
              <a:t>103</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26575881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06DBA264-960F-4C99-BD72-9E9E1FF41F35}" type="slidenum">
              <a:rPr lang="en-US" altLang="en-US" smtClean="0">
                <a:solidFill>
                  <a:prstClr val="black"/>
                </a:solidFill>
                <a:latin typeface="Lucida Handwriting" pitchFamily="66" charset="0"/>
              </a:rPr>
              <a:pPr>
                <a:spcBef>
                  <a:spcPct val="0"/>
                </a:spcBef>
                <a:defRPr/>
              </a:pPr>
              <a:t>104</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7390790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defRPr/>
            </a:pPr>
            <a:fld id="{30EE0E5B-A618-4747-BDDD-3FF6B9D8A6D4}" type="slidenum">
              <a:rPr lang="en-US" altLang="en-US" smtClean="0">
                <a:solidFill>
                  <a:prstClr val="black"/>
                </a:solidFill>
                <a:latin typeface="Lucida Handwriting" pitchFamily="66" charset="0"/>
              </a:rPr>
              <a:pPr>
                <a:spcBef>
                  <a:spcPct val="0"/>
                </a:spcBef>
                <a:defRPr/>
              </a:pPr>
              <a:t>105</a:t>
            </a:fld>
            <a:endParaRPr lang="en-US" altLang="en-US" smtClean="0">
              <a:solidFill>
                <a:prstClr val="black"/>
              </a:solidFill>
              <a:latin typeface="Lucida Handwriting" pitchFamily="66" charset="0"/>
            </a:endParaRPr>
          </a:p>
        </p:txBody>
      </p:sp>
    </p:spTree>
    <p:extLst>
      <p:ext uri="{BB962C8B-B14F-4D97-AF65-F5344CB8AC3E}">
        <p14:creationId xmlns:p14="http://schemas.microsoft.com/office/powerpoint/2010/main" val="192396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3" indent="0" algn="ctr">
              <a:buNone/>
              <a:defRPr>
                <a:solidFill>
                  <a:schemeClr val="tx1">
                    <a:tint val="75000"/>
                  </a:schemeClr>
                </a:solidFill>
              </a:defRPr>
            </a:lvl2pPr>
            <a:lvl3pPr marL="914351" indent="0" algn="ctr">
              <a:buNone/>
              <a:defRPr>
                <a:solidFill>
                  <a:schemeClr val="tx1">
                    <a:tint val="75000"/>
                  </a:schemeClr>
                </a:solidFill>
              </a:defRPr>
            </a:lvl3pPr>
            <a:lvl4pPr marL="1371523" indent="0" algn="ctr">
              <a:buNone/>
              <a:defRPr>
                <a:solidFill>
                  <a:schemeClr val="tx1">
                    <a:tint val="75000"/>
                  </a:schemeClr>
                </a:solidFill>
              </a:defRPr>
            </a:lvl4pPr>
            <a:lvl5pPr marL="1828700" indent="0" algn="ctr">
              <a:buNone/>
              <a:defRPr>
                <a:solidFill>
                  <a:schemeClr val="tx1">
                    <a:tint val="75000"/>
                  </a:schemeClr>
                </a:solidFill>
              </a:defRPr>
            </a:lvl5pPr>
            <a:lvl6pPr marL="2285873" indent="0" algn="ctr">
              <a:buNone/>
              <a:defRPr>
                <a:solidFill>
                  <a:schemeClr val="tx1">
                    <a:tint val="75000"/>
                  </a:schemeClr>
                </a:solidFill>
              </a:defRPr>
            </a:lvl6pPr>
            <a:lvl7pPr marL="2743046" indent="0" algn="ctr">
              <a:buNone/>
              <a:defRPr>
                <a:solidFill>
                  <a:schemeClr val="tx1">
                    <a:tint val="75000"/>
                  </a:schemeClr>
                </a:solidFill>
              </a:defRPr>
            </a:lvl7pPr>
            <a:lvl8pPr marL="3200219" indent="0" algn="ctr">
              <a:buNone/>
              <a:defRPr>
                <a:solidFill>
                  <a:schemeClr val="tx1">
                    <a:tint val="75000"/>
                  </a:schemeClr>
                </a:solidFill>
              </a:defRPr>
            </a:lvl8pPr>
            <a:lvl9pPr marL="3657397"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t>2023-05-03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1884757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t>2023-05-03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15208061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0A9132C3-126B-41BF-8CDF-7E425E677572}" type="datetime1">
              <a:rPr lang="en-US"/>
              <a:pPr>
                <a:defRPr/>
              </a:pPr>
              <a:t>5/3/2023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Handwriting" pitchFamily="66" charset="0"/>
              </a:defRPr>
            </a:lvl1pPr>
          </a:lstStyle>
          <a:p>
            <a:fld id="{8DD43AD1-6D47-4014-9096-E6A025AA2435}" type="slidenum">
              <a:rPr lang="en-US" altLang="en-US"/>
              <a:pPr/>
              <a:t>‹#›</a:t>
            </a:fld>
            <a:endParaRPr lang="en-US" altLang="en-US"/>
          </a:p>
        </p:txBody>
      </p:sp>
    </p:spTree>
    <p:extLst>
      <p:ext uri="{BB962C8B-B14F-4D97-AF65-F5344CB8AC3E}">
        <p14:creationId xmlns:p14="http://schemas.microsoft.com/office/powerpoint/2010/main" val="10758227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9AA15A57-DDBA-4E6A-A0E4-BB55600D68C9}" type="datetime1">
              <a:rPr lang="en-US"/>
              <a:pPr>
                <a:defRPr/>
              </a:pPr>
              <a:t>5/3/2023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Lucida Handwriting" pitchFamily="66" charset="0"/>
              </a:defRPr>
            </a:lvl1pPr>
          </a:lstStyle>
          <a:p>
            <a:fld id="{C16DFD80-4F84-450E-B3AF-4A5B1C687099}" type="slidenum">
              <a:rPr lang="en-US" altLang="en-US"/>
              <a:pPr/>
              <a:t>‹#›</a:t>
            </a:fld>
            <a:endParaRPr lang="en-US" altLang="en-US"/>
          </a:p>
        </p:txBody>
      </p:sp>
    </p:spTree>
    <p:extLst>
      <p:ext uri="{BB962C8B-B14F-4D97-AF65-F5344CB8AC3E}">
        <p14:creationId xmlns:p14="http://schemas.microsoft.com/office/powerpoint/2010/main" val="33885851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8CBEB319-6A46-407F-BF23-EF8289967F8E}" type="datetime1">
              <a:rPr lang="en-US"/>
              <a:pPr>
                <a:defRPr/>
              </a:pPr>
              <a:t>5/3/2023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Lucida Handwriting" pitchFamily="66" charset="0"/>
              </a:defRPr>
            </a:lvl1pPr>
          </a:lstStyle>
          <a:p>
            <a:fld id="{458ACB5F-AD86-4CF1-83D1-0E364CC085E0}" type="slidenum">
              <a:rPr lang="en-US" altLang="en-US"/>
              <a:pPr/>
              <a:t>‹#›</a:t>
            </a:fld>
            <a:endParaRPr lang="en-US" altLang="en-US"/>
          </a:p>
        </p:txBody>
      </p:sp>
    </p:spTree>
    <p:extLst>
      <p:ext uri="{BB962C8B-B14F-4D97-AF65-F5344CB8AC3E}">
        <p14:creationId xmlns:p14="http://schemas.microsoft.com/office/powerpoint/2010/main" val="8110262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3FA827C4-BD5E-4298-8912-09D0BD5C5E64}" type="datetime1">
              <a:rPr lang="en-US"/>
              <a:pPr>
                <a:defRPr/>
              </a:pPr>
              <a:t>5/3/2023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Lucida Handwriting" pitchFamily="66" charset="0"/>
              </a:defRPr>
            </a:lvl1pPr>
          </a:lstStyle>
          <a:p>
            <a:fld id="{9DFC30BC-979D-4E92-86CC-6BF604B86A9D}" type="slidenum">
              <a:rPr lang="en-US" altLang="en-US"/>
              <a:pPr/>
              <a:t>‹#›</a:t>
            </a:fld>
            <a:endParaRPr lang="en-US" altLang="en-US"/>
          </a:p>
        </p:txBody>
      </p:sp>
    </p:spTree>
    <p:extLst>
      <p:ext uri="{BB962C8B-B14F-4D97-AF65-F5344CB8AC3E}">
        <p14:creationId xmlns:p14="http://schemas.microsoft.com/office/powerpoint/2010/main" val="32569793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4FB43FB1-C050-4025-B26C-15D65E4C4207}" type="datetime1">
              <a:rPr lang="en-US"/>
              <a:pPr>
                <a:defRPr/>
              </a:pPr>
              <a:t>5/3/2023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Lucida Handwriting" pitchFamily="66" charset="0"/>
              </a:defRPr>
            </a:lvl1pPr>
          </a:lstStyle>
          <a:p>
            <a:fld id="{DF46A8C0-99C4-4F0B-9941-D9271A6E6BB1}" type="slidenum">
              <a:rPr lang="en-US" altLang="en-US"/>
              <a:pPr/>
              <a:t>‹#›</a:t>
            </a:fld>
            <a:endParaRPr lang="en-US" altLang="en-US"/>
          </a:p>
        </p:txBody>
      </p:sp>
    </p:spTree>
    <p:extLst>
      <p:ext uri="{BB962C8B-B14F-4D97-AF65-F5344CB8AC3E}">
        <p14:creationId xmlns:p14="http://schemas.microsoft.com/office/powerpoint/2010/main" val="4267620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1C980440-C6D8-462C-B60F-66536BDD66AF}" type="datetime1">
              <a:rPr lang="en-US"/>
              <a:pPr>
                <a:defRPr/>
              </a:pPr>
              <a:t>5/3/2023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Lucida Handwriting" pitchFamily="66" charset="0"/>
              </a:defRPr>
            </a:lvl1pPr>
          </a:lstStyle>
          <a:p>
            <a:fld id="{2B6CB685-0121-4808-A5EA-97228385156A}" type="slidenum">
              <a:rPr lang="en-US" altLang="en-US"/>
              <a:pPr/>
              <a:t>‹#›</a:t>
            </a:fld>
            <a:endParaRPr lang="en-US" altLang="en-US"/>
          </a:p>
        </p:txBody>
      </p:sp>
    </p:spTree>
    <p:extLst>
      <p:ext uri="{BB962C8B-B14F-4D97-AF65-F5344CB8AC3E}">
        <p14:creationId xmlns:p14="http://schemas.microsoft.com/office/powerpoint/2010/main" val="768137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A8605664-DC2E-450E-B422-34AAF75FB8F4}" type="datetime1">
              <a:rPr lang="en-US"/>
              <a:pPr>
                <a:defRPr/>
              </a:pPr>
              <a:t>5/3/2023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Lucida Handwriting" pitchFamily="66" charset="0"/>
              </a:defRPr>
            </a:lvl1pPr>
          </a:lstStyle>
          <a:p>
            <a:fld id="{7BD7D7FA-C4CC-43DF-B3D8-E73CBA6F1CEA}" type="slidenum">
              <a:rPr lang="en-US" altLang="en-US"/>
              <a:pPr/>
              <a:t>‹#›</a:t>
            </a:fld>
            <a:endParaRPr lang="en-US" altLang="en-US"/>
          </a:p>
        </p:txBody>
      </p:sp>
    </p:spTree>
    <p:extLst>
      <p:ext uri="{BB962C8B-B14F-4D97-AF65-F5344CB8AC3E}">
        <p14:creationId xmlns:p14="http://schemas.microsoft.com/office/powerpoint/2010/main" val="34846578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DB696EBA-6CDA-4CE1-B057-5DCE1E61D7B3}" type="datetime1">
              <a:rPr lang="en-US"/>
              <a:pPr>
                <a:defRPr/>
              </a:pPr>
              <a:t>5/3/2023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Handwriting" pitchFamily="66" charset="0"/>
              </a:defRPr>
            </a:lvl1pPr>
          </a:lstStyle>
          <a:p>
            <a:fld id="{F96F6847-9728-41F4-8F8B-AC8D385F4804}" type="slidenum">
              <a:rPr lang="en-US" altLang="en-US"/>
              <a:pPr/>
              <a:t>‹#›</a:t>
            </a:fld>
            <a:endParaRPr lang="en-US" altLang="en-US"/>
          </a:p>
        </p:txBody>
      </p:sp>
    </p:spTree>
    <p:extLst>
      <p:ext uri="{BB962C8B-B14F-4D97-AF65-F5344CB8AC3E}">
        <p14:creationId xmlns:p14="http://schemas.microsoft.com/office/powerpoint/2010/main" val="11583541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C42A05C9-9F21-425A-A191-C4D4A674B4B2}" type="datetime1">
              <a:rPr lang="en-US"/>
              <a:pPr>
                <a:defRPr/>
              </a:pPr>
              <a:t>5/3/2023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Handwriting" pitchFamily="66" charset="0"/>
              </a:defRPr>
            </a:lvl1pPr>
          </a:lstStyle>
          <a:p>
            <a:fld id="{00FF245F-0393-492D-B2D3-F3208AA9AC36}" type="slidenum">
              <a:rPr lang="en-US" altLang="en-US"/>
              <a:pPr/>
              <a:t>‹#›</a:t>
            </a:fld>
            <a:endParaRPr lang="en-US" altLang="en-US"/>
          </a:p>
        </p:txBody>
      </p:sp>
    </p:spTree>
    <p:extLst>
      <p:ext uri="{BB962C8B-B14F-4D97-AF65-F5344CB8AC3E}">
        <p14:creationId xmlns:p14="http://schemas.microsoft.com/office/powerpoint/2010/main" val="13741095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solidFill>
                  <a:srgbClr val="FFFFFF"/>
                </a:solidFill>
                <a:latin typeface="Lucida Handwriting" pitchFamily="66" charset="0"/>
              </a:defRPr>
            </a:lvl1pPr>
          </a:lstStyle>
          <a:p>
            <a:fld id="{BACBD464-4633-4C9F-9CAE-1A7F715A7435}" type="slidenum">
              <a:rPr lang="en-US" altLang="en-US"/>
              <a:pPr/>
              <a:t>‹#›</a:t>
            </a:fld>
            <a:endParaRPr lang="en-US" altLang="en-US"/>
          </a:p>
        </p:txBody>
      </p:sp>
    </p:spTree>
    <p:extLst>
      <p:ext uri="{BB962C8B-B14F-4D97-AF65-F5344CB8AC3E}">
        <p14:creationId xmlns:p14="http://schemas.microsoft.com/office/powerpoint/2010/main" val="413490252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t>2023-05-03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42205216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solidFill>
                  <a:srgbClr val="FFFFFF"/>
                </a:solidFill>
                <a:latin typeface="Lucida Handwriting" pitchFamily="66" charset="0"/>
              </a:defRPr>
            </a:lvl1pPr>
          </a:lstStyle>
          <a:p>
            <a:fld id="{DB5F4F41-1A7C-47A0-A73A-661961D3FB8C}" type="slidenum">
              <a:rPr lang="en-US" altLang="en-US"/>
              <a:pPr/>
              <a:t>‹#›</a:t>
            </a:fld>
            <a:endParaRPr lang="en-US" altLang="en-US"/>
          </a:p>
        </p:txBody>
      </p:sp>
    </p:spTree>
    <p:extLst>
      <p:ext uri="{BB962C8B-B14F-4D97-AF65-F5344CB8AC3E}">
        <p14:creationId xmlns:p14="http://schemas.microsoft.com/office/powerpoint/2010/main" val="1272450172"/>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solidFill>
                  <a:srgbClr val="FFFFFF"/>
                </a:solidFill>
                <a:latin typeface="Lucida Handwriting" pitchFamily="66" charset="0"/>
              </a:defRPr>
            </a:lvl1pPr>
          </a:lstStyle>
          <a:p>
            <a:fld id="{02962E98-4D86-42DB-8322-B44A2A25D917}" type="slidenum">
              <a:rPr lang="en-US" altLang="en-US"/>
              <a:pPr/>
              <a:t>‹#›</a:t>
            </a:fld>
            <a:endParaRPr lang="en-US" altLang="en-US"/>
          </a:p>
        </p:txBody>
      </p:sp>
    </p:spTree>
    <p:extLst>
      <p:ext uri="{BB962C8B-B14F-4D97-AF65-F5344CB8AC3E}">
        <p14:creationId xmlns:p14="http://schemas.microsoft.com/office/powerpoint/2010/main" val="3998523039"/>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3" indent="0" algn="ctr">
              <a:buNone/>
              <a:defRPr>
                <a:solidFill>
                  <a:schemeClr val="tx1">
                    <a:tint val="75000"/>
                  </a:schemeClr>
                </a:solidFill>
              </a:defRPr>
            </a:lvl2pPr>
            <a:lvl3pPr marL="914351" indent="0" algn="ctr">
              <a:buNone/>
              <a:defRPr>
                <a:solidFill>
                  <a:schemeClr val="tx1">
                    <a:tint val="75000"/>
                  </a:schemeClr>
                </a:solidFill>
              </a:defRPr>
            </a:lvl3pPr>
            <a:lvl4pPr marL="1371523" indent="0" algn="ctr">
              <a:buNone/>
              <a:defRPr>
                <a:solidFill>
                  <a:schemeClr val="tx1">
                    <a:tint val="75000"/>
                  </a:schemeClr>
                </a:solidFill>
              </a:defRPr>
            </a:lvl4pPr>
            <a:lvl5pPr marL="1828700" indent="0" algn="ctr">
              <a:buNone/>
              <a:defRPr>
                <a:solidFill>
                  <a:schemeClr val="tx1">
                    <a:tint val="75000"/>
                  </a:schemeClr>
                </a:solidFill>
              </a:defRPr>
            </a:lvl5pPr>
            <a:lvl6pPr marL="2285873" indent="0" algn="ctr">
              <a:buNone/>
              <a:defRPr>
                <a:solidFill>
                  <a:schemeClr val="tx1">
                    <a:tint val="75000"/>
                  </a:schemeClr>
                </a:solidFill>
              </a:defRPr>
            </a:lvl6pPr>
            <a:lvl7pPr marL="2743046" indent="0" algn="ctr">
              <a:buNone/>
              <a:defRPr>
                <a:solidFill>
                  <a:schemeClr val="tx1">
                    <a:tint val="75000"/>
                  </a:schemeClr>
                </a:solidFill>
              </a:defRPr>
            </a:lvl7pPr>
            <a:lvl8pPr marL="3200219" indent="0" algn="ctr">
              <a:buNone/>
              <a:defRPr>
                <a:solidFill>
                  <a:schemeClr val="tx1">
                    <a:tint val="75000"/>
                  </a:schemeClr>
                </a:solidFill>
              </a:defRPr>
            </a:lvl8pPr>
            <a:lvl9pPr marL="3657397"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301480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018434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173" indent="0">
              <a:buNone/>
              <a:defRPr sz="1800">
                <a:solidFill>
                  <a:schemeClr val="tx1">
                    <a:tint val="75000"/>
                  </a:schemeClr>
                </a:solidFill>
              </a:defRPr>
            </a:lvl2pPr>
            <a:lvl3pPr marL="914351" indent="0">
              <a:buNone/>
              <a:defRPr sz="1600">
                <a:solidFill>
                  <a:schemeClr val="tx1">
                    <a:tint val="75000"/>
                  </a:schemeClr>
                </a:solidFill>
              </a:defRPr>
            </a:lvl3pPr>
            <a:lvl4pPr marL="1371523" indent="0">
              <a:buNone/>
              <a:defRPr sz="1400">
                <a:solidFill>
                  <a:schemeClr val="tx1">
                    <a:tint val="75000"/>
                  </a:schemeClr>
                </a:solidFill>
              </a:defRPr>
            </a:lvl4pPr>
            <a:lvl5pPr marL="1828700" indent="0">
              <a:buNone/>
              <a:defRPr sz="1400">
                <a:solidFill>
                  <a:schemeClr val="tx1">
                    <a:tint val="75000"/>
                  </a:schemeClr>
                </a:solidFill>
              </a:defRPr>
            </a:lvl5pPr>
            <a:lvl6pPr marL="2285873" indent="0">
              <a:buNone/>
              <a:defRPr sz="1400">
                <a:solidFill>
                  <a:schemeClr val="tx1">
                    <a:tint val="75000"/>
                  </a:schemeClr>
                </a:solidFill>
              </a:defRPr>
            </a:lvl6pPr>
            <a:lvl7pPr marL="2743046" indent="0">
              <a:buNone/>
              <a:defRPr sz="1400">
                <a:solidFill>
                  <a:schemeClr val="tx1">
                    <a:tint val="75000"/>
                  </a:schemeClr>
                </a:solidFill>
              </a:defRPr>
            </a:lvl7pPr>
            <a:lvl8pPr marL="3200219" indent="0">
              <a:buNone/>
              <a:defRPr sz="1400">
                <a:solidFill>
                  <a:schemeClr val="tx1">
                    <a:tint val="75000"/>
                  </a:schemeClr>
                </a:solidFill>
              </a:defRPr>
            </a:lvl8pPr>
            <a:lvl9pPr marL="365739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698822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819401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73" indent="0">
              <a:buNone/>
              <a:defRPr sz="2000" b="1"/>
            </a:lvl2pPr>
            <a:lvl3pPr marL="914351" indent="0">
              <a:buNone/>
              <a:defRPr sz="1800" b="1"/>
            </a:lvl3pPr>
            <a:lvl4pPr marL="1371523" indent="0">
              <a:buNone/>
              <a:defRPr sz="1600" b="1"/>
            </a:lvl4pPr>
            <a:lvl5pPr marL="1828700" indent="0">
              <a:buNone/>
              <a:defRPr sz="1600" b="1"/>
            </a:lvl5pPr>
            <a:lvl6pPr marL="2285873" indent="0">
              <a:buNone/>
              <a:defRPr sz="1600" b="1"/>
            </a:lvl6pPr>
            <a:lvl7pPr marL="2743046" indent="0">
              <a:buNone/>
              <a:defRPr sz="1600" b="1"/>
            </a:lvl7pPr>
            <a:lvl8pPr marL="3200219" indent="0">
              <a:buNone/>
              <a:defRPr sz="1600" b="1"/>
            </a:lvl8pPr>
            <a:lvl9pPr marL="365739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2400" b="1"/>
            </a:lvl1pPr>
            <a:lvl2pPr marL="457173" indent="0">
              <a:buNone/>
              <a:defRPr sz="2000" b="1"/>
            </a:lvl2pPr>
            <a:lvl3pPr marL="914351" indent="0">
              <a:buNone/>
              <a:defRPr sz="1800" b="1"/>
            </a:lvl3pPr>
            <a:lvl4pPr marL="1371523" indent="0">
              <a:buNone/>
              <a:defRPr sz="1600" b="1"/>
            </a:lvl4pPr>
            <a:lvl5pPr marL="1828700" indent="0">
              <a:buNone/>
              <a:defRPr sz="1600" b="1"/>
            </a:lvl5pPr>
            <a:lvl6pPr marL="2285873" indent="0">
              <a:buNone/>
              <a:defRPr sz="1600" b="1"/>
            </a:lvl6pPr>
            <a:lvl7pPr marL="2743046" indent="0">
              <a:buNone/>
              <a:defRPr sz="1600" b="1"/>
            </a:lvl7pPr>
            <a:lvl8pPr marL="3200219" indent="0">
              <a:buNone/>
              <a:defRPr sz="1600" b="1"/>
            </a:lvl8pPr>
            <a:lvl9pPr marL="365739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880560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214826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678685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3" indent="0">
              <a:buNone/>
              <a:defRPr sz="1200"/>
            </a:lvl2pPr>
            <a:lvl3pPr marL="914351" indent="0">
              <a:buNone/>
              <a:defRPr sz="1000"/>
            </a:lvl3pPr>
            <a:lvl4pPr marL="1371523" indent="0">
              <a:buNone/>
              <a:defRPr sz="900"/>
            </a:lvl4pPr>
            <a:lvl5pPr marL="1828700" indent="0">
              <a:buNone/>
              <a:defRPr sz="900"/>
            </a:lvl5pPr>
            <a:lvl6pPr marL="2285873" indent="0">
              <a:buNone/>
              <a:defRPr sz="900"/>
            </a:lvl6pPr>
            <a:lvl7pPr marL="2743046" indent="0">
              <a:buNone/>
              <a:defRPr sz="900"/>
            </a:lvl7pPr>
            <a:lvl8pPr marL="3200219" indent="0">
              <a:buNone/>
              <a:defRPr sz="900"/>
            </a:lvl8pPr>
            <a:lvl9pPr marL="36573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4184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pPr>
                <a:defRPr/>
              </a:pPr>
              <a:t>‹#›</a:t>
            </a:fld>
            <a:endParaRPr lang="en-US" altLang="en-US"/>
          </a:p>
        </p:txBody>
      </p:sp>
    </p:spTree>
    <p:extLst>
      <p:ext uri="{BB962C8B-B14F-4D97-AF65-F5344CB8AC3E}">
        <p14:creationId xmlns:p14="http://schemas.microsoft.com/office/powerpoint/2010/main" val="24835520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3" indent="0">
              <a:buNone/>
              <a:defRPr sz="2800"/>
            </a:lvl2pPr>
            <a:lvl3pPr marL="914351" indent="0">
              <a:buNone/>
              <a:defRPr sz="2400"/>
            </a:lvl3pPr>
            <a:lvl4pPr marL="1371523" indent="0">
              <a:buNone/>
              <a:defRPr sz="2000"/>
            </a:lvl4pPr>
            <a:lvl5pPr marL="1828700" indent="0">
              <a:buNone/>
              <a:defRPr sz="2000"/>
            </a:lvl5pPr>
            <a:lvl6pPr marL="2285873" indent="0">
              <a:buNone/>
              <a:defRPr sz="2000"/>
            </a:lvl6pPr>
            <a:lvl7pPr marL="2743046" indent="0">
              <a:buNone/>
              <a:defRPr sz="2000"/>
            </a:lvl7pPr>
            <a:lvl8pPr marL="3200219" indent="0">
              <a:buNone/>
              <a:defRPr sz="2000"/>
            </a:lvl8pPr>
            <a:lvl9pPr marL="3657397"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3" indent="0">
              <a:buNone/>
              <a:defRPr sz="1200"/>
            </a:lvl2pPr>
            <a:lvl3pPr marL="914351" indent="0">
              <a:buNone/>
              <a:defRPr sz="1000"/>
            </a:lvl3pPr>
            <a:lvl4pPr marL="1371523" indent="0">
              <a:buNone/>
              <a:defRPr sz="900"/>
            </a:lvl4pPr>
            <a:lvl5pPr marL="1828700" indent="0">
              <a:buNone/>
              <a:defRPr sz="900"/>
            </a:lvl5pPr>
            <a:lvl6pPr marL="2285873" indent="0">
              <a:buNone/>
              <a:defRPr sz="900"/>
            </a:lvl6pPr>
            <a:lvl7pPr marL="2743046" indent="0">
              <a:buNone/>
              <a:defRPr sz="900"/>
            </a:lvl7pPr>
            <a:lvl8pPr marL="3200219" indent="0">
              <a:buNone/>
              <a:defRPr sz="900"/>
            </a:lvl8pPr>
            <a:lvl9pPr marL="36573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069452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157207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879754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372983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512981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2542704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6201643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175104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4D5BF7DD-A83A-438D-97BA-F5F0D2C6CE9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073110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21E243DF-1FEF-4326-AC60-C5411625E2B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6037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pPr>
                <a:defRPr/>
              </a:pPr>
              <a:t>‹#›</a:t>
            </a:fld>
            <a:endParaRPr lang="en-US" altLang="en-US"/>
          </a:p>
        </p:txBody>
      </p:sp>
    </p:spTree>
    <p:extLst>
      <p:ext uri="{BB962C8B-B14F-4D97-AF65-F5344CB8AC3E}">
        <p14:creationId xmlns:p14="http://schemas.microsoft.com/office/powerpoint/2010/main" val="2483552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92F29166-9D6F-406B-A5A5-2397C7B5207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03489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038600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157316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defRPr/>
            </a:pPr>
            <a:fld id="{35651142-B953-4E82-B6F5-25B2763D06F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591757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8772020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194893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244856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407535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588106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660247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pPr>
                <a:defRPr/>
              </a:pPr>
              <a:t>‹#›</a:t>
            </a:fld>
            <a:endParaRPr lang="en-US" altLang="en-US"/>
          </a:p>
        </p:txBody>
      </p:sp>
    </p:spTree>
    <p:extLst>
      <p:ext uri="{BB962C8B-B14F-4D97-AF65-F5344CB8AC3E}">
        <p14:creationId xmlns:p14="http://schemas.microsoft.com/office/powerpoint/2010/main" val="24835520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246345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441429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150884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178654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864877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241914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328677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155463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7807962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80286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4D5BF7DD-A83A-438D-97BA-F5F0D2C6CE90}" type="slidenum">
              <a:rPr lang="en-US" altLang="en-US"/>
              <a:pPr>
                <a:defRPr/>
              </a:pPr>
              <a:t>‹#›</a:t>
            </a:fld>
            <a:endParaRPr lang="en-US" altLang="en-US"/>
          </a:p>
        </p:txBody>
      </p:sp>
    </p:spTree>
    <p:extLst>
      <p:ext uri="{BB962C8B-B14F-4D97-AF65-F5344CB8AC3E}">
        <p14:creationId xmlns:p14="http://schemas.microsoft.com/office/powerpoint/2010/main" val="5252587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47196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07874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5348949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304972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914324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4526323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994080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622357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1763550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7357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21E243DF-1FEF-4326-AC60-C5411625E2BD}" type="slidenum">
              <a:rPr lang="en-US" altLang="en-US"/>
              <a:pPr>
                <a:defRPr/>
              </a:pPr>
              <a:t>‹#›</a:t>
            </a:fld>
            <a:endParaRPr lang="en-US" altLang="en-US"/>
          </a:p>
        </p:txBody>
      </p:sp>
    </p:spTree>
    <p:extLst>
      <p:ext uri="{BB962C8B-B14F-4D97-AF65-F5344CB8AC3E}">
        <p14:creationId xmlns:p14="http://schemas.microsoft.com/office/powerpoint/2010/main" val="6152065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442746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8254189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3" indent="0" algn="ctr">
              <a:buNone/>
              <a:defRPr>
                <a:solidFill>
                  <a:schemeClr val="tx1">
                    <a:tint val="75000"/>
                  </a:schemeClr>
                </a:solidFill>
              </a:defRPr>
            </a:lvl2pPr>
            <a:lvl3pPr marL="914351" indent="0" algn="ctr">
              <a:buNone/>
              <a:defRPr>
                <a:solidFill>
                  <a:schemeClr val="tx1">
                    <a:tint val="75000"/>
                  </a:schemeClr>
                </a:solidFill>
              </a:defRPr>
            </a:lvl3pPr>
            <a:lvl4pPr marL="1371523" indent="0" algn="ctr">
              <a:buNone/>
              <a:defRPr>
                <a:solidFill>
                  <a:schemeClr val="tx1">
                    <a:tint val="75000"/>
                  </a:schemeClr>
                </a:solidFill>
              </a:defRPr>
            </a:lvl4pPr>
            <a:lvl5pPr marL="1828700" indent="0" algn="ctr">
              <a:buNone/>
              <a:defRPr>
                <a:solidFill>
                  <a:schemeClr val="tx1">
                    <a:tint val="75000"/>
                  </a:schemeClr>
                </a:solidFill>
              </a:defRPr>
            </a:lvl5pPr>
            <a:lvl6pPr marL="2285873" indent="0" algn="ctr">
              <a:buNone/>
              <a:defRPr>
                <a:solidFill>
                  <a:schemeClr val="tx1">
                    <a:tint val="75000"/>
                  </a:schemeClr>
                </a:solidFill>
              </a:defRPr>
            </a:lvl6pPr>
            <a:lvl7pPr marL="2743046" indent="0" algn="ctr">
              <a:buNone/>
              <a:defRPr>
                <a:solidFill>
                  <a:schemeClr val="tx1">
                    <a:tint val="75000"/>
                  </a:schemeClr>
                </a:solidFill>
              </a:defRPr>
            </a:lvl7pPr>
            <a:lvl8pPr marL="3200219" indent="0" algn="ctr">
              <a:buNone/>
              <a:defRPr>
                <a:solidFill>
                  <a:schemeClr val="tx1">
                    <a:tint val="75000"/>
                  </a:schemeClr>
                </a:solidFill>
              </a:defRPr>
            </a:lvl8pPr>
            <a:lvl9pPr marL="3657397"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188158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046116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173" indent="0">
              <a:buNone/>
              <a:defRPr sz="1800">
                <a:solidFill>
                  <a:schemeClr val="tx1">
                    <a:tint val="75000"/>
                  </a:schemeClr>
                </a:solidFill>
              </a:defRPr>
            </a:lvl2pPr>
            <a:lvl3pPr marL="914351" indent="0">
              <a:buNone/>
              <a:defRPr sz="1600">
                <a:solidFill>
                  <a:schemeClr val="tx1">
                    <a:tint val="75000"/>
                  </a:schemeClr>
                </a:solidFill>
              </a:defRPr>
            </a:lvl3pPr>
            <a:lvl4pPr marL="1371523" indent="0">
              <a:buNone/>
              <a:defRPr sz="1400">
                <a:solidFill>
                  <a:schemeClr val="tx1">
                    <a:tint val="75000"/>
                  </a:schemeClr>
                </a:solidFill>
              </a:defRPr>
            </a:lvl4pPr>
            <a:lvl5pPr marL="1828700" indent="0">
              <a:buNone/>
              <a:defRPr sz="1400">
                <a:solidFill>
                  <a:schemeClr val="tx1">
                    <a:tint val="75000"/>
                  </a:schemeClr>
                </a:solidFill>
              </a:defRPr>
            </a:lvl5pPr>
            <a:lvl6pPr marL="2285873" indent="0">
              <a:buNone/>
              <a:defRPr sz="1400">
                <a:solidFill>
                  <a:schemeClr val="tx1">
                    <a:tint val="75000"/>
                  </a:schemeClr>
                </a:solidFill>
              </a:defRPr>
            </a:lvl6pPr>
            <a:lvl7pPr marL="2743046" indent="0">
              <a:buNone/>
              <a:defRPr sz="1400">
                <a:solidFill>
                  <a:schemeClr val="tx1">
                    <a:tint val="75000"/>
                  </a:schemeClr>
                </a:solidFill>
              </a:defRPr>
            </a:lvl7pPr>
            <a:lvl8pPr marL="3200219" indent="0">
              <a:buNone/>
              <a:defRPr sz="1400">
                <a:solidFill>
                  <a:schemeClr val="tx1">
                    <a:tint val="75000"/>
                  </a:schemeClr>
                </a:solidFill>
              </a:defRPr>
            </a:lvl8pPr>
            <a:lvl9pPr marL="365739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2015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549557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73" indent="0">
              <a:buNone/>
              <a:defRPr sz="2000" b="1"/>
            </a:lvl2pPr>
            <a:lvl3pPr marL="914351" indent="0">
              <a:buNone/>
              <a:defRPr sz="1800" b="1"/>
            </a:lvl3pPr>
            <a:lvl4pPr marL="1371523" indent="0">
              <a:buNone/>
              <a:defRPr sz="1600" b="1"/>
            </a:lvl4pPr>
            <a:lvl5pPr marL="1828700" indent="0">
              <a:buNone/>
              <a:defRPr sz="1600" b="1"/>
            </a:lvl5pPr>
            <a:lvl6pPr marL="2285873" indent="0">
              <a:buNone/>
              <a:defRPr sz="1600" b="1"/>
            </a:lvl6pPr>
            <a:lvl7pPr marL="2743046" indent="0">
              <a:buNone/>
              <a:defRPr sz="1600" b="1"/>
            </a:lvl7pPr>
            <a:lvl8pPr marL="3200219" indent="0">
              <a:buNone/>
              <a:defRPr sz="1600" b="1"/>
            </a:lvl8pPr>
            <a:lvl9pPr marL="365739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2400" b="1"/>
            </a:lvl1pPr>
            <a:lvl2pPr marL="457173" indent="0">
              <a:buNone/>
              <a:defRPr sz="2000" b="1"/>
            </a:lvl2pPr>
            <a:lvl3pPr marL="914351" indent="0">
              <a:buNone/>
              <a:defRPr sz="1800" b="1"/>
            </a:lvl3pPr>
            <a:lvl4pPr marL="1371523" indent="0">
              <a:buNone/>
              <a:defRPr sz="1600" b="1"/>
            </a:lvl4pPr>
            <a:lvl5pPr marL="1828700" indent="0">
              <a:buNone/>
              <a:defRPr sz="1600" b="1"/>
            </a:lvl5pPr>
            <a:lvl6pPr marL="2285873" indent="0">
              <a:buNone/>
              <a:defRPr sz="1600" b="1"/>
            </a:lvl6pPr>
            <a:lvl7pPr marL="2743046" indent="0">
              <a:buNone/>
              <a:defRPr sz="1600" b="1"/>
            </a:lvl7pPr>
            <a:lvl8pPr marL="3200219" indent="0">
              <a:buNone/>
              <a:defRPr sz="1600" b="1"/>
            </a:lvl8pPr>
            <a:lvl9pPr marL="365739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233519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497968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17432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3" indent="0">
              <a:buNone/>
              <a:defRPr sz="1200"/>
            </a:lvl2pPr>
            <a:lvl3pPr marL="914351" indent="0">
              <a:buNone/>
              <a:defRPr sz="1000"/>
            </a:lvl3pPr>
            <a:lvl4pPr marL="1371523" indent="0">
              <a:buNone/>
              <a:defRPr sz="900"/>
            </a:lvl4pPr>
            <a:lvl5pPr marL="1828700" indent="0">
              <a:buNone/>
              <a:defRPr sz="900"/>
            </a:lvl5pPr>
            <a:lvl6pPr marL="2285873" indent="0">
              <a:buNone/>
              <a:defRPr sz="900"/>
            </a:lvl6pPr>
            <a:lvl7pPr marL="2743046" indent="0">
              <a:buNone/>
              <a:defRPr sz="900"/>
            </a:lvl7pPr>
            <a:lvl8pPr marL="3200219" indent="0">
              <a:buNone/>
              <a:defRPr sz="900"/>
            </a:lvl8pPr>
            <a:lvl9pPr marL="36573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00963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92F29166-9D6F-406B-A5A5-2397C7B52070}" type="slidenum">
              <a:rPr lang="en-US" altLang="en-US"/>
              <a:pPr>
                <a:defRPr/>
              </a:pPr>
              <a:t>‹#›</a:t>
            </a:fld>
            <a:endParaRPr lang="en-US" altLang="en-US"/>
          </a:p>
        </p:txBody>
      </p:sp>
    </p:spTree>
    <p:extLst>
      <p:ext uri="{BB962C8B-B14F-4D97-AF65-F5344CB8AC3E}">
        <p14:creationId xmlns:p14="http://schemas.microsoft.com/office/powerpoint/2010/main" val="37543511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3" indent="0">
              <a:buNone/>
              <a:defRPr sz="2800"/>
            </a:lvl2pPr>
            <a:lvl3pPr marL="914351" indent="0">
              <a:buNone/>
              <a:defRPr sz="2400"/>
            </a:lvl3pPr>
            <a:lvl4pPr marL="1371523" indent="0">
              <a:buNone/>
              <a:defRPr sz="2000"/>
            </a:lvl4pPr>
            <a:lvl5pPr marL="1828700" indent="0">
              <a:buNone/>
              <a:defRPr sz="2000"/>
            </a:lvl5pPr>
            <a:lvl6pPr marL="2285873" indent="0">
              <a:buNone/>
              <a:defRPr sz="2000"/>
            </a:lvl6pPr>
            <a:lvl7pPr marL="2743046" indent="0">
              <a:buNone/>
              <a:defRPr sz="2000"/>
            </a:lvl7pPr>
            <a:lvl8pPr marL="3200219" indent="0">
              <a:buNone/>
              <a:defRPr sz="2000"/>
            </a:lvl8pPr>
            <a:lvl9pPr marL="3657397"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3" indent="0">
              <a:buNone/>
              <a:defRPr sz="1200"/>
            </a:lvl2pPr>
            <a:lvl3pPr marL="914351" indent="0">
              <a:buNone/>
              <a:defRPr sz="1000"/>
            </a:lvl3pPr>
            <a:lvl4pPr marL="1371523" indent="0">
              <a:buNone/>
              <a:defRPr sz="900"/>
            </a:lvl4pPr>
            <a:lvl5pPr marL="1828700" indent="0">
              <a:buNone/>
              <a:defRPr sz="900"/>
            </a:lvl5pPr>
            <a:lvl6pPr marL="2285873" indent="0">
              <a:buNone/>
              <a:defRPr sz="900"/>
            </a:lvl6pPr>
            <a:lvl7pPr marL="2743046" indent="0">
              <a:buNone/>
              <a:defRPr sz="900"/>
            </a:lvl7pPr>
            <a:lvl8pPr marL="3200219" indent="0">
              <a:buNone/>
              <a:defRPr sz="900"/>
            </a:lvl8pPr>
            <a:lvl9pPr marL="36573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712549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804983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811488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137261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624060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796153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108425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8202101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4D5BF7DD-A83A-438D-97BA-F5F0D2C6CE9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8198788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21E243DF-1FEF-4326-AC60-C5411625E2B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179052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1431327-C1CB-4FF3-A702-B24842C96B81}" type="slidenum">
              <a:rPr lang="en-US" altLang="en-US"/>
              <a:pPr>
                <a:defRPr/>
              </a:pPr>
              <a:t>‹#›</a:t>
            </a:fld>
            <a:endParaRPr lang="en-US" altLang="en-US"/>
          </a:p>
        </p:txBody>
      </p:sp>
    </p:spTree>
    <p:extLst>
      <p:ext uri="{BB962C8B-B14F-4D97-AF65-F5344CB8AC3E}">
        <p14:creationId xmlns:p14="http://schemas.microsoft.com/office/powerpoint/2010/main" val="35374023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92F29166-9D6F-406B-A5A5-2397C7B5207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2173406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1431327-C1CB-4FF3-A702-B24842C96B8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472800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307696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91998D80-B333-4C1C-8536-33AE90CEB98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3146253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defRPr/>
            </a:pPr>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defRPr/>
            </a:pPr>
            <a:fld id="{35651142-B953-4E82-B6F5-25B2763D06F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5651187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3228599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fld id="{78FBB5AF-EAAB-4188-993E-D73AB04505F8}" type="slidenum">
              <a:rPr lang="en-US" altLang="en-US"/>
              <a:pPr/>
              <a:t>‹#›</a:t>
            </a:fld>
            <a:endParaRPr lang="en-US" altLang="en-US"/>
          </a:p>
        </p:txBody>
      </p:sp>
    </p:spTree>
    <p:extLst>
      <p:ext uri="{BB962C8B-B14F-4D97-AF65-F5344CB8AC3E}">
        <p14:creationId xmlns:p14="http://schemas.microsoft.com/office/powerpoint/2010/main" val="9456954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08BA9E6-C409-4796-8D49-7577F6D5E369}" type="slidenum">
              <a:rPr lang="en-US" altLang="en-US"/>
              <a:pPr/>
              <a:t>‹#›</a:t>
            </a:fld>
            <a:endParaRPr lang="en-US" altLang="en-US"/>
          </a:p>
        </p:txBody>
      </p:sp>
    </p:spTree>
    <p:extLst>
      <p:ext uri="{BB962C8B-B14F-4D97-AF65-F5344CB8AC3E}">
        <p14:creationId xmlns:p14="http://schemas.microsoft.com/office/powerpoint/2010/main" val="12581892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117194-F81D-4426-A9F6-419E75A17DD9}" type="slidenum">
              <a:rPr lang="en-US" altLang="en-US"/>
              <a:pPr/>
              <a:t>‹#›</a:t>
            </a:fld>
            <a:endParaRPr lang="en-US" altLang="en-US"/>
          </a:p>
        </p:txBody>
      </p:sp>
    </p:spTree>
    <p:extLst>
      <p:ext uri="{BB962C8B-B14F-4D97-AF65-F5344CB8AC3E}">
        <p14:creationId xmlns:p14="http://schemas.microsoft.com/office/powerpoint/2010/main" val="23835957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CDE8B4D-B312-42D9-9541-8DB413C815E8}" type="slidenum">
              <a:rPr lang="en-US" altLang="en-US"/>
              <a:pPr/>
              <a:t>‹#›</a:t>
            </a:fld>
            <a:endParaRPr lang="en-US" altLang="en-US"/>
          </a:p>
        </p:txBody>
      </p:sp>
    </p:spTree>
    <p:extLst>
      <p:ext uri="{BB962C8B-B14F-4D97-AF65-F5344CB8AC3E}">
        <p14:creationId xmlns:p14="http://schemas.microsoft.com/office/powerpoint/2010/main" val="2096798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pPr>
                <a:defRPr/>
              </a:pPr>
              <a:t>‹#›</a:t>
            </a:fld>
            <a:endParaRPr lang="en-US" altLang="en-US"/>
          </a:p>
        </p:txBody>
      </p:sp>
    </p:spTree>
    <p:extLst>
      <p:ext uri="{BB962C8B-B14F-4D97-AF65-F5344CB8AC3E}">
        <p14:creationId xmlns:p14="http://schemas.microsoft.com/office/powerpoint/2010/main" val="24835520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CD9870-B4F7-49BB-844A-A2BC134EF065}" type="slidenum">
              <a:rPr lang="en-US" altLang="en-US"/>
              <a:pPr/>
              <a:t>‹#›</a:t>
            </a:fld>
            <a:endParaRPr lang="en-US" altLang="en-US"/>
          </a:p>
        </p:txBody>
      </p:sp>
    </p:spTree>
    <p:extLst>
      <p:ext uri="{BB962C8B-B14F-4D97-AF65-F5344CB8AC3E}">
        <p14:creationId xmlns:p14="http://schemas.microsoft.com/office/powerpoint/2010/main" val="5861923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9C2AAFF-2684-4EA6-97B6-F31323078F76}" type="slidenum">
              <a:rPr lang="en-US" altLang="en-US"/>
              <a:pPr/>
              <a:t>‹#›</a:t>
            </a:fld>
            <a:endParaRPr lang="en-US" altLang="en-US"/>
          </a:p>
        </p:txBody>
      </p:sp>
    </p:spTree>
    <p:extLst>
      <p:ext uri="{BB962C8B-B14F-4D97-AF65-F5344CB8AC3E}">
        <p14:creationId xmlns:p14="http://schemas.microsoft.com/office/powerpoint/2010/main" val="11584740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0D8E050-F440-458C-9ADB-EB99EA1C7552}" type="slidenum">
              <a:rPr lang="en-US" altLang="en-US"/>
              <a:pPr/>
              <a:t>‹#›</a:t>
            </a:fld>
            <a:endParaRPr lang="en-US" altLang="en-US"/>
          </a:p>
        </p:txBody>
      </p:sp>
    </p:spTree>
    <p:extLst>
      <p:ext uri="{BB962C8B-B14F-4D97-AF65-F5344CB8AC3E}">
        <p14:creationId xmlns:p14="http://schemas.microsoft.com/office/powerpoint/2010/main" val="28278178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F6B8BDF-BC82-4A49-9291-CE6DFCAC914A}" type="slidenum">
              <a:rPr lang="en-US" altLang="en-US"/>
              <a:pPr/>
              <a:t>‹#›</a:t>
            </a:fld>
            <a:endParaRPr lang="en-US" altLang="en-US"/>
          </a:p>
        </p:txBody>
      </p:sp>
    </p:spTree>
    <p:extLst>
      <p:ext uri="{BB962C8B-B14F-4D97-AF65-F5344CB8AC3E}">
        <p14:creationId xmlns:p14="http://schemas.microsoft.com/office/powerpoint/2010/main" val="33851684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63688" y="620688"/>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79095BB-634B-414A-97FB-1A0A8CA86CA7}" type="slidenum">
              <a:rPr lang="en-US" altLang="en-US"/>
              <a:pPr/>
              <a:t>‹#›</a:t>
            </a:fld>
            <a:endParaRPr lang="en-US" altLang="en-US"/>
          </a:p>
        </p:txBody>
      </p:sp>
    </p:spTree>
    <p:extLst>
      <p:ext uri="{BB962C8B-B14F-4D97-AF65-F5344CB8AC3E}">
        <p14:creationId xmlns:p14="http://schemas.microsoft.com/office/powerpoint/2010/main" val="23424737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8C2654-1F6E-4B3F-9BCB-50DF173B6E00}" type="slidenum">
              <a:rPr lang="en-US" altLang="en-US"/>
              <a:pPr/>
              <a:t>‹#›</a:t>
            </a:fld>
            <a:endParaRPr lang="en-US" altLang="en-US"/>
          </a:p>
        </p:txBody>
      </p:sp>
    </p:spTree>
    <p:extLst>
      <p:ext uri="{BB962C8B-B14F-4D97-AF65-F5344CB8AC3E}">
        <p14:creationId xmlns:p14="http://schemas.microsoft.com/office/powerpoint/2010/main" val="31547101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23CB66-57CC-4D5F-A4CB-A088F7205359}" type="slidenum">
              <a:rPr lang="en-US" altLang="en-US"/>
              <a:pPr/>
              <a:t>‹#›</a:t>
            </a:fld>
            <a:endParaRPr lang="en-US" altLang="en-US"/>
          </a:p>
        </p:txBody>
      </p:sp>
    </p:spTree>
    <p:extLst>
      <p:ext uri="{BB962C8B-B14F-4D97-AF65-F5344CB8AC3E}">
        <p14:creationId xmlns:p14="http://schemas.microsoft.com/office/powerpoint/2010/main" val="36550434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24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9"/>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Slide Number Placeholder 10"/>
          <p:cNvSpPr>
            <a:spLocks noGrp="1"/>
          </p:cNvSpPr>
          <p:nvPr>
            <p:ph type="sldNum" sz="quarter" idx="11"/>
          </p:nvPr>
        </p:nvSpPr>
        <p:spPr/>
        <p:txBody>
          <a:bodyPr/>
          <a:lstStyle>
            <a:lvl1pPr>
              <a:defRPr/>
            </a:lvl1pPr>
          </a:lstStyle>
          <a:p>
            <a:fld id="{7F83E1D4-2A37-405C-BB99-8B1ACF8EA97C}" type="slidenum">
              <a:rPr lang="en-US" altLang="en-US"/>
              <a:pPr/>
              <a:t>‹#›</a:t>
            </a:fld>
            <a:endParaRPr lang="en-US" altLang="en-US"/>
          </a:p>
        </p:txBody>
      </p:sp>
      <p:sp>
        <p:nvSpPr>
          <p:cNvPr id="6" name="Footer Placeholder 11"/>
          <p:cNvSpPr>
            <a:spLocks noGrp="1"/>
          </p:cNvSpPr>
          <p:nvPr>
            <p:ph type="ftr" sz="quarter" idx="12"/>
          </p:nvPr>
        </p:nvSpPr>
        <p:spPr/>
        <p:txBody>
          <a:bodyPr/>
          <a:lstStyle>
            <a:lvl1pPr>
              <a:defRPr>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5869107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solidFill>
                  <a:srgbClr val="FFFFFF"/>
                </a:solidFill>
                <a:latin typeface="Lucida Handwriting" pitchFamily="66" charset="0"/>
              </a:defRPr>
            </a:lvl1pPr>
          </a:lstStyle>
          <a:p>
            <a:fld id="{221D1FB7-34A3-49EB-AAB4-C7768187E888}" type="slidenum">
              <a:rPr lang="en-US" altLang="en-US"/>
              <a:pPr/>
              <a:t>‹#›</a:t>
            </a:fld>
            <a:endParaRPr lang="en-US" altLang="en-US"/>
          </a:p>
        </p:txBody>
      </p:sp>
    </p:spTree>
    <p:extLst>
      <p:ext uri="{BB962C8B-B14F-4D97-AF65-F5344CB8AC3E}">
        <p14:creationId xmlns:p14="http://schemas.microsoft.com/office/powerpoint/2010/main" val="1083182203"/>
      </p:ext>
    </p:extLst>
  </p:cSld>
  <p:clrMapOvr>
    <a:overrideClrMapping bg1="dk1" tx1="lt1" bg2="dk2" tx2="lt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fld id="{D21A7AA0-3224-432E-9A62-E2717F0E546F}" type="slidenum">
              <a:rPr lang="en-US" altLang="en-US"/>
              <a:pPr/>
              <a:t>‹#›</a:t>
            </a:fld>
            <a:endParaRPr lang="en-US" altLang="en-US"/>
          </a:p>
        </p:txBody>
      </p:sp>
    </p:spTree>
    <p:extLst>
      <p:ext uri="{BB962C8B-B14F-4D97-AF65-F5344CB8AC3E}">
        <p14:creationId xmlns:p14="http://schemas.microsoft.com/office/powerpoint/2010/main" val="2685442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t>2023-05-03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2773469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91998D80-B333-4C1C-8536-33AE90CEB98B}" type="slidenum">
              <a:rPr lang="en-US" altLang="en-US"/>
              <a:pPr>
                <a:defRPr/>
              </a:pPr>
              <a:t>‹#›</a:t>
            </a:fld>
            <a:endParaRPr lang="en-US" altLang="en-US"/>
          </a:p>
        </p:txBody>
      </p:sp>
    </p:spTree>
    <p:extLst>
      <p:ext uri="{BB962C8B-B14F-4D97-AF65-F5344CB8AC3E}">
        <p14:creationId xmlns:p14="http://schemas.microsoft.com/office/powerpoint/2010/main" val="11021547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fld id="{5572EF3D-9E85-422D-BF81-A8BB29E80566}" type="slidenum">
              <a:rPr lang="en-US" altLang="en-US"/>
              <a:pPr/>
              <a:t>‹#›</a:t>
            </a:fld>
            <a:endParaRPr lang="en-US" altLang="en-US"/>
          </a:p>
        </p:txBody>
      </p:sp>
    </p:spTree>
    <p:extLst>
      <p:ext uri="{BB962C8B-B14F-4D97-AF65-F5344CB8AC3E}">
        <p14:creationId xmlns:p14="http://schemas.microsoft.com/office/powerpoint/2010/main" val="10199989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9"/>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
        <p:nvSpPr>
          <p:cNvPr id="5" name="Slide Number Placeholder 10"/>
          <p:cNvSpPr>
            <a:spLocks noGrp="1"/>
          </p:cNvSpPr>
          <p:nvPr>
            <p:ph type="sldNum" sz="quarter" idx="11"/>
          </p:nvPr>
        </p:nvSpPr>
        <p:spPr/>
        <p:txBody>
          <a:bodyPr/>
          <a:lstStyle>
            <a:lvl1pPr>
              <a:defRPr/>
            </a:lvl1pPr>
          </a:lstStyle>
          <a:p>
            <a:fld id="{16A4E0B9-707D-4DA3-8CD1-B70B95241D68}" type="slidenum">
              <a:rPr lang="en-US" altLang="en-US"/>
              <a:pPr/>
              <a:t>‹#›</a:t>
            </a:fld>
            <a:endParaRPr lang="en-US" altLang="en-US"/>
          </a:p>
        </p:txBody>
      </p:sp>
      <p:sp>
        <p:nvSpPr>
          <p:cNvPr id="6" name="Footer Placeholder 11"/>
          <p:cNvSpPr>
            <a:spLocks noGrp="1"/>
          </p:cNvSpPr>
          <p:nvPr>
            <p:ph type="ftr" sz="quarter" idx="12"/>
          </p:nvPr>
        </p:nvSpPr>
        <p:spPr/>
        <p:txBody>
          <a:bodyPr/>
          <a:lstStyle>
            <a:lvl1pPr>
              <a:defRPr>
                <a:latin typeface="Arial" pitchFamily="34" charset="0"/>
                <a:cs typeface="Arial" pitchFamily="34" charset="0"/>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4188771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911AFD6-92EE-4F9D-B0F7-050A34B5E979}" type="slidenum">
              <a:rPr lang="en-US" altLang="en-US"/>
              <a:pPr/>
              <a:t>‹#›</a:t>
            </a:fld>
            <a:endParaRPr lang="en-US" altLang="en-US"/>
          </a:p>
        </p:txBody>
      </p:sp>
    </p:spTree>
    <p:extLst>
      <p:ext uri="{BB962C8B-B14F-4D97-AF65-F5344CB8AC3E}">
        <p14:creationId xmlns:p14="http://schemas.microsoft.com/office/powerpoint/2010/main" val="8580125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2167220-D0A9-4343-A74D-2BCE99EC0CA7}" type="slidenum">
              <a:rPr lang="en-US" altLang="en-US"/>
              <a:pPr/>
              <a:t>‹#›</a:t>
            </a:fld>
            <a:endParaRPr lang="en-US" altLang="en-US"/>
          </a:p>
        </p:txBody>
      </p:sp>
    </p:spTree>
    <p:extLst>
      <p:ext uri="{BB962C8B-B14F-4D97-AF65-F5344CB8AC3E}">
        <p14:creationId xmlns:p14="http://schemas.microsoft.com/office/powerpoint/2010/main" val="25244604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B631B23-34C4-49A7-B2A1-C5523300B93A}" type="slidenum">
              <a:rPr lang="en-US" altLang="en-US"/>
              <a:pPr/>
              <a:t>‹#›</a:t>
            </a:fld>
            <a:endParaRPr lang="en-US" altLang="en-US"/>
          </a:p>
        </p:txBody>
      </p:sp>
    </p:spTree>
    <p:extLst>
      <p:ext uri="{BB962C8B-B14F-4D97-AF65-F5344CB8AC3E}">
        <p14:creationId xmlns:p14="http://schemas.microsoft.com/office/powerpoint/2010/main" val="22119985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DCC6DCE-8258-4BCB-8597-6922EBA1E5F9}" type="slidenum">
              <a:rPr lang="en-US" altLang="en-US"/>
              <a:pPr/>
              <a:t>‹#›</a:t>
            </a:fld>
            <a:endParaRPr lang="en-US" altLang="en-US"/>
          </a:p>
        </p:txBody>
      </p:sp>
    </p:spTree>
    <p:extLst>
      <p:ext uri="{BB962C8B-B14F-4D97-AF65-F5344CB8AC3E}">
        <p14:creationId xmlns:p14="http://schemas.microsoft.com/office/powerpoint/2010/main" val="37699921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863FEEF-FA18-4098-9E0D-61BD23E68188}" type="slidenum">
              <a:rPr lang="en-US" altLang="en-US"/>
              <a:pPr/>
              <a:t>‹#›</a:t>
            </a:fld>
            <a:endParaRPr lang="en-US" altLang="en-US"/>
          </a:p>
        </p:txBody>
      </p:sp>
    </p:spTree>
    <p:extLst>
      <p:ext uri="{BB962C8B-B14F-4D97-AF65-F5344CB8AC3E}">
        <p14:creationId xmlns:p14="http://schemas.microsoft.com/office/powerpoint/2010/main" val="19657650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43E5786-CE37-4720-B2AE-792CC1E48A8D}" type="slidenum">
              <a:rPr lang="en-US" altLang="en-US"/>
              <a:pPr/>
              <a:t>‹#›</a:t>
            </a:fld>
            <a:endParaRPr lang="en-US" altLang="en-US"/>
          </a:p>
        </p:txBody>
      </p:sp>
    </p:spTree>
    <p:extLst>
      <p:ext uri="{BB962C8B-B14F-4D97-AF65-F5344CB8AC3E}">
        <p14:creationId xmlns:p14="http://schemas.microsoft.com/office/powerpoint/2010/main" val="39093392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ED03E7-354D-41C7-A032-AA24FC5DDE2A}" type="slidenum">
              <a:rPr lang="en-US" altLang="en-US"/>
              <a:pPr/>
              <a:t>‹#›</a:t>
            </a:fld>
            <a:endParaRPr lang="en-US" altLang="en-US"/>
          </a:p>
        </p:txBody>
      </p:sp>
    </p:spTree>
    <p:extLst>
      <p:ext uri="{BB962C8B-B14F-4D97-AF65-F5344CB8AC3E}">
        <p14:creationId xmlns:p14="http://schemas.microsoft.com/office/powerpoint/2010/main" val="37732075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63688" y="620688"/>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E7F14D-1252-4A62-8A9C-720FAE157FBC}" type="slidenum">
              <a:rPr lang="en-US" altLang="en-US"/>
              <a:pPr/>
              <a:t>‹#›</a:t>
            </a:fld>
            <a:endParaRPr lang="en-US" altLang="en-US"/>
          </a:p>
        </p:txBody>
      </p:sp>
    </p:spTree>
    <p:extLst>
      <p:ext uri="{BB962C8B-B14F-4D97-AF65-F5344CB8AC3E}">
        <p14:creationId xmlns:p14="http://schemas.microsoft.com/office/powerpoint/2010/main" val="2622916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183916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4846FD7-2341-45EE-AD66-E2A50D29E6FF}" type="slidenum">
              <a:rPr lang="en-US" altLang="en-US"/>
              <a:pPr/>
              <a:t>‹#›</a:t>
            </a:fld>
            <a:endParaRPr lang="en-US" altLang="en-US"/>
          </a:p>
        </p:txBody>
      </p:sp>
    </p:spTree>
    <p:extLst>
      <p:ext uri="{BB962C8B-B14F-4D97-AF65-F5344CB8AC3E}">
        <p14:creationId xmlns:p14="http://schemas.microsoft.com/office/powerpoint/2010/main" val="11548692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2C2B1A-74A7-4EE8-BFCA-C5998DBD832E}" type="slidenum">
              <a:rPr lang="en-US" altLang="en-US"/>
              <a:pPr/>
              <a:t>‹#›</a:t>
            </a:fld>
            <a:endParaRPr lang="en-US" altLang="en-US"/>
          </a:p>
        </p:txBody>
      </p:sp>
    </p:spTree>
    <p:extLst>
      <p:ext uri="{BB962C8B-B14F-4D97-AF65-F5344CB8AC3E}">
        <p14:creationId xmlns:p14="http://schemas.microsoft.com/office/powerpoint/2010/main" val="2490892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fld id="{BAE751E9-A3B0-4F5E-8FDB-0895FB8999CD}" type="slidenum">
              <a:rPr lang="en-US" altLang="en-US"/>
              <a:pPr/>
              <a:t>‹#›</a:t>
            </a:fld>
            <a:endParaRPr lang="en-US" altLang="en-US"/>
          </a:p>
        </p:txBody>
      </p:sp>
    </p:spTree>
    <p:extLst>
      <p:ext uri="{BB962C8B-B14F-4D97-AF65-F5344CB8AC3E}">
        <p14:creationId xmlns:p14="http://schemas.microsoft.com/office/powerpoint/2010/main" val="85063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5C3752E8-F60B-4BFE-9EA4-52503AE8E11A}" type="slidenum">
              <a:rPr lang="en-US" altLang="en-US"/>
              <a:pPr>
                <a:defRPr/>
              </a:pPr>
              <a:t>‹#›</a:t>
            </a:fld>
            <a:endParaRPr lang="en-US" altLang="en-US"/>
          </a:p>
        </p:txBody>
      </p:sp>
    </p:spTree>
    <p:extLst>
      <p:ext uri="{BB962C8B-B14F-4D97-AF65-F5344CB8AC3E}">
        <p14:creationId xmlns:p14="http://schemas.microsoft.com/office/powerpoint/2010/main" val="3654573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7C401848-DED6-4C91-8A94-BEA8ECB64FE2}" type="slidenum">
              <a:rPr lang="en-US" altLang="en-US"/>
              <a:pPr>
                <a:defRPr/>
              </a:pPr>
              <a:t>‹#›</a:t>
            </a:fld>
            <a:endParaRPr lang="en-US" altLang="en-US"/>
          </a:p>
        </p:txBody>
      </p:sp>
    </p:spTree>
    <p:extLst>
      <p:ext uri="{BB962C8B-B14F-4D97-AF65-F5344CB8AC3E}">
        <p14:creationId xmlns:p14="http://schemas.microsoft.com/office/powerpoint/2010/main" val="1329002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7C401848-DED6-4C91-8A94-BEA8ECB64FE2}" type="slidenum">
              <a:rPr lang="en-US" altLang="en-US"/>
              <a:pPr>
                <a:defRPr/>
              </a:pPr>
              <a:t>‹#›</a:t>
            </a:fld>
            <a:endParaRPr lang="en-US" altLang="en-US"/>
          </a:p>
        </p:txBody>
      </p:sp>
    </p:spTree>
    <p:extLst>
      <p:ext uri="{BB962C8B-B14F-4D97-AF65-F5344CB8AC3E}">
        <p14:creationId xmlns:p14="http://schemas.microsoft.com/office/powerpoint/2010/main" val="2007293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7C401848-DED6-4C91-8A94-BEA8ECB64FE2}" type="slidenum">
              <a:rPr lang="en-US" altLang="en-US"/>
              <a:pPr>
                <a:defRPr/>
              </a:pPr>
              <a:t>‹#›</a:t>
            </a:fld>
            <a:endParaRPr lang="en-US" altLang="en-US"/>
          </a:p>
        </p:txBody>
      </p:sp>
    </p:spTree>
    <p:extLst>
      <p:ext uri="{BB962C8B-B14F-4D97-AF65-F5344CB8AC3E}">
        <p14:creationId xmlns:p14="http://schemas.microsoft.com/office/powerpoint/2010/main" val="3272442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7C401848-DED6-4C91-8A94-BEA8ECB64FE2}" type="slidenum">
              <a:rPr lang="en-US" altLang="en-US"/>
              <a:pPr>
                <a:defRPr/>
              </a:pPr>
              <a:t>‹#›</a:t>
            </a:fld>
            <a:endParaRPr lang="en-US" altLang="en-US"/>
          </a:p>
        </p:txBody>
      </p:sp>
    </p:spTree>
    <p:extLst>
      <p:ext uri="{BB962C8B-B14F-4D97-AF65-F5344CB8AC3E}">
        <p14:creationId xmlns:p14="http://schemas.microsoft.com/office/powerpoint/2010/main" val="4013271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7C401848-DED6-4C91-8A94-BEA8ECB64FE2}" type="slidenum">
              <a:rPr lang="en-US" altLang="en-US"/>
              <a:pPr>
                <a:defRPr/>
              </a:pPr>
              <a:t>‹#›</a:t>
            </a:fld>
            <a:endParaRPr lang="en-US" altLang="en-US"/>
          </a:p>
        </p:txBody>
      </p:sp>
    </p:spTree>
    <p:extLst>
      <p:ext uri="{BB962C8B-B14F-4D97-AF65-F5344CB8AC3E}">
        <p14:creationId xmlns:p14="http://schemas.microsoft.com/office/powerpoint/2010/main" val="1862472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7C401848-DED6-4C91-8A94-BEA8ECB64FE2}" type="slidenum">
              <a:rPr lang="en-US" altLang="en-US"/>
              <a:pPr>
                <a:defRPr/>
              </a:pPr>
              <a:t>‹#›</a:t>
            </a:fld>
            <a:endParaRPr lang="en-US" altLang="en-US"/>
          </a:p>
        </p:txBody>
      </p:sp>
    </p:spTree>
    <p:extLst>
      <p:ext uri="{BB962C8B-B14F-4D97-AF65-F5344CB8AC3E}">
        <p14:creationId xmlns:p14="http://schemas.microsoft.com/office/powerpoint/2010/main" val="302509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173" indent="0">
              <a:buNone/>
              <a:defRPr sz="1800">
                <a:solidFill>
                  <a:schemeClr val="tx1">
                    <a:tint val="75000"/>
                  </a:schemeClr>
                </a:solidFill>
              </a:defRPr>
            </a:lvl2pPr>
            <a:lvl3pPr marL="914351" indent="0">
              <a:buNone/>
              <a:defRPr sz="1600">
                <a:solidFill>
                  <a:schemeClr val="tx1">
                    <a:tint val="75000"/>
                  </a:schemeClr>
                </a:solidFill>
              </a:defRPr>
            </a:lvl3pPr>
            <a:lvl4pPr marL="1371523" indent="0">
              <a:buNone/>
              <a:defRPr sz="1400">
                <a:solidFill>
                  <a:schemeClr val="tx1">
                    <a:tint val="75000"/>
                  </a:schemeClr>
                </a:solidFill>
              </a:defRPr>
            </a:lvl4pPr>
            <a:lvl5pPr marL="1828700" indent="0">
              <a:buNone/>
              <a:defRPr sz="1400">
                <a:solidFill>
                  <a:schemeClr val="tx1">
                    <a:tint val="75000"/>
                  </a:schemeClr>
                </a:solidFill>
              </a:defRPr>
            </a:lvl5pPr>
            <a:lvl6pPr marL="2285873" indent="0">
              <a:buNone/>
              <a:defRPr sz="1400">
                <a:solidFill>
                  <a:schemeClr val="tx1">
                    <a:tint val="75000"/>
                  </a:schemeClr>
                </a:solidFill>
              </a:defRPr>
            </a:lvl6pPr>
            <a:lvl7pPr marL="2743046" indent="0">
              <a:buNone/>
              <a:defRPr sz="1400">
                <a:solidFill>
                  <a:schemeClr val="tx1">
                    <a:tint val="75000"/>
                  </a:schemeClr>
                </a:solidFill>
              </a:defRPr>
            </a:lvl7pPr>
            <a:lvl8pPr marL="3200219" indent="0">
              <a:buNone/>
              <a:defRPr sz="1400">
                <a:solidFill>
                  <a:schemeClr val="tx1">
                    <a:tint val="75000"/>
                  </a:schemeClr>
                </a:solidFill>
              </a:defRPr>
            </a:lvl8pPr>
            <a:lvl9pPr marL="365739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C4FABD-92AA-46B8-BB1D-37C2432B0C87}" type="datetimeFigureOut">
              <a:rPr lang="en-CA" smtClean="0"/>
              <a:t>2023-05-03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3890862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7C401848-DED6-4C91-8A94-BEA8ECB64FE2}" type="slidenum">
              <a:rPr lang="en-US" altLang="en-US"/>
              <a:pPr>
                <a:defRPr/>
              </a:pPr>
              <a:t>‹#›</a:t>
            </a:fld>
            <a:endParaRPr lang="en-US" altLang="en-US"/>
          </a:p>
        </p:txBody>
      </p:sp>
    </p:spTree>
    <p:extLst>
      <p:ext uri="{BB962C8B-B14F-4D97-AF65-F5344CB8AC3E}">
        <p14:creationId xmlns:p14="http://schemas.microsoft.com/office/powerpoint/2010/main" val="1412206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7C401848-DED6-4C91-8A94-BEA8ECB64FE2}" type="slidenum">
              <a:rPr lang="en-US" altLang="en-US"/>
              <a:pPr>
                <a:defRPr/>
              </a:pPr>
              <a:t>‹#›</a:t>
            </a:fld>
            <a:endParaRPr lang="en-US" altLang="en-US"/>
          </a:p>
        </p:txBody>
      </p:sp>
    </p:spTree>
    <p:extLst>
      <p:ext uri="{BB962C8B-B14F-4D97-AF65-F5344CB8AC3E}">
        <p14:creationId xmlns:p14="http://schemas.microsoft.com/office/powerpoint/2010/main" val="3006489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smtClean="0"/>
            </a:lvl1pPr>
          </a:lstStyle>
          <a:p>
            <a:pPr>
              <a:defRPr/>
            </a:pPr>
            <a:fld id="{7C401848-DED6-4C91-8A94-BEA8ECB64FE2}" type="slidenum">
              <a:rPr lang="en-US" altLang="en-US"/>
              <a:pPr>
                <a:defRPr/>
              </a:pPr>
              <a:t>‹#›</a:t>
            </a:fld>
            <a:endParaRPr lang="en-US" altLang="en-US"/>
          </a:p>
        </p:txBody>
      </p:sp>
    </p:spTree>
    <p:extLst>
      <p:ext uri="{BB962C8B-B14F-4D97-AF65-F5344CB8AC3E}">
        <p14:creationId xmlns:p14="http://schemas.microsoft.com/office/powerpoint/2010/main" val="1301866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3" indent="0" algn="ctr">
              <a:buNone/>
              <a:defRPr>
                <a:solidFill>
                  <a:schemeClr val="tx1">
                    <a:tint val="75000"/>
                  </a:schemeClr>
                </a:solidFill>
              </a:defRPr>
            </a:lvl2pPr>
            <a:lvl3pPr marL="914351" indent="0" algn="ctr">
              <a:buNone/>
              <a:defRPr>
                <a:solidFill>
                  <a:schemeClr val="tx1">
                    <a:tint val="75000"/>
                  </a:schemeClr>
                </a:solidFill>
              </a:defRPr>
            </a:lvl3pPr>
            <a:lvl4pPr marL="1371523" indent="0" algn="ctr">
              <a:buNone/>
              <a:defRPr>
                <a:solidFill>
                  <a:schemeClr val="tx1">
                    <a:tint val="75000"/>
                  </a:schemeClr>
                </a:solidFill>
              </a:defRPr>
            </a:lvl4pPr>
            <a:lvl5pPr marL="1828700" indent="0" algn="ctr">
              <a:buNone/>
              <a:defRPr>
                <a:solidFill>
                  <a:schemeClr val="tx1">
                    <a:tint val="75000"/>
                  </a:schemeClr>
                </a:solidFill>
              </a:defRPr>
            </a:lvl5pPr>
            <a:lvl6pPr marL="2285873" indent="0" algn="ctr">
              <a:buNone/>
              <a:defRPr>
                <a:solidFill>
                  <a:schemeClr val="tx1">
                    <a:tint val="75000"/>
                  </a:schemeClr>
                </a:solidFill>
              </a:defRPr>
            </a:lvl6pPr>
            <a:lvl7pPr marL="2743046" indent="0" algn="ctr">
              <a:buNone/>
              <a:defRPr>
                <a:solidFill>
                  <a:schemeClr val="tx1">
                    <a:tint val="75000"/>
                  </a:schemeClr>
                </a:solidFill>
              </a:defRPr>
            </a:lvl7pPr>
            <a:lvl8pPr marL="3200219" indent="0" algn="ctr">
              <a:buNone/>
              <a:defRPr>
                <a:solidFill>
                  <a:schemeClr val="tx1">
                    <a:tint val="75000"/>
                  </a:schemeClr>
                </a:solidFill>
              </a:defRPr>
            </a:lvl8pPr>
            <a:lvl9pPr marL="3657397"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20176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24400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173" indent="0">
              <a:buNone/>
              <a:defRPr sz="1800">
                <a:solidFill>
                  <a:schemeClr val="tx1">
                    <a:tint val="75000"/>
                  </a:schemeClr>
                </a:solidFill>
              </a:defRPr>
            </a:lvl2pPr>
            <a:lvl3pPr marL="914351" indent="0">
              <a:buNone/>
              <a:defRPr sz="1600">
                <a:solidFill>
                  <a:schemeClr val="tx1">
                    <a:tint val="75000"/>
                  </a:schemeClr>
                </a:solidFill>
              </a:defRPr>
            </a:lvl3pPr>
            <a:lvl4pPr marL="1371523" indent="0">
              <a:buNone/>
              <a:defRPr sz="1400">
                <a:solidFill>
                  <a:schemeClr val="tx1">
                    <a:tint val="75000"/>
                  </a:schemeClr>
                </a:solidFill>
              </a:defRPr>
            </a:lvl4pPr>
            <a:lvl5pPr marL="1828700" indent="0">
              <a:buNone/>
              <a:defRPr sz="1400">
                <a:solidFill>
                  <a:schemeClr val="tx1">
                    <a:tint val="75000"/>
                  </a:schemeClr>
                </a:solidFill>
              </a:defRPr>
            </a:lvl5pPr>
            <a:lvl6pPr marL="2285873" indent="0">
              <a:buNone/>
              <a:defRPr sz="1400">
                <a:solidFill>
                  <a:schemeClr val="tx1">
                    <a:tint val="75000"/>
                  </a:schemeClr>
                </a:solidFill>
              </a:defRPr>
            </a:lvl6pPr>
            <a:lvl7pPr marL="2743046" indent="0">
              <a:buNone/>
              <a:defRPr sz="1400">
                <a:solidFill>
                  <a:schemeClr val="tx1">
                    <a:tint val="75000"/>
                  </a:schemeClr>
                </a:solidFill>
              </a:defRPr>
            </a:lvl7pPr>
            <a:lvl8pPr marL="3200219" indent="0">
              <a:buNone/>
              <a:defRPr sz="1400">
                <a:solidFill>
                  <a:schemeClr val="tx1">
                    <a:tint val="75000"/>
                  </a:schemeClr>
                </a:solidFill>
              </a:defRPr>
            </a:lvl8pPr>
            <a:lvl9pPr marL="365739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74409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89032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73" indent="0">
              <a:buNone/>
              <a:defRPr sz="2000" b="1"/>
            </a:lvl2pPr>
            <a:lvl3pPr marL="914351" indent="0">
              <a:buNone/>
              <a:defRPr sz="1800" b="1"/>
            </a:lvl3pPr>
            <a:lvl4pPr marL="1371523" indent="0">
              <a:buNone/>
              <a:defRPr sz="1600" b="1"/>
            </a:lvl4pPr>
            <a:lvl5pPr marL="1828700" indent="0">
              <a:buNone/>
              <a:defRPr sz="1600" b="1"/>
            </a:lvl5pPr>
            <a:lvl6pPr marL="2285873" indent="0">
              <a:buNone/>
              <a:defRPr sz="1600" b="1"/>
            </a:lvl6pPr>
            <a:lvl7pPr marL="2743046" indent="0">
              <a:buNone/>
              <a:defRPr sz="1600" b="1"/>
            </a:lvl7pPr>
            <a:lvl8pPr marL="3200219" indent="0">
              <a:buNone/>
              <a:defRPr sz="1600" b="1"/>
            </a:lvl8pPr>
            <a:lvl9pPr marL="365739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2400" b="1"/>
            </a:lvl1pPr>
            <a:lvl2pPr marL="457173" indent="0">
              <a:buNone/>
              <a:defRPr sz="2000" b="1"/>
            </a:lvl2pPr>
            <a:lvl3pPr marL="914351" indent="0">
              <a:buNone/>
              <a:defRPr sz="1800" b="1"/>
            </a:lvl3pPr>
            <a:lvl4pPr marL="1371523" indent="0">
              <a:buNone/>
              <a:defRPr sz="1600" b="1"/>
            </a:lvl4pPr>
            <a:lvl5pPr marL="1828700" indent="0">
              <a:buNone/>
              <a:defRPr sz="1600" b="1"/>
            </a:lvl5pPr>
            <a:lvl6pPr marL="2285873" indent="0">
              <a:buNone/>
              <a:defRPr sz="1600" b="1"/>
            </a:lvl6pPr>
            <a:lvl7pPr marL="2743046" indent="0">
              <a:buNone/>
              <a:defRPr sz="1600" b="1"/>
            </a:lvl7pPr>
            <a:lvl8pPr marL="3200219" indent="0">
              <a:buNone/>
              <a:defRPr sz="1600" b="1"/>
            </a:lvl8pPr>
            <a:lvl9pPr marL="365739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33198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94826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4169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0C4FABD-92AA-46B8-BB1D-37C2432B0C87}" type="datetimeFigureOut">
              <a:rPr lang="en-CA" smtClean="0"/>
              <a:t>2023-05-03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734676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3" indent="0">
              <a:buNone/>
              <a:defRPr sz="1200"/>
            </a:lvl2pPr>
            <a:lvl3pPr marL="914351" indent="0">
              <a:buNone/>
              <a:defRPr sz="1000"/>
            </a:lvl3pPr>
            <a:lvl4pPr marL="1371523" indent="0">
              <a:buNone/>
              <a:defRPr sz="900"/>
            </a:lvl4pPr>
            <a:lvl5pPr marL="1828700" indent="0">
              <a:buNone/>
              <a:defRPr sz="900"/>
            </a:lvl5pPr>
            <a:lvl6pPr marL="2285873" indent="0">
              <a:buNone/>
              <a:defRPr sz="900"/>
            </a:lvl6pPr>
            <a:lvl7pPr marL="2743046" indent="0">
              <a:buNone/>
              <a:defRPr sz="900"/>
            </a:lvl7pPr>
            <a:lvl8pPr marL="3200219" indent="0">
              <a:buNone/>
              <a:defRPr sz="900"/>
            </a:lvl8pPr>
            <a:lvl9pPr marL="36573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0766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3" indent="0">
              <a:buNone/>
              <a:defRPr sz="2800"/>
            </a:lvl2pPr>
            <a:lvl3pPr marL="914351" indent="0">
              <a:buNone/>
              <a:defRPr sz="2400"/>
            </a:lvl3pPr>
            <a:lvl4pPr marL="1371523" indent="0">
              <a:buNone/>
              <a:defRPr sz="2000"/>
            </a:lvl4pPr>
            <a:lvl5pPr marL="1828700" indent="0">
              <a:buNone/>
              <a:defRPr sz="2000"/>
            </a:lvl5pPr>
            <a:lvl6pPr marL="2285873" indent="0">
              <a:buNone/>
              <a:defRPr sz="2000"/>
            </a:lvl6pPr>
            <a:lvl7pPr marL="2743046" indent="0">
              <a:buNone/>
              <a:defRPr sz="2000"/>
            </a:lvl7pPr>
            <a:lvl8pPr marL="3200219" indent="0">
              <a:buNone/>
              <a:defRPr sz="2000"/>
            </a:lvl8pPr>
            <a:lvl9pPr marL="3657397"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3" indent="0">
              <a:buNone/>
              <a:defRPr sz="1200"/>
            </a:lvl2pPr>
            <a:lvl3pPr marL="914351" indent="0">
              <a:buNone/>
              <a:defRPr sz="1000"/>
            </a:lvl3pPr>
            <a:lvl4pPr marL="1371523" indent="0">
              <a:buNone/>
              <a:defRPr sz="900"/>
            </a:lvl4pPr>
            <a:lvl5pPr marL="1828700" indent="0">
              <a:buNone/>
              <a:defRPr sz="900"/>
            </a:lvl5pPr>
            <a:lvl6pPr marL="2285873" indent="0">
              <a:buNone/>
              <a:defRPr sz="900"/>
            </a:lvl6pPr>
            <a:lvl7pPr marL="2743046" indent="0">
              <a:buNone/>
              <a:defRPr sz="900"/>
            </a:lvl7pPr>
            <a:lvl8pPr marL="3200219" indent="0">
              <a:buNone/>
              <a:defRPr sz="900"/>
            </a:lvl8pPr>
            <a:lvl9pPr marL="36573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89834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3513218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35497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91351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00085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76867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43591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18065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4D5BF7DD-A83A-438D-97BA-F5F0D2C6CE9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94829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73" indent="0">
              <a:buNone/>
              <a:defRPr sz="2000" b="1"/>
            </a:lvl2pPr>
            <a:lvl3pPr marL="914351" indent="0">
              <a:buNone/>
              <a:defRPr sz="1800" b="1"/>
            </a:lvl3pPr>
            <a:lvl4pPr marL="1371523" indent="0">
              <a:buNone/>
              <a:defRPr sz="1600" b="1"/>
            </a:lvl4pPr>
            <a:lvl5pPr marL="1828700" indent="0">
              <a:buNone/>
              <a:defRPr sz="1600" b="1"/>
            </a:lvl5pPr>
            <a:lvl6pPr marL="2285873" indent="0">
              <a:buNone/>
              <a:defRPr sz="1600" b="1"/>
            </a:lvl6pPr>
            <a:lvl7pPr marL="2743046" indent="0">
              <a:buNone/>
              <a:defRPr sz="1600" b="1"/>
            </a:lvl7pPr>
            <a:lvl8pPr marL="3200219" indent="0">
              <a:buNone/>
              <a:defRPr sz="1600" b="1"/>
            </a:lvl8pPr>
            <a:lvl9pPr marL="365739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2400" b="1"/>
            </a:lvl1pPr>
            <a:lvl2pPr marL="457173" indent="0">
              <a:buNone/>
              <a:defRPr sz="2000" b="1"/>
            </a:lvl2pPr>
            <a:lvl3pPr marL="914351" indent="0">
              <a:buNone/>
              <a:defRPr sz="1800" b="1"/>
            </a:lvl3pPr>
            <a:lvl4pPr marL="1371523" indent="0">
              <a:buNone/>
              <a:defRPr sz="1600" b="1"/>
            </a:lvl4pPr>
            <a:lvl5pPr marL="1828700" indent="0">
              <a:buNone/>
              <a:defRPr sz="1600" b="1"/>
            </a:lvl5pPr>
            <a:lvl6pPr marL="2285873" indent="0">
              <a:buNone/>
              <a:defRPr sz="1600" b="1"/>
            </a:lvl6pPr>
            <a:lvl7pPr marL="2743046" indent="0">
              <a:buNone/>
              <a:defRPr sz="1600" b="1"/>
            </a:lvl7pPr>
            <a:lvl8pPr marL="3200219" indent="0">
              <a:buNone/>
              <a:defRPr sz="1600" b="1"/>
            </a:lvl8pPr>
            <a:lvl9pPr marL="365739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0C4FABD-92AA-46B8-BB1D-37C2432B0C87}" type="datetimeFigureOut">
              <a:rPr lang="en-CA" smtClean="0"/>
              <a:t>2023-05-03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1779034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21E243DF-1FEF-4326-AC60-C5411625E2B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86575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92F29166-9D6F-406B-A5A5-2397C7B5207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19472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1431327-C1CB-4FF3-A702-B24842C96B8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10288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9025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294049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85001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054959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98987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0271150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495659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0C4FABD-92AA-46B8-BB1D-37C2432B0C87}" type="datetimeFigureOut">
              <a:rPr lang="en-CA" smtClean="0"/>
              <a:t>2023-05-03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2394730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24807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887650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979467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81170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16836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11803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87054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08690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266840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61606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4FABD-92AA-46B8-BB1D-37C2432B0C87}" type="datetimeFigureOut">
              <a:rPr lang="en-CA" smtClean="0"/>
              <a:t>2023-05-03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2746351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484038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98014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83029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9572452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624448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449810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50448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480949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262637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34443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3" indent="0">
              <a:buNone/>
              <a:defRPr sz="1200"/>
            </a:lvl2pPr>
            <a:lvl3pPr marL="914351" indent="0">
              <a:buNone/>
              <a:defRPr sz="1000"/>
            </a:lvl3pPr>
            <a:lvl4pPr marL="1371523" indent="0">
              <a:buNone/>
              <a:defRPr sz="900"/>
            </a:lvl4pPr>
            <a:lvl5pPr marL="1828700" indent="0">
              <a:buNone/>
              <a:defRPr sz="900"/>
            </a:lvl5pPr>
            <a:lvl6pPr marL="2285873" indent="0">
              <a:buNone/>
              <a:defRPr sz="900"/>
            </a:lvl6pPr>
            <a:lvl7pPr marL="2743046" indent="0">
              <a:buNone/>
              <a:defRPr sz="900"/>
            </a:lvl7pPr>
            <a:lvl8pPr marL="3200219" indent="0">
              <a:buNone/>
              <a:defRPr sz="900"/>
            </a:lvl8pPr>
            <a:lvl9pPr marL="36573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4FABD-92AA-46B8-BB1D-37C2432B0C87}" type="datetimeFigureOut">
              <a:rPr lang="en-CA" smtClean="0"/>
              <a:t>2023-05-03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701102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64715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864321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pPr>
              <a:defRPr/>
            </a:pPr>
            <a:fld id="{CCEC68DC-F228-4F24-B2D8-7FB82C63311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235949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fld id="{78FBB5AF-EAAB-4188-993E-D73AB04505F8}" type="slidenum">
              <a:rPr lang="en-US" altLang="en-US"/>
              <a:pPr/>
              <a:t>‹#›</a:t>
            </a:fld>
            <a:endParaRPr lang="en-US" altLang="en-US"/>
          </a:p>
        </p:txBody>
      </p:sp>
    </p:spTree>
    <p:extLst>
      <p:ext uri="{BB962C8B-B14F-4D97-AF65-F5344CB8AC3E}">
        <p14:creationId xmlns:p14="http://schemas.microsoft.com/office/powerpoint/2010/main" val="2243015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08BA9E6-C409-4796-8D49-7577F6D5E369}" type="slidenum">
              <a:rPr lang="en-US" altLang="en-US"/>
              <a:pPr/>
              <a:t>‹#›</a:t>
            </a:fld>
            <a:endParaRPr lang="en-US" altLang="en-US"/>
          </a:p>
        </p:txBody>
      </p:sp>
    </p:spTree>
    <p:extLst>
      <p:ext uri="{BB962C8B-B14F-4D97-AF65-F5344CB8AC3E}">
        <p14:creationId xmlns:p14="http://schemas.microsoft.com/office/powerpoint/2010/main" val="41742764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117194-F81D-4426-A9F6-419E75A17DD9}" type="slidenum">
              <a:rPr lang="en-US" altLang="en-US"/>
              <a:pPr/>
              <a:t>‹#›</a:t>
            </a:fld>
            <a:endParaRPr lang="en-US" altLang="en-US"/>
          </a:p>
        </p:txBody>
      </p:sp>
    </p:spTree>
    <p:extLst>
      <p:ext uri="{BB962C8B-B14F-4D97-AF65-F5344CB8AC3E}">
        <p14:creationId xmlns:p14="http://schemas.microsoft.com/office/powerpoint/2010/main" val="25533513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CDE8B4D-B312-42D9-9541-8DB413C815E8}" type="slidenum">
              <a:rPr lang="en-US" altLang="en-US"/>
              <a:pPr/>
              <a:t>‹#›</a:t>
            </a:fld>
            <a:endParaRPr lang="en-US" altLang="en-US"/>
          </a:p>
        </p:txBody>
      </p:sp>
    </p:spTree>
    <p:extLst>
      <p:ext uri="{BB962C8B-B14F-4D97-AF65-F5344CB8AC3E}">
        <p14:creationId xmlns:p14="http://schemas.microsoft.com/office/powerpoint/2010/main" val="2297784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7CD9870-B4F7-49BB-844A-A2BC134EF065}" type="slidenum">
              <a:rPr lang="en-US" altLang="en-US"/>
              <a:pPr/>
              <a:t>‹#›</a:t>
            </a:fld>
            <a:endParaRPr lang="en-US" altLang="en-US"/>
          </a:p>
        </p:txBody>
      </p:sp>
    </p:spTree>
    <p:extLst>
      <p:ext uri="{BB962C8B-B14F-4D97-AF65-F5344CB8AC3E}">
        <p14:creationId xmlns:p14="http://schemas.microsoft.com/office/powerpoint/2010/main" val="374519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9C2AAFF-2684-4EA6-97B6-F31323078F76}" type="slidenum">
              <a:rPr lang="en-US" altLang="en-US"/>
              <a:pPr/>
              <a:t>‹#›</a:t>
            </a:fld>
            <a:endParaRPr lang="en-US" altLang="en-US"/>
          </a:p>
        </p:txBody>
      </p:sp>
    </p:spTree>
    <p:extLst>
      <p:ext uri="{BB962C8B-B14F-4D97-AF65-F5344CB8AC3E}">
        <p14:creationId xmlns:p14="http://schemas.microsoft.com/office/powerpoint/2010/main" val="516323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0D8E050-F440-458C-9ADB-EB99EA1C7552}" type="slidenum">
              <a:rPr lang="en-US" altLang="en-US"/>
              <a:pPr/>
              <a:t>‹#›</a:t>
            </a:fld>
            <a:endParaRPr lang="en-US" altLang="en-US"/>
          </a:p>
        </p:txBody>
      </p:sp>
    </p:spTree>
    <p:extLst>
      <p:ext uri="{BB962C8B-B14F-4D97-AF65-F5344CB8AC3E}">
        <p14:creationId xmlns:p14="http://schemas.microsoft.com/office/powerpoint/2010/main" val="1977765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3" indent="0">
              <a:buNone/>
              <a:defRPr sz="2800"/>
            </a:lvl2pPr>
            <a:lvl3pPr marL="914351" indent="0">
              <a:buNone/>
              <a:defRPr sz="2400"/>
            </a:lvl3pPr>
            <a:lvl4pPr marL="1371523" indent="0">
              <a:buNone/>
              <a:defRPr sz="2000"/>
            </a:lvl4pPr>
            <a:lvl5pPr marL="1828700" indent="0">
              <a:buNone/>
              <a:defRPr sz="2000"/>
            </a:lvl5pPr>
            <a:lvl6pPr marL="2285873" indent="0">
              <a:buNone/>
              <a:defRPr sz="2000"/>
            </a:lvl6pPr>
            <a:lvl7pPr marL="2743046" indent="0">
              <a:buNone/>
              <a:defRPr sz="2000"/>
            </a:lvl7pPr>
            <a:lvl8pPr marL="3200219" indent="0">
              <a:buNone/>
              <a:defRPr sz="2000"/>
            </a:lvl8pPr>
            <a:lvl9pPr marL="3657397"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3" indent="0">
              <a:buNone/>
              <a:defRPr sz="1200"/>
            </a:lvl2pPr>
            <a:lvl3pPr marL="914351" indent="0">
              <a:buNone/>
              <a:defRPr sz="1000"/>
            </a:lvl3pPr>
            <a:lvl4pPr marL="1371523" indent="0">
              <a:buNone/>
              <a:defRPr sz="900"/>
            </a:lvl4pPr>
            <a:lvl5pPr marL="1828700" indent="0">
              <a:buNone/>
              <a:defRPr sz="900"/>
            </a:lvl5pPr>
            <a:lvl6pPr marL="2285873" indent="0">
              <a:buNone/>
              <a:defRPr sz="900"/>
            </a:lvl6pPr>
            <a:lvl7pPr marL="2743046" indent="0">
              <a:buNone/>
              <a:defRPr sz="900"/>
            </a:lvl7pPr>
            <a:lvl8pPr marL="3200219" indent="0">
              <a:buNone/>
              <a:defRPr sz="900"/>
            </a:lvl8pPr>
            <a:lvl9pPr marL="36573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4FABD-92AA-46B8-BB1D-37C2432B0C87}" type="datetimeFigureOut">
              <a:rPr lang="en-CA" smtClean="0"/>
              <a:t>2023-05-03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D0DEBA2-23BE-47C7-AF9D-A916F3BCDAEC}" type="slidenum">
              <a:rPr lang="en-CA" smtClean="0"/>
              <a:t>‹#›</a:t>
            </a:fld>
            <a:endParaRPr lang="en-CA"/>
          </a:p>
        </p:txBody>
      </p:sp>
    </p:spTree>
    <p:extLst>
      <p:ext uri="{BB962C8B-B14F-4D97-AF65-F5344CB8AC3E}">
        <p14:creationId xmlns:p14="http://schemas.microsoft.com/office/powerpoint/2010/main" val="2039265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F6B8BDF-BC82-4A49-9291-CE6DFCAC914A}" type="slidenum">
              <a:rPr lang="en-US" altLang="en-US"/>
              <a:pPr/>
              <a:t>‹#›</a:t>
            </a:fld>
            <a:endParaRPr lang="en-US" altLang="en-US"/>
          </a:p>
        </p:txBody>
      </p:sp>
    </p:spTree>
    <p:extLst>
      <p:ext uri="{BB962C8B-B14F-4D97-AF65-F5344CB8AC3E}">
        <p14:creationId xmlns:p14="http://schemas.microsoft.com/office/powerpoint/2010/main" val="3271972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63688" y="620688"/>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79095BB-634B-414A-97FB-1A0A8CA86CA7}" type="slidenum">
              <a:rPr lang="en-US" altLang="en-US"/>
              <a:pPr/>
              <a:t>‹#›</a:t>
            </a:fld>
            <a:endParaRPr lang="en-US" altLang="en-US"/>
          </a:p>
        </p:txBody>
      </p:sp>
    </p:spTree>
    <p:extLst>
      <p:ext uri="{BB962C8B-B14F-4D97-AF65-F5344CB8AC3E}">
        <p14:creationId xmlns:p14="http://schemas.microsoft.com/office/powerpoint/2010/main" val="20603256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8C2654-1F6E-4B3F-9BCB-50DF173B6E00}" type="slidenum">
              <a:rPr lang="en-US" altLang="en-US"/>
              <a:pPr/>
              <a:t>‹#›</a:t>
            </a:fld>
            <a:endParaRPr lang="en-US" altLang="en-US"/>
          </a:p>
        </p:txBody>
      </p:sp>
    </p:spTree>
    <p:extLst>
      <p:ext uri="{BB962C8B-B14F-4D97-AF65-F5344CB8AC3E}">
        <p14:creationId xmlns:p14="http://schemas.microsoft.com/office/powerpoint/2010/main" val="39735193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23CB66-57CC-4D5F-A4CB-A088F7205359}" type="slidenum">
              <a:rPr lang="en-US" altLang="en-US"/>
              <a:pPr/>
              <a:t>‹#›</a:t>
            </a:fld>
            <a:endParaRPr lang="en-US" altLang="en-US"/>
          </a:p>
        </p:txBody>
      </p:sp>
    </p:spTree>
    <p:extLst>
      <p:ext uri="{BB962C8B-B14F-4D97-AF65-F5344CB8AC3E}">
        <p14:creationId xmlns:p14="http://schemas.microsoft.com/office/powerpoint/2010/main" val="29397176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2400"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9"/>
          <p:cNvSpPr>
            <a:spLocks noGrp="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Slide Number Placeholder 10"/>
          <p:cNvSpPr>
            <a:spLocks noGrp="1"/>
          </p:cNvSpPr>
          <p:nvPr>
            <p:ph type="sldNum" sz="quarter" idx="11"/>
          </p:nvPr>
        </p:nvSpPr>
        <p:spPr/>
        <p:txBody>
          <a:bodyPr/>
          <a:lstStyle>
            <a:lvl1pPr>
              <a:defRPr/>
            </a:lvl1pPr>
          </a:lstStyle>
          <a:p>
            <a:fld id="{7F83E1D4-2A37-405C-BB99-8B1ACF8EA97C}" type="slidenum">
              <a:rPr lang="en-US" altLang="en-US"/>
              <a:pPr/>
              <a:t>‹#›</a:t>
            </a:fld>
            <a:endParaRPr lang="en-US" altLang="en-US"/>
          </a:p>
        </p:txBody>
      </p:sp>
      <p:sp>
        <p:nvSpPr>
          <p:cNvPr id="6" name="Footer Placeholder 11"/>
          <p:cNvSpPr>
            <a:spLocks noGrp="1"/>
          </p:cNvSpPr>
          <p:nvPr>
            <p:ph type="ftr" sz="quarter" idx="12"/>
          </p:nvPr>
        </p:nvSpPr>
        <p:spPr/>
        <p:txBody>
          <a:bodyPr/>
          <a:lstStyle>
            <a:lvl1pPr>
              <a:defRPr>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0144083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solidFill>
                  <a:srgbClr val="FFFFFF"/>
                </a:solidFill>
                <a:latin typeface="Lucida Handwriting" pitchFamily="66" charset="0"/>
              </a:defRPr>
            </a:lvl1pPr>
          </a:lstStyle>
          <a:p>
            <a:fld id="{221D1FB7-34A3-49EB-AAB4-C7768187E888}" type="slidenum">
              <a:rPr lang="en-US" altLang="en-US"/>
              <a:pPr/>
              <a:t>‹#›</a:t>
            </a:fld>
            <a:endParaRPr lang="en-US" altLang="en-US"/>
          </a:p>
        </p:txBody>
      </p:sp>
    </p:spTree>
    <p:extLst>
      <p:ext uri="{BB962C8B-B14F-4D97-AF65-F5344CB8AC3E}">
        <p14:creationId xmlns:p14="http://schemas.microsoft.com/office/powerpoint/2010/main" val="931389555"/>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fld id="{D21A7AA0-3224-432E-9A62-E2717F0E546F}" type="slidenum">
              <a:rPr lang="en-US" altLang="en-US"/>
              <a:pPr/>
              <a:t>‹#›</a:t>
            </a:fld>
            <a:endParaRPr lang="en-US" altLang="en-US"/>
          </a:p>
        </p:txBody>
      </p:sp>
    </p:spTree>
    <p:extLst>
      <p:ext uri="{BB962C8B-B14F-4D97-AF65-F5344CB8AC3E}">
        <p14:creationId xmlns:p14="http://schemas.microsoft.com/office/powerpoint/2010/main" val="25498769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smtClean="0"/>
              <a:t>Click to edit Master title style</a:t>
            </a:r>
            <a:endParaRPr lang="en-US" dirty="0"/>
          </a:p>
        </p:txBody>
      </p:sp>
      <p:sp>
        <p:nvSpPr>
          <p:cNvPr id="3" name="Slide Number Placeholder 10"/>
          <p:cNvSpPr>
            <a:spLocks noGrp="1"/>
          </p:cNvSpPr>
          <p:nvPr>
            <p:ph type="sldNum" sz="quarter" idx="10"/>
          </p:nvPr>
        </p:nvSpPr>
        <p:spPr/>
        <p:txBody>
          <a:bodyPr/>
          <a:lstStyle>
            <a:lvl1pPr>
              <a:defRPr/>
            </a:lvl1pPr>
          </a:lstStyle>
          <a:p>
            <a:fld id="{5572EF3D-9E85-422D-BF81-A8BB29E80566}" type="slidenum">
              <a:rPr lang="en-US" altLang="en-US"/>
              <a:pPr/>
              <a:t>‹#›</a:t>
            </a:fld>
            <a:endParaRPr lang="en-US" altLang="en-US"/>
          </a:p>
        </p:txBody>
      </p:sp>
    </p:spTree>
    <p:extLst>
      <p:ext uri="{BB962C8B-B14F-4D97-AF65-F5344CB8AC3E}">
        <p14:creationId xmlns:p14="http://schemas.microsoft.com/office/powerpoint/2010/main" val="20623958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C48AE529-2396-424C-9C6D-6A674D8E5E4E}" type="datetime1">
              <a:rPr lang="en-US"/>
              <a:pPr>
                <a:defRPr/>
              </a:pPr>
              <a:t>5/3/2023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Handwriting" pitchFamily="66" charset="0"/>
              </a:defRPr>
            </a:lvl1pPr>
          </a:lstStyle>
          <a:p>
            <a:fld id="{A2D9DF4F-1202-4A2C-85B2-BB59ACFC0F42}" type="slidenum">
              <a:rPr lang="en-US" altLang="en-US"/>
              <a:pPr/>
              <a:t>‹#›</a:t>
            </a:fld>
            <a:endParaRPr lang="en-US" altLang="en-US"/>
          </a:p>
        </p:txBody>
      </p:sp>
    </p:spTree>
    <p:extLst>
      <p:ext uri="{BB962C8B-B14F-4D97-AF65-F5344CB8AC3E}">
        <p14:creationId xmlns:p14="http://schemas.microsoft.com/office/powerpoint/2010/main" val="37549563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Lucida Handwriting" pitchFamily="66" charset="0"/>
              </a:defRPr>
            </a:lvl1pPr>
          </a:lstStyle>
          <a:p>
            <a:pPr>
              <a:defRPr/>
            </a:pPr>
            <a:fld id="{D67DC1F2-559F-4451-9A02-BB21F693F108}" type="datetime1">
              <a:rPr lang="en-US"/>
              <a:pPr>
                <a:defRPr/>
              </a:pPr>
              <a:t>5/3/2023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Lucida Handwriting" pitchFamily="66"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Lucida Handwriting" pitchFamily="66" charset="0"/>
              </a:defRPr>
            </a:lvl1pPr>
          </a:lstStyle>
          <a:p>
            <a:fld id="{06B1B6BA-1F39-4068-B801-1F28C98C68FB}" type="slidenum">
              <a:rPr lang="en-US" altLang="en-US"/>
              <a:pPr/>
              <a:t>‹#›</a:t>
            </a:fld>
            <a:endParaRPr lang="en-US" altLang="en-US"/>
          </a:p>
        </p:txBody>
      </p:sp>
    </p:spTree>
    <p:extLst>
      <p:ext uri="{BB962C8B-B14F-4D97-AF65-F5344CB8AC3E}">
        <p14:creationId xmlns:p14="http://schemas.microsoft.com/office/powerpoint/2010/main" val="109618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50" Type="http://schemas.openxmlformats.org/officeDocument/2006/relationships/slideLayout" Target="../slideLayouts/slideLayout82.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slideLayout" Target="../slideLayouts/slideLayout61.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8" Type="http://schemas.openxmlformats.org/officeDocument/2006/relationships/slideLayout" Target="../slideLayouts/slideLayout40.xml"/><Relationship Id="rId51" Type="http://schemas.openxmlformats.org/officeDocument/2006/relationships/theme" Target="../theme/theme2.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20" Type="http://schemas.openxmlformats.org/officeDocument/2006/relationships/slideLayout" Target="../slideLayouts/slideLayout52.xml"/><Relationship Id="rId41" Type="http://schemas.openxmlformats.org/officeDocument/2006/relationships/slideLayout" Target="../slideLayouts/slideLayout73.xml"/><Relationship Id="rId1" Type="http://schemas.openxmlformats.org/officeDocument/2006/relationships/slideLayout" Target="../slideLayouts/slideLayout33.xml"/><Relationship Id="rId6"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theme" Target="../theme/theme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4.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50" Type="http://schemas.openxmlformats.org/officeDocument/2006/relationships/slideLayout" Target="../slideLayouts/slideLayout161.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9" Type="http://schemas.openxmlformats.org/officeDocument/2006/relationships/slideLayout" Target="../slideLayouts/slideLayout140.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8" Type="http://schemas.openxmlformats.org/officeDocument/2006/relationships/slideLayout" Target="../slideLayouts/slideLayout119.xml"/><Relationship Id="rId51" Type="http://schemas.openxmlformats.org/officeDocument/2006/relationships/theme" Target="../theme/theme5.xml"/><Relationship Id="rId3" Type="http://schemas.openxmlformats.org/officeDocument/2006/relationships/slideLayout" Target="../slideLayouts/slideLayout114.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1" Type="http://schemas.openxmlformats.org/officeDocument/2006/relationships/slideLayout" Target="../slideLayouts/slideLayout112.xml"/><Relationship Id="rId6"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theme" Target="../theme/theme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6" Type="http://schemas.openxmlformats.org/officeDocument/2006/relationships/theme" Target="../theme/theme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3" tIns="45720" rIns="91433"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6"/>
            <a:ext cx="8229600" cy="4525963"/>
          </a:xfrm>
          <a:prstGeom prst="rect">
            <a:avLst/>
          </a:prstGeom>
        </p:spPr>
        <p:txBody>
          <a:bodyPr vert="horz" lIns="91433" tIns="45720" rIns="91433"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7"/>
            <a:ext cx="2133600" cy="365125"/>
          </a:xfrm>
          <a:prstGeom prst="rect">
            <a:avLst/>
          </a:prstGeom>
        </p:spPr>
        <p:txBody>
          <a:bodyPr vert="horz" lIns="91433" tIns="45720" rIns="91433" bIns="45720" rtlCol="0" anchor="ctr"/>
          <a:lstStyle>
            <a:lvl1pPr algn="l">
              <a:defRPr sz="1200">
                <a:solidFill>
                  <a:schemeClr val="tx1">
                    <a:tint val="75000"/>
                  </a:schemeClr>
                </a:solidFill>
              </a:defRPr>
            </a:lvl1pPr>
          </a:lstStyle>
          <a:p>
            <a:fld id="{F0C4FABD-92AA-46B8-BB1D-37C2432B0C87}" type="datetimeFigureOut">
              <a:rPr lang="en-CA" smtClean="0"/>
              <a:t>2023-05-03</a:t>
            </a:fld>
            <a:endParaRPr lang="en-CA"/>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33" tIns="45720" rIns="91433"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33" tIns="45720" rIns="91433" bIns="45720" rtlCol="0" anchor="ctr"/>
          <a:lstStyle>
            <a:lvl1pPr algn="r">
              <a:defRPr sz="1200">
                <a:solidFill>
                  <a:schemeClr val="tx1">
                    <a:tint val="75000"/>
                  </a:schemeClr>
                </a:solidFill>
              </a:defRPr>
            </a:lvl1pPr>
          </a:lstStyle>
          <a:p>
            <a:fld id="{7D0DEBA2-23BE-47C7-AF9D-A916F3BCDAEC}" type="slidenum">
              <a:rPr lang="en-CA" smtClean="0"/>
              <a:t>‹#›</a:t>
            </a:fld>
            <a:endParaRPr lang="en-CA"/>
          </a:p>
        </p:txBody>
      </p:sp>
    </p:spTree>
    <p:extLst>
      <p:ext uri="{BB962C8B-B14F-4D97-AF65-F5344CB8AC3E}">
        <p14:creationId xmlns:p14="http://schemas.microsoft.com/office/powerpoint/2010/main" val="1998275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5" r:id="rId14"/>
    <p:sldLayoutId id="2147483666" r:id="rId15"/>
    <p:sldLayoutId id="2147483667" r:id="rId16"/>
    <p:sldLayoutId id="2147483668" r:id="rId17"/>
    <p:sldLayoutId id="2147483669" r:id="rId18"/>
    <p:sldLayoutId id="2147483670" r:id="rId19"/>
    <p:sldLayoutId id="2147483818" r:id="rId20"/>
    <p:sldLayoutId id="2147483979" r:id="rId21"/>
    <p:sldLayoutId id="2147484147" r:id="rId22"/>
    <p:sldLayoutId id="2147484160" r:id="rId23"/>
    <p:sldLayoutId id="2147484161" r:id="rId24"/>
    <p:sldLayoutId id="2147484190" r:id="rId25"/>
    <p:sldLayoutId id="2147484191" r:id="rId26"/>
    <p:sldLayoutId id="2147484192" r:id="rId27"/>
    <p:sldLayoutId id="2147484193" r:id="rId28"/>
    <p:sldLayoutId id="2147484194" r:id="rId29"/>
    <p:sldLayoutId id="2147484195" r:id="rId30"/>
    <p:sldLayoutId id="2147484196" r:id="rId31"/>
    <p:sldLayoutId id="2147484197" r:id="rId32"/>
  </p:sldLayoutIdLst>
  <p:txStyles>
    <p:titleStyle>
      <a:lvl1pPr algn="ctr" defTabSz="914351" rtl="0" eaLnBrk="1" latinLnBrk="0" hangingPunct="1">
        <a:spcBef>
          <a:spcPct val="0"/>
        </a:spcBef>
        <a:buNone/>
        <a:defRPr sz="4400" kern="1200">
          <a:solidFill>
            <a:schemeClr val="tx1"/>
          </a:solidFill>
          <a:latin typeface="+mj-lt"/>
          <a:ea typeface="+mj-ea"/>
          <a:cs typeface="+mj-cs"/>
        </a:defRPr>
      </a:lvl1pPr>
    </p:titleStyle>
    <p:bodyStyle>
      <a:lvl1pPr marL="342881" indent="-342881" algn="l" defTabSz="9143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08" indent="-285735" algn="l" defTabSz="9143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37" indent="-228586" algn="l" defTabSz="9143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09"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84"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60"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32"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04"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83"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1" rtl="0" eaLnBrk="1" latinLnBrk="0" hangingPunct="1">
        <a:defRPr sz="1800" kern="1200">
          <a:solidFill>
            <a:schemeClr val="tx1"/>
          </a:solidFill>
          <a:latin typeface="+mn-lt"/>
          <a:ea typeface="+mn-ea"/>
          <a:cs typeface="+mn-cs"/>
        </a:defRPr>
      </a:lvl1pPr>
      <a:lvl2pPr marL="457173" algn="l" defTabSz="914351" rtl="0" eaLnBrk="1" latinLnBrk="0" hangingPunct="1">
        <a:defRPr sz="1800" kern="1200">
          <a:solidFill>
            <a:schemeClr val="tx1"/>
          </a:solidFill>
          <a:latin typeface="+mn-lt"/>
          <a:ea typeface="+mn-ea"/>
          <a:cs typeface="+mn-cs"/>
        </a:defRPr>
      </a:lvl2pPr>
      <a:lvl3pPr marL="914351" algn="l" defTabSz="914351" rtl="0" eaLnBrk="1" latinLnBrk="0" hangingPunct="1">
        <a:defRPr sz="1800" kern="1200">
          <a:solidFill>
            <a:schemeClr val="tx1"/>
          </a:solidFill>
          <a:latin typeface="+mn-lt"/>
          <a:ea typeface="+mn-ea"/>
          <a:cs typeface="+mn-cs"/>
        </a:defRPr>
      </a:lvl3pPr>
      <a:lvl4pPr marL="1371523" algn="l" defTabSz="914351" rtl="0" eaLnBrk="1" latinLnBrk="0" hangingPunct="1">
        <a:defRPr sz="1800" kern="1200">
          <a:solidFill>
            <a:schemeClr val="tx1"/>
          </a:solidFill>
          <a:latin typeface="+mn-lt"/>
          <a:ea typeface="+mn-ea"/>
          <a:cs typeface="+mn-cs"/>
        </a:defRPr>
      </a:lvl4pPr>
      <a:lvl5pPr marL="1828700" algn="l" defTabSz="914351" rtl="0" eaLnBrk="1" latinLnBrk="0" hangingPunct="1">
        <a:defRPr sz="1800" kern="1200">
          <a:solidFill>
            <a:schemeClr val="tx1"/>
          </a:solidFill>
          <a:latin typeface="+mn-lt"/>
          <a:ea typeface="+mn-ea"/>
          <a:cs typeface="+mn-cs"/>
        </a:defRPr>
      </a:lvl5pPr>
      <a:lvl6pPr marL="2285873" algn="l" defTabSz="914351" rtl="0" eaLnBrk="1" latinLnBrk="0" hangingPunct="1">
        <a:defRPr sz="1800" kern="1200">
          <a:solidFill>
            <a:schemeClr val="tx1"/>
          </a:solidFill>
          <a:latin typeface="+mn-lt"/>
          <a:ea typeface="+mn-ea"/>
          <a:cs typeface="+mn-cs"/>
        </a:defRPr>
      </a:lvl6pPr>
      <a:lvl7pPr marL="2743046" algn="l" defTabSz="914351" rtl="0" eaLnBrk="1" latinLnBrk="0" hangingPunct="1">
        <a:defRPr sz="1800" kern="1200">
          <a:solidFill>
            <a:schemeClr val="tx1"/>
          </a:solidFill>
          <a:latin typeface="+mn-lt"/>
          <a:ea typeface="+mn-ea"/>
          <a:cs typeface="+mn-cs"/>
        </a:defRPr>
      </a:lvl7pPr>
      <a:lvl8pPr marL="3200219" algn="l" defTabSz="914351" rtl="0" eaLnBrk="1" latinLnBrk="0" hangingPunct="1">
        <a:defRPr sz="1800" kern="1200">
          <a:solidFill>
            <a:schemeClr val="tx1"/>
          </a:solidFill>
          <a:latin typeface="+mn-lt"/>
          <a:ea typeface="+mn-ea"/>
          <a:cs typeface="+mn-cs"/>
        </a:defRPr>
      </a:lvl8pPr>
      <a:lvl9pPr marL="3657397" algn="l" defTabSz="9143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3" tIns="45720" rIns="91433"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6"/>
            <a:ext cx="8229600" cy="4525963"/>
          </a:xfrm>
          <a:prstGeom prst="rect">
            <a:avLst/>
          </a:prstGeom>
        </p:spPr>
        <p:txBody>
          <a:bodyPr vert="horz" lIns="91433" tIns="45720" rIns="91433"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7"/>
            <a:ext cx="2133600" cy="365125"/>
          </a:xfrm>
          <a:prstGeom prst="rect">
            <a:avLst/>
          </a:prstGeom>
        </p:spPr>
        <p:txBody>
          <a:bodyPr vert="horz" lIns="91433" tIns="45720" rIns="91433" bIns="45720" rtlCol="0" anchor="ctr"/>
          <a:lstStyle>
            <a:lvl1pPr algn="l">
              <a:defRPr sz="1200">
                <a:solidFill>
                  <a:schemeClr val="tx1">
                    <a:tint val="75000"/>
                  </a:schemeClr>
                </a:solidFill>
              </a:defRPr>
            </a:lvl1p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33" tIns="45720" rIns="91433"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33" tIns="45720" rIns="91433" bIns="45720" rtlCol="0" anchor="ctr"/>
          <a:lstStyle>
            <a:lvl1pPr algn="r">
              <a:defRPr sz="1200">
                <a:solidFill>
                  <a:schemeClr val="tx1">
                    <a:tint val="75000"/>
                  </a:schemeClr>
                </a:solidFill>
              </a:defRPr>
            </a:lvl1p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0251389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Lst>
  <p:txStyles>
    <p:titleStyle>
      <a:lvl1pPr algn="ctr" defTabSz="914351" rtl="0" eaLnBrk="1" latinLnBrk="0" hangingPunct="1">
        <a:spcBef>
          <a:spcPct val="0"/>
        </a:spcBef>
        <a:buNone/>
        <a:defRPr sz="4400" kern="1200">
          <a:solidFill>
            <a:schemeClr val="tx1"/>
          </a:solidFill>
          <a:latin typeface="+mj-lt"/>
          <a:ea typeface="+mj-ea"/>
          <a:cs typeface="+mj-cs"/>
        </a:defRPr>
      </a:lvl1pPr>
    </p:titleStyle>
    <p:bodyStyle>
      <a:lvl1pPr marL="342881" indent="-342881" algn="l" defTabSz="9143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08" indent="-285735" algn="l" defTabSz="9143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37" indent="-228586" algn="l" defTabSz="9143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09"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84"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60"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32"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04"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83"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1" rtl="0" eaLnBrk="1" latinLnBrk="0" hangingPunct="1">
        <a:defRPr sz="1800" kern="1200">
          <a:solidFill>
            <a:schemeClr val="tx1"/>
          </a:solidFill>
          <a:latin typeface="+mn-lt"/>
          <a:ea typeface="+mn-ea"/>
          <a:cs typeface="+mn-cs"/>
        </a:defRPr>
      </a:lvl1pPr>
      <a:lvl2pPr marL="457173" algn="l" defTabSz="914351" rtl="0" eaLnBrk="1" latinLnBrk="0" hangingPunct="1">
        <a:defRPr sz="1800" kern="1200">
          <a:solidFill>
            <a:schemeClr val="tx1"/>
          </a:solidFill>
          <a:latin typeface="+mn-lt"/>
          <a:ea typeface="+mn-ea"/>
          <a:cs typeface="+mn-cs"/>
        </a:defRPr>
      </a:lvl2pPr>
      <a:lvl3pPr marL="914351" algn="l" defTabSz="914351" rtl="0" eaLnBrk="1" latinLnBrk="0" hangingPunct="1">
        <a:defRPr sz="1800" kern="1200">
          <a:solidFill>
            <a:schemeClr val="tx1"/>
          </a:solidFill>
          <a:latin typeface="+mn-lt"/>
          <a:ea typeface="+mn-ea"/>
          <a:cs typeface="+mn-cs"/>
        </a:defRPr>
      </a:lvl3pPr>
      <a:lvl4pPr marL="1371523" algn="l" defTabSz="914351" rtl="0" eaLnBrk="1" latinLnBrk="0" hangingPunct="1">
        <a:defRPr sz="1800" kern="1200">
          <a:solidFill>
            <a:schemeClr val="tx1"/>
          </a:solidFill>
          <a:latin typeface="+mn-lt"/>
          <a:ea typeface="+mn-ea"/>
          <a:cs typeface="+mn-cs"/>
        </a:defRPr>
      </a:lvl4pPr>
      <a:lvl5pPr marL="1828700" algn="l" defTabSz="914351" rtl="0" eaLnBrk="1" latinLnBrk="0" hangingPunct="1">
        <a:defRPr sz="1800" kern="1200">
          <a:solidFill>
            <a:schemeClr val="tx1"/>
          </a:solidFill>
          <a:latin typeface="+mn-lt"/>
          <a:ea typeface="+mn-ea"/>
          <a:cs typeface="+mn-cs"/>
        </a:defRPr>
      </a:lvl5pPr>
      <a:lvl6pPr marL="2285873" algn="l" defTabSz="914351" rtl="0" eaLnBrk="1" latinLnBrk="0" hangingPunct="1">
        <a:defRPr sz="1800" kern="1200">
          <a:solidFill>
            <a:schemeClr val="tx1"/>
          </a:solidFill>
          <a:latin typeface="+mn-lt"/>
          <a:ea typeface="+mn-ea"/>
          <a:cs typeface="+mn-cs"/>
        </a:defRPr>
      </a:lvl6pPr>
      <a:lvl7pPr marL="2743046" algn="l" defTabSz="914351" rtl="0" eaLnBrk="1" latinLnBrk="0" hangingPunct="1">
        <a:defRPr sz="1800" kern="1200">
          <a:solidFill>
            <a:schemeClr val="tx1"/>
          </a:solidFill>
          <a:latin typeface="+mn-lt"/>
          <a:ea typeface="+mn-ea"/>
          <a:cs typeface="+mn-cs"/>
        </a:defRPr>
      </a:lvl7pPr>
      <a:lvl8pPr marL="3200219" algn="l" defTabSz="914351" rtl="0" eaLnBrk="1" latinLnBrk="0" hangingPunct="1">
        <a:defRPr sz="1800" kern="1200">
          <a:solidFill>
            <a:schemeClr val="tx1"/>
          </a:solidFill>
          <a:latin typeface="+mn-lt"/>
          <a:ea typeface="+mn-ea"/>
          <a:cs typeface="+mn-cs"/>
        </a:defRPr>
      </a:lvl8pPr>
      <a:lvl9pPr marL="3657397" algn="l" defTabSz="9143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charset="0"/>
                <a:cs typeface="Arial" charset="0"/>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cs typeface="Arial"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defRPr>
            </a:lvl1pPr>
          </a:lstStyle>
          <a:p>
            <a:pPr defTabSz="914400" fontAlgn="base">
              <a:spcBef>
                <a:spcPct val="0"/>
              </a:spcBef>
              <a:spcAft>
                <a:spcPct val="0"/>
              </a:spcAft>
            </a:pPr>
            <a:fld id="{49684FC8-6CD1-41B1-9B44-76D133C1B885}" type="slidenum">
              <a:rPr lang="en-US" altLang="en-US" smtClean="0">
                <a:cs typeface="Arial" charset="0"/>
              </a:rPr>
              <a:pPr defTabSz="914400" fontAlgn="base">
                <a:spcBef>
                  <a:spcPct val="0"/>
                </a:spcBef>
                <a:spcAft>
                  <a:spcPct val="0"/>
                </a:spcAft>
              </a:pPr>
              <a:t>‹#›</a:t>
            </a:fld>
            <a:endParaRPr lang="en-US" altLang="en-US" smtClean="0">
              <a:cs typeface="Arial" charset="0"/>
            </a:endParaRPr>
          </a:p>
        </p:txBody>
      </p:sp>
    </p:spTree>
    <p:extLst>
      <p:ext uri="{BB962C8B-B14F-4D97-AF65-F5344CB8AC3E}">
        <p14:creationId xmlns:p14="http://schemas.microsoft.com/office/powerpoint/2010/main" val="279587356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3" r:id="rId13"/>
    <p:sldLayoutId id="2147483834" r:id="rId14"/>
    <p:sldLayoutId id="2147483835" r:id="rId1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cs typeface="Arial" charset="0"/>
        </a:defRPr>
      </a:lvl2pPr>
      <a:lvl3pPr algn="ctr" rtl="0" eaLnBrk="0" fontAlgn="base" hangingPunct="0">
        <a:spcBef>
          <a:spcPct val="0"/>
        </a:spcBef>
        <a:spcAft>
          <a:spcPct val="0"/>
        </a:spcAft>
        <a:defRPr sz="4400">
          <a:solidFill>
            <a:schemeClr val="tx1"/>
          </a:solidFill>
          <a:latin typeface="Arial" charset="0"/>
          <a:cs typeface="Arial" charset="0"/>
        </a:defRPr>
      </a:lvl3pPr>
      <a:lvl4pPr algn="ctr" rtl="0" eaLnBrk="0" fontAlgn="base" hangingPunct="0">
        <a:spcBef>
          <a:spcPct val="0"/>
        </a:spcBef>
        <a:spcAft>
          <a:spcPct val="0"/>
        </a:spcAft>
        <a:defRPr sz="4400">
          <a:solidFill>
            <a:schemeClr val="tx1"/>
          </a:solidFill>
          <a:latin typeface="Arial" charset="0"/>
          <a:cs typeface="Arial" charset="0"/>
        </a:defRPr>
      </a:lvl4pPr>
      <a:lvl5pPr algn="ctr" rtl="0" eaLnBrk="0" fontAlgn="base" hangingPunct="0">
        <a:spcBef>
          <a:spcPct val="0"/>
        </a:spcBef>
        <a:spcAft>
          <a:spcPct val="0"/>
        </a:spcAft>
        <a:defRPr sz="44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charset="0"/>
              </a:defRPr>
            </a:lvl1pPr>
          </a:lstStyle>
          <a:p>
            <a:pPr defTabSz="914400">
              <a:defRPr/>
            </a:pPr>
            <a:fld id="{4E739836-1E7A-4BF4-971F-C78D1E631444}" type="datetime1">
              <a:rPr lang="en-US"/>
              <a:pPr defTabSz="914400">
                <a:defRPr/>
              </a:pPr>
              <a:t>5/3/2023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charset="0"/>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defTabSz="914400" fontAlgn="base">
              <a:spcBef>
                <a:spcPct val="0"/>
              </a:spcBef>
              <a:spcAft>
                <a:spcPct val="0"/>
              </a:spcAft>
            </a:pPr>
            <a:fld id="{FE3C3A40-22B2-4051-9835-2A43416D4F59}" type="slidenum">
              <a:rPr lang="en-US" altLang="en-US" smtClean="0">
                <a:cs typeface="Arial" charset="0"/>
              </a:rPr>
              <a:pPr defTabSz="914400" fontAlgn="base">
                <a:spcBef>
                  <a:spcPct val="0"/>
                </a:spcBef>
                <a:spcAft>
                  <a:spcPct val="0"/>
                </a:spcAft>
              </a:pPr>
              <a:t>‹#›</a:t>
            </a:fld>
            <a:endParaRPr lang="en-US" altLang="en-US" smtClean="0">
              <a:cs typeface="Arial" charset="0"/>
            </a:endParaRPr>
          </a:p>
        </p:txBody>
      </p:sp>
    </p:spTree>
    <p:extLst>
      <p:ext uri="{BB962C8B-B14F-4D97-AF65-F5344CB8AC3E}">
        <p14:creationId xmlns:p14="http://schemas.microsoft.com/office/powerpoint/2010/main" val="340843807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3" tIns="45720" rIns="91433"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6"/>
            <a:ext cx="8229600" cy="4525963"/>
          </a:xfrm>
          <a:prstGeom prst="rect">
            <a:avLst/>
          </a:prstGeom>
        </p:spPr>
        <p:txBody>
          <a:bodyPr vert="horz" lIns="91433" tIns="45720" rIns="91433"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7"/>
            <a:ext cx="2133600" cy="365125"/>
          </a:xfrm>
          <a:prstGeom prst="rect">
            <a:avLst/>
          </a:prstGeom>
        </p:spPr>
        <p:txBody>
          <a:bodyPr vert="horz" lIns="91433" tIns="45720" rIns="91433" bIns="45720" rtlCol="0" anchor="ctr"/>
          <a:lstStyle>
            <a:lvl1pPr algn="l">
              <a:defRPr sz="1200">
                <a:solidFill>
                  <a:schemeClr val="tx1">
                    <a:tint val="75000"/>
                  </a:schemeClr>
                </a:solidFill>
              </a:defRPr>
            </a:lvl1p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33" tIns="45720" rIns="91433"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33" tIns="45720" rIns="91433" bIns="45720" rtlCol="0" anchor="ctr"/>
          <a:lstStyle>
            <a:lvl1pPr algn="r">
              <a:defRPr sz="1200">
                <a:solidFill>
                  <a:schemeClr val="tx1">
                    <a:tint val="75000"/>
                  </a:schemeClr>
                </a:solidFill>
              </a:defRPr>
            </a:lvl1p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4786658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897" r:id="rId41"/>
    <p:sldLayoutId id="2147483898" r:id="rId42"/>
    <p:sldLayoutId id="2147483899" r:id="rId43"/>
    <p:sldLayoutId id="2147483900" r:id="rId44"/>
    <p:sldLayoutId id="2147483901" r:id="rId45"/>
    <p:sldLayoutId id="2147483902" r:id="rId46"/>
    <p:sldLayoutId id="2147483903" r:id="rId47"/>
    <p:sldLayoutId id="2147483904" r:id="rId48"/>
    <p:sldLayoutId id="2147483905" r:id="rId49"/>
    <p:sldLayoutId id="2147483906" r:id="rId50"/>
  </p:sldLayoutIdLst>
  <p:txStyles>
    <p:titleStyle>
      <a:lvl1pPr algn="ctr" defTabSz="914351" rtl="0" eaLnBrk="1" latinLnBrk="0" hangingPunct="1">
        <a:spcBef>
          <a:spcPct val="0"/>
        </a:spcBef>
        <a:buNone/>
        <a:defRPr sz="4400" kern="1200">
          <a:solidFill>
            <a:schemeClr val="tx1"/>
          </a:solidFill>
          <a:latin typeface="+mj-lt"/>
          <a:ea typeface="+mj-ea"/>
          <a:cs typeface="+mj-cs"/>
        </a:defRPr>
      </a:lvl1pPr>
    </p:titleStyle>
    <p:bodyStyle>
      <a:lvl1pPr marL="342881" indent="-342881" algn="l" defTabSz="9143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08" indent="-285735" algn="l" defTabSz="9143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37" indent="-228586" algn="l" defTabSz="9143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09"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84"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60"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32"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04"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83"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1" rtl="0" eaLnBrk="1" latinLnBrk="0" hangingPunct="1">
        <a:defRPr sz="1800" kern="1200">
          <a:solidFill>
            <a:schemeClr val="tx1"/>
          </a:solidFill>
          <a:latin typeface="+mn-lt"/>
          <a:ea typeface="+mn-ea"/>
          <a:cs typeface="+mn-cs"/>
        </a:defRPr>
      </a:lvl1pPr>
      <a:lvl2pPr marL="457173" algn="l" defTabSz="914351" rtl="0" eaLnBrk="1" latinLnBrk="0" hangingPunct="1">
        <a:defRPr sz="1800" kern="1200">
          <a:solidFill>
            <a:schemeClr val="tx1"/>
          </a:solidFill>
          <a:latin typeface="+mn-lt"/>
          <a:ea typeface="+mn-ea"/>
          <a:cs typeface="+mn-cs"/>
        </a:defRPr>
      </a:lvl2pPr>
      <a:lvl3pPr marL="914351" algn="l" defTabSz="914351" rtl="0" eaLnBrk="1" latinLnBrk="0" hangingPunct="1">
        <a:defRPr sz="1800" kern="1200">
          <a:solidFill>
            <a:schemeClr val="tx1"/>
          </a:solidFill>
          <a:latin typeface="+mn-lt"/>
          <a:ea typeface="+mn-ea"/>
          <a:cs typeface="+mn-cs"/>
        </a:defRPr>
      </a:lvl3pPr>
      <a:lvl4pPr marL="1371523" algn="l" defTabSz="914351" rtl="0" eaLnBrk="1" latinLnBrk="0" hangingPunct="1">
        <a:defRPr sz="1800" kern="1200">
          <a:solidFill>
            <a:schemeClr val="tx1"/>
          </a:solidFill>
          <a:latin typeface="+mn-lt"/>
          <a:ea typeface="+mn-ea"/>
          <a:cs typeface="+mn-cs"/>
        </a:defRPr>
      </a:lvl4pPr>
      <a:lvl5pPr marL="1828700" algn="l" defTabSz="914351" rtl="0" eaLnBrk="1" latinLnBrk="0" hangingPunct="1">
        <a:defRPr sz="1800" kern="1200">
          <a:solidFill>
            <a:schemeClr val="tx1"/>
          </a:solidFill>
          <a:latin typeface="+mn-lt"/>
          <a:ea typeface="+mn-ea"/>
          <a:cs typeface="+mn-cs"/>
        </a:defRPr>
      </a:lvl5pPr>
      <a:lvl6pPr marL="2285873" algn="l" defTabSz="914351" rtl="0" eaLnBrk="1" latinLnBrk="0" hangingPunct="1">
        <a:defRPr sz="1800" kern="1200">
          <a:solidFill>
            <a:schemeClr val="tx1"/>
          </a:solidFill>
          <a:latin typeface="+mn-lt"/>
          <a:ea typeface="+mn-ea"/>
          <a:cs typeface="+mn-cs"/>
        </a:defRPr>
      </a:lvl6pPr>
      <a:lvl7pPr marL="2743046" algn="l" defTabSz="914351" rtl="0" eaLnBrk="1" latinLnBrk="0" hangingPunct="1">
        <a:defRPr sz="1800" kern="1200">
          <a:solidFill>
            <a:schemeClr val="tx1"/>
          </a:solidFill>
          <a:latin typeface="+mn-lt"/>
          <a:ea typeface="+mn-ea"/>
          <a:cs typeface="+mn-cs"/>
        </a:defRPr>
      </a:lvl7pPr>
      <a:lvl8pPr marL="3200219" algn="l" defTabSz="914351" rtl="0" eaLnBrk="1" latinLnBrk="0" hangingPunct="1">
        <a:defRPr sz="1800" kern="1200">
          <a:solidFill>
            <a:schemeClr val="tx1"/>
          </a:solidFill>
          <a:latin typeface="+mn-lt"/>
          <a:ea typeface="+mn-ea"/>
          <a:cs typeface="+mn-cs"/>
        </a:defRPr>
      </a:lvl8pPr>
      <a:lvl9pPr marL="3657397" algn="l" defTabSz="91435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3" tIns="45720" rIns="91433"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6"/>
            <a:ext cx="8229600" cy="4525963"/>
          </a:xfrm>
          <a:prstGeom prst="rect">
            <a:avLst/>
          </a:prstGeom>
        </p:spPr>
        <p:txBody>
          <a:bodyPr vert="horz" lIns="91433" tIns="45720" rIns="91433"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7"/>
            <a:ext cx="2133600" cy="365125"/>
          </a:xfrm>
          <a:prstGeom prst="rect">
            <a:avLst/>
          </a:prstGeom>
        </p:spPr>
        <p:txBody>
          <a:bodyPr vert="horz" lIns="91433" tIns="45720" rIns="91433" bIns="45720" rtlCol="0" anchor="ctr"/>
          <a:lstStyle>
            <a:lvl1pPr algn="l">
              <a:defRPr sz="1200">
                <a:solidFill>
                  <a:schemeClr val="tx1">
                    <a:tint val="75000"/>
                  </a:schemeClr>
                </a:solidFill>
              </a:defRPr>
            </a:lvl1pPr>
          </a:lstStyle>
          <a:p>
            <a:fld id="{F0C4FABD-92AA-46B8-BB1D-37C2432B0C87}" type="datetimeFigureOut">
              <a:rPr lang="en-CA" smtClean="0">
                <a:solidFill>
                  <a:prstClr val="black">
                    <a:tint val="75000"/>
                  </a:prstClr>
                </a:solidFill>
              </a:rPr>
              <a:pPr/>
              <a:t>2023-05-03</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33" tIns="45720" rIns="91433"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33" tIns="45720" rIns="91433" bIns="45720" rtlCol="0" anchor="ctr"/>
          <a:lstStyle>
            <a:lvl1pPr algn="r">
              <a:defRPr sz="1200">
                <a:solidFill>
                  <a:schemeClr val="tx1">
                    <a:tint val="75000"/>
                  </a:schemeClr>
                </a:solidFill>
              </a:defRPr>
            </a:lvl1pPr>
          </a:lstStyle>
          <a:p>
            <a:fld id="{7D0DEBA2-23BE-47C7-AF9D-A916F3BCDAE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9367741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4" r:id="rId24"/>
  </p:sldLayoutIdLst>
  <p:txStyles>
    <p:titleStyle>
      <a:lvl1pPr algn="ctr" defTabSz="914351" rtl="0" eaLnBrk="1" latinLnBrk="0" hangingPunct="1">
        <a:spcBef>
          <a:spcPct val="0"/>
        </a:spcBef>
        <a:buNone/>
        <a:defRPr sz="4400" kern="1200">
          <a:solidFill>
            <a:schemeClr val="tx1"/>
          </a:solidFill>
          <a:latin typeface="+mj-lt"/>
          <a:ea typeface="+mj-ea"/>
          <a:cs typeface="+mj-cs"/>
        </a:defRPr>
      </a:lvl1pPr>
    </p:titleStyle>
    <p:bodyStyle>
      <a:lvl1pPr marL="342881" indent="-342881" algn="l" defTabSz="91435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08" indent="-285735" algn="l" defTabSz="91435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37" indent="-228586" algn="l" defTabSz="91435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09"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84"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60"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32"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04"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83" indent="-228586" algn="l" defTabSz="9143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1" rtl="0" eaLnBrk="1" latinLnBrk="0" hangingPunct="1">
        <a:defRPr sz="1800" kern="1200">
          <a:solidFill>
            <a:schemeClr val="tx1"/>
          </a:solidFill>
          <a:latin typeface="+mn-lt"/>
          <a:ea typeface="+mn-ea"/>
          <a:cs typeface="+mn-cs"/>
        </a:defRPr>
      </a:lvl1pPr>
      <a:lvl2pPr marL="457173" algn="l" defTabSz="914351" rtl="0" eaLnBrk="1" latinLnBrk="0" hangingPunct="1">
        <a:defRPr sz="1800" kern="1200">
          <a:solidFill>
            <a:schemeClr val="tx1"/>
          </a:solidFill>
          <a:latin typeface="+mn-lt"/>
          <a:ea typeface="+mn-ea"/>
          <a:cs typeface="+mn-cs"/>
        </a:defRPr>
      </a:lvl2pPr>
      <a:lvl3pPr marL="914351" algn="l" defTabSz="914351" rtl="0" eaLnBrk="1" latinLnBrk="0" hangingPunct="1">
        <a:defRPr sz="1800" kern="1200">
          <a:solidFill>
            <a:schemeClr val="tx1"/>
          </a:solidFill>
          <a:latin typeface="+mn-lt"/>
          <a:ea typeface="+mn-ea"/>
          <a:cs typeface="+mn-cs"/>
        </a:defRPr>
      </a:lvl3pPr>
      <a:lvl4pPr marL="1371523" algn="l" defTabSz="914351" rtl="0" eaLnBrk="1" latinLnBrk="0" hangingPunct="1">
        <a:defRPr sz="1800" kern="1200">
          <a:solidFill>
            <a:schemeClr val="tx1"/>
          </a:solidFill>
          <a:latin typeface="+mn-lt"/>
          <a:ea typeface="+mn-ea"/>
          <a:cs typeface="+mn-cs"/>
        </a:defRPr>
      </a:lvl4pPr>
      <a:lvl5pPr marL="1828700" algn="l" defTabSz="914351" rtl="0" eaLnBrk="1" latinLnBrk="0" hangingPunct="1">
        <a:defRPr sz="1800" kern="1200">
          <a:solidFill>
            <a:schemeClr val="tx1"/>
          </a:solidFill>
          <a:latin typeface="+mn-lt"/>
          <a:ea typeface="+mn-ea"/>
          <a:cs typeface="+mn-cs"/>
        </a:defRPr>
      </a:lvl5pPr>
      <a:lvl6pPr marL="2285873" algn="l" defTabSz="914351" rtl="0" eaLnBrk="1" latinLnBrk="0" hangingPunct="1">
        <a:defRPr sz="1800" kern="1200">
          <a:solidFill>
            <a:schemeClr val="tx1"/>
          </a:solidFill>
          <a:latin typeface="+mn-lt"/>
          <a:ea typeface="+mn-ea"/>
          <a:cs typeface="+mn-cs"/>
        </a:defRPr>
      </a:lvl6pPr>
      <a:lvl7pPr marL="2743046" algn="l" defTabSz="914351" rtl="0" eaLnBrk="1" latinLnBrk="0" hangingPunct="1">
        <a:defRPr sz="1800" kern="1200">
          <a:solidFill>
            <a:schemeClr val="tx1"/>
          </a:solidFill>
          <a:latin typeface="+mn-lt"/>
          <a:ea typeface="+mn-ea"/>
          <a:cs typeface="+mn-cs"/>
        </a:defRPr>
      </a:lvl7pPr>
      <a:lvl8pPr marL="3200219" algn="l" defTabSz="914351" rtl="0" eaLnBrk="1" latinLnBrk="0" hangingPunct="1">
        <a:defRPr sz="1800" kern="1200">
          <a:solidFill>
            <a:schemeClr val="tx1"/>
          </a:solidFill>
          <a:latin typeface="+mn-lt"/>
          <a:ea typeface="+mn-ea"/>
          <a:cs typeface="+mn-cs"/>
        </a:defRPr>
      </a:lvl8pPr>
      <a:lvl9pPr marL="3657397" algn="l" defTabSz="91435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charset="0"/>
                <a:cs typeface="Arial" charset="0"/>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charset="0"/>
                <a:cs typeface="Arial"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defRPr>
            </a:lvl1pPr>
          </a:lstStyle>
          <a:p>
            <a:pPr defTabSz="914400" fontAlgn="base">
              <a:spcBef>
                <a:spcPct val="0"/>
              </a:spcBef>
              <a:spcAft>
                <a:spcPct val="0"/>
              </a:spcAft>
            </a:pPr>
            <a:fld id="{49684FC8-6CD1-41B1-9B44-76D133C1B885}" type="slidenum">
              <a:rPr lang="en-US" altLang="en-US" smtClean="0">
                <a:cs typeface="Arial" charset="0"/>
              </a:rPr>
              <a:pPr defTabSz="914400" fontAlgn="base">
                <a:spcBef>
                  <a:spcPct val="0"/>
                </a:spcBef>
                <a:spcAft>
                  <a:spcPct val="0"/>
                </a:spcAft>
              </a:pPr>
              <a:t>‹#›</a:t>
            </a:fld>
            <a:endParaRPr lang="en-US" altLang="en-US" smtClean="0">
              <a:cs typeface="Arial" charset="0"/>
            </a:endParaRPr>
          </a:p>
        </p:txBody>
      </p:sp>
    </p:spTree>
    <p:extLst>
      <p:ext uri="{BB962C8B-B14F-4D97-AF65-F5344CB8AC3E}">
        <p14:creationId xmlns:p14="http://schemas.microsoft.com/office/powerpoint/2010/main" val="420849066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cs typeface="Arial" charset="0"/>
        </a:defRPr>
      </a:lvl2pPr>
      <a:lvl3pPr algn="ctr" rtl="0" eaLnBrk="0" fontAlgn="base" hangingPunct="0">
        <a:spcBef>
          <a:spcPct val="0"/>
        </a:spcBef>
        <a:spcAft>
          <a:spcPct val="0"/>
        </a:spcAft>
        <a:defRPr sz="4400">
          <a:solidFill>
            <a:schemeClr val="tx1"/>
          </a:solidFill>
          <a:latin typeface="Arial" charset="0"/>
          <a:cs typeface="Arial" charset="0"/>
        </a:defRPr>
      </a:lvl3pPr>
      <a:lvl4pPr algn="ctr" rtl="0" eaLnBrk="0" fontAlgn="base" hangingPunct="0">
        <a:spcBef>
          <a:spcPct val="0"/>
        </a:spcBef>
        <a:spcAft>
          <a:spcPct val="0"/>
        </a:spcAft>
        <a:defRPr sz="4400">
          <a:solidFill>
            <a:schemeClr val="tx1"/>
          </a:solidFill>
          <a:latin typeface="Arial" charset="0"/>
          <a:cs typeface="Arial" charset="0"/>
        </a:defRPr>
      </a:lvl4pPr>
      <a:lvl5pPr algn="ctr" rtl="0" eaLnBrk="0" fontAlgn="base" hangingPunct="0">
        <a:spcBef>
          <a:spcPct val="0"/>
        </a:spcBef>
        <a:spcAft>
          <a:spcPct val="0"/>
        </a:spcAft>
        <a:defRPr sz="44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charset="0"/>
              </a:defRPr>
            </a:lvl1pPr>
          </a:lstStyle>
          <a:p>
            <a:pPr defTabSz="914400"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charset="0"/>
              </a:defRPr>
            </a:lvl1pPr>
          </a:lstStyle>
          <a:p>
            <a:pPr defTabSz="9144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pPr defTabSz="914400" fontAlgn="base">
              <a:spcBef>
                <a:spcPct val="0"/>
              </a:spcBef>
              <a:spcAft>
                <a:spcPct val="0"/>
              </a:spcAft>
            </a:pPr>
            <a:fld id="{DD249990-B502-48AA-921E-74A5C093824C}" type="slidenum">
              <a:rPr lang="en-US" altLang="en-US" smtClean="0">
                <a:cs typeface="Arial" panose="020B0604020202020204" pitchFamily="34" charset="0"/>
              </a:rPr>
              <a:pPr defTabSz="914400"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66921421"/>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1.xml"/><Relationship Id="rId1" Type="http://schemas.openxmlformats.org/officeDocument/2006/relationships/video" Target="https://www.youtube.com/embed/bgTSXC6xy9c" TargetMode="External"/><Relationship Id="rId4" Type="http://schemas.openxmlformats.org/officeDocument/2006/relationships/image" Target="../media/image51.jpeg"/></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v=i4FNBDMjza8" TargetMode="External"/><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yhcaikEp5sI" TargetMode="External"/><Relationship Id="rId2" Type="http://schemas.openxmlformats.org/officeDocument/2006/relationships/notesSlide" Target="../notesSlides/notesSlide96.xml"/><Relationship Id="rId1" Type="http://schemas.openxmlformats.org/officeDocument/2006/relationships/slideLayout" Target="../slideLayouts/slideLayout89.xml"/><Relationship Id="rId4" Type="http://schemas.openxmlformats.org/officeDocument/2006/relationships/image" Target="../media/image53.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9.xml"/><Relationship Id="rId1" Type="http://schemas.openxmlformats.org/officeDocument/2006/relationships/video" Target="https://www.youtube.com/embed/wYOrhiN3NCU" TargetMode="External"/><Relationship Id="rId4" Type="http://schemas.openxmlformats.org/officeDocument/2006/relationships/image" Target="../media/image54.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1.xml"/><Relationship Id="rId1" Type="http://schemas.openxmlformats.org/officeDocument/2006/relationships/video" Target="https://www.youtube.com/embed/zIwwrebE_YE" TargetMode="External"/><Relationship Id="rId4" Type="http://schemas.openxmlformats.org/officeDocument/2006/relationships/image" Target="../media/image55.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9.xml"/><Relationship Id="rId1" Type="http://schemas.openxmlformats.org/officeDocument/2006/relationships/video" Target="https://www.youtube.com/embed/CtSTppBXbPg" TargetMode="External"/><Relationship Id="rId4" Type="http://schemas.openxmlformats.org/officeDocument/2006/relationships/image" Target="../media/image56.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9.xml"/><Relationship Id="rId1" Type="http://schemas.openxmlformats.org/officeDocument/2006/relationships/video" Target="https://www.youtube.com/embed/W2ItTaXoJE8" TargetMode="External"/><Relationship Id="rId4" Type="http://schemas.openxmlformats.org/officeDocument/2006/relationships/image" Target="../media/image5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9.xml"/><Relationship Id="rId1" Type="http://schemas.openxmlformats.org/officeDocument/2006/relationships/video" Target="https://www.youtube.com/embed/R_Vv5XKHHlg" TargetMode="External"/><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Optimization_Systems_Associate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hyperlink" Target="http://ims2017.org/technical-program/competitions/3mt" TargetMode="External"/><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1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ims2017.org/technical-program/competitions/3mt" TargetMode="External"/><Relationship Id="rId2" Type="http://schemas.openxmlformats.org/officeDocument/2006/relationships/notesSlide" Target="../notesSlides/notesSlide108.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58.jpeg"/></Relationships>
</file>

<file path=ppt/slides/_rels/slide11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2.xml"/><Relationship Id="rId1" Type="http://schemas.openxmlformats.org/officeDocument/2006/relationships/video" Target="https://www.youtube.com/embed/xfNBH6JUTxc" TargetMode="External"/><Relationship Id="rId4" Type="http://schemas.openxmlformats.org/officeDocument/2006/relationships/image" Target="../media/image65.jpe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1.jpeg"/><Relationship Id="rId7" Type="http://schemas.openxmlformats.org/officeDocument/2006/relationships/image" Target="../media/image77.jpeg"/><Relationship Id="rId2" Type="http://schemas.openxmlformats.org/officeDocument/2006/relationships/notesSlide" Target="../notesSlides/notesSlide153.xml"/><Relationship Id="rId1" Type="http://schemas.openxmlformats.org/officeDocument/2006/relationships/slideLayout" Target="../slideLayouts/slideLayout7.xml"/><Relationship Id="rId6" Type="http://schemas.openxmlformats.org/officeDocument/2006/relationships/hyperlink" Target="http://static1.wikia.nocookie.net/__cb20130714021927/locomotive/images/9/94/GM_logo.jpeg" TargetMode="External"/><Relationship Id="rId5" Type="http://schemas.openxmlformats.org/officeDocument/2006/relationships/image" Target="../media/image72.jpeg"/><Relationship Id="rId4" Type="http://schemas.openxmlformats.org/officeDocument/2006/relationships/image" Target="../media/image76.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9.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9.xml"/></Relationships>
</file>

<file path=ppt/slides/_rels/slide1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7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jpeg"/><Relationship Id="rId7" Type="http://schemas.openxmlformats.org/officeDocument/2006/relationships/image" Target="../media/image83.png"/><Relationship Id="rId2" Type="http://schemas.openxmlformats.org/officeDocument/2006/relationships/notesSlide" Target="../notesSlides/notesSlide171.xml"/><Relationship Id="rId1" Type="http://schemas.openxmlformats.org/officeDocument/2006/relationships/slideLayout" Target="../slideLayouts/slideLayout16.xml"/><Relationship Id="rId6" Type="http://schemas.openxmlformats.org/officeDocument/2006/relationships/image" Target="../media/image21.png"/><Relationship Id="rId11" Type="http://schemas.openxmlformats.org/officeDocument/2006/relationships/image" Target="../media/image87.png"/><Relationship Id="rId5" Type="http://schemas.openxmlformats.org/officeDocument/2006/relationships/hyperlink" Target="https://www.google.ca/url?sa=i&amp;rct=j&amp;q=&amp;esrc=s&amp;source=images&amp;cd=&amp;cad=rja&amp;uact=8&amp;ved=0ahUKEwiJlK2zmLTMAhUlnoMKHb14AgQQjRwIBw&amp;url=https://en.wikipedia.org/wiki/File:IEEE_logo.svg&amp;psig=AFQjCNGnqLaoktuULwNmRnI4fO2Y_YnmDg&amp;ust=1462031097393838" TargetMode="External"/><Relationship Id="rId10" Type="http://schemas.openxmlformats.org/officeDocument/2006/relationships/image" Target="../media/image86.png"/><Relationship Id="rId4" Type="http://schemas.openxmlformats.org/officeDocument/2006/relationships/image" Target="../media/image22.png"/><Relationship Id="rId9" Type="http://schemas.openxmlformats.org/officeDocument/2006/relationships/image" Target="../media/image85.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pn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jpeg"/><Relationship Id="rId11" Type="http://schemas.openxmlformats.org/officeDocument/2006/relationships/hyperlink" Target="https://www.google.ca/url?sa=i&amp;rct=j&amp;q=&amp;esrc=s&amp;source=images&amp;cd=&amp;cad=rja&amp;uact=8&amp;ved=0ahUKEwiJlK2zmLTMAhUlnoMKHb14AgQQjRwIBw&amp;url=https://en.wikipedia.org/wiki/File:IEEE_logo.svg&amp;psig=AFQjCNGnqLaoktuULwNmRnI4fO2Y_YnmDg&amp;ust=1462031097393838" TargetMode="External"/><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4.emf"/><Relationship Id="rId18" Type="http://schemas.openxmlformats.org/officeDocument/2006/relationships/image" Target="../media/image27.wmf"/><Relationship Id="rId3" Type="http://schemas.openxmlformats.org/officeDocument/2006/relationships/notesSlide" Target="../notesSlides/notesSlide21.xml"/><Relationship Id="rId21" Type="http://schemas.openxmlformats.org/officeDocument/2006/relationships/oleObject" Target="../embeddings/oleObject7.bin"/><Relationship Id="rId7" Type="http://schemas.openxmlformats.org/officeDocument/2006/relationships/image" Target="../media/image24.wmf"/><Relationship Id="rId12" Type="http://schemas.openxmlformats.org/officeDocument/2006/relationships/image" Target="../media/image33.emf"/><Relationship Id="rId17" Type="http://schemas.openxmlformats.org/officeDocument/2006/relationships/oleObject" Target="../embeddings/oleObject5.bin"/><Relationship Id="rId2" Type="http://schemas.openxmlformats.org/officeDocument/2006/relationships/slideLayout" Target="../slideLayouts/slideLayout207.xml"/><Relationship Id="rId16" Type="http://schemas.openxmlformats.org/officeDocument/2006/relationships/image" Target="../media/image26.wmf"/><Relationship Id="rId20" Type="http://schemas.openxmlformats.org/officeDocument/2006/relationships/image" Target="../media/image28.w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2.emf"/><Relationship Id="rId24" Type="http://schemas.openxmlformats.org/officeDocument/2006/relationships/image" Target="../media/image30.emf"/><Relationship Id="rId5" Type="http://schemas.openxmlformats.org/officeDocument/2006/relationships/image" Target="../media/image23.emf"/><Relationship Id="rId15" Type="http://schemas.openxmlformats.org/officeDocument/2006/relationships/oleObject" Target="../embeddings/oleObject4.bin"/><Relationship Id="rId23" Type="http://schemas.openxmlformats.org/officeDocument/2006/relationships/oleObject" Target="../embeddings/oleObject8.bin"/><Relationship Id="rId10" Type="http://schemas.openxmlformats.org/officeDocument/2006/relationships/image" Target="../media/image31.emf"/><Relationship Id="rId19"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image" Target="../media/image25.wmf"/><Relationship Id="rId14" Type="http://schemas.openxmlformats.org/officeDocument/2006/relationships/image" Target="../media/image35.emf"/><Relationship Id="rId22" Type="http://schemas.openxmlformats.org/officeDocument/2006/relationships/image" Target="../media/image29.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docid=ND30i3_sQrv84M&amp;tbnid=HNDj-6h28cqnlM:&amp;ved=0CAUQjRw&amp;url=http://www.theguardian.com/technology/2009/sep/21/pass-notes-emoticons-email&amp;ei=by4CU7fJJanY2AXx44DgAQ&amp;bvm=bv.61535280,d.aWc&amp;psig=AFQjCNHUHrraCkwUnMilmbVugDRwu0wkDw&amp;ust=1392738269534580"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hyperlink" Target="https://www.alumni.hbs.edu/careers/navigating-your-career/making-a-career-change/Pages/elevator-pitch-builder.aspx"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hyperlink" Target="http://www.alumni.hbs.edu/careers/pitch/"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John_Bandler"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en.wikipedia.org/wiki/Optimization_Systems_Associates" TargetMode="External"/><Relationship Id="rId4" Type="http://schemas.openxmlformats.org/officeDocument/2006/relationships/hyperlink" Target="https://en.wikipedia.org/wiki/Space_mapping"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www.youtube.com/watch?v=l57JAOSWNyA" TargetMode="External"/><Relationship Id="rId3" Type="http://schemas.openxmlformats.org/officeDocument/2006/relationships/hyperlink" Target="https://www.youtube.com/vvanpetten" TargetMode="External"/><Relationship Id="rId7" Type="http://schemas.openxmlformats.org/officeDocument/2006/relationships/hyperlink" Target="http://www.alumni.hbs.edu/careers/pitch/"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hyperlink" Target="https://www.youtube.com/watch?v=ZLWWAZ3VDiM" TargetMode="External"/><Relationship Id="rId5" Type="http://schemas.openxmlformats.org/officeDocument/2006/relationships/hyperlink" Target="https://www.youtube.com/watch?v=cef35Fk7YD8" TargetMode="External"/><Relationship Id="rId4" Type="http://schemas.openxmlformats.org/officeDocument/2006/relationships/hyperlink" Target="https://www.youtube.com/watch?v=BVnUmSdPSKM" TargetMode="External"/><Relationship Id="rId9" Type="http://schemas.openxmlformats.org/officeDocument/2006/relationships/image" Target="../media/image3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hyperlink" Target="http://upload.wikimedia.org/wikipedia/commons/c/c8/Daniel_KAHNEMAN.jpg"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6.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18.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8.xml"/><Relationship Id="rId1" Type="http://schemas.openxmlformats.org/officeDocument/2006/relationships/slideLayout" Target="../slideLayouts/slideLayout118.xml"/><Relationship Id="rId4" Type="http://schemas.openxmlformats.org/officeDocument/2006/relationships/image" Target="../media/image4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3.xml"/></Relationships>
</file>

<file path=ppt/slides/_rels/slide99.xml.rels><?xml version="1.0" encoding="UTF-8" standalone="yes"?>
<Relationships xmlns="http://schemas.openxmlformats.org/package/2006/relationships"><Relationship Id="rId8" Type="http://schemas.openxmlformats.org/officeDocument/2006/relationships/hyperlink" Target="http://www.youtube.com/watch?v=QwwAlQ5l5Po" TargetMode="External"/><Relationship Id="rId13" Type="http://schemas.openxmlformats.org/officeDocument/2006/relationships/image" Target="../media/image50.jpeg"/><Relationship Id="rId3" Type="http://schemas.openxmlformats.org/officeDocument/2006/relationships/hyperlink" Target="http://www.sos.mcmaster.ca/" TargetMode="External"/><Relationship Id="rId7" Type="http://schemas.openxmlformats.org/officeDocument/2006/relationships/hyperlink" Target="http://www.bandler.com/coalition" TargetMode="External"/><Relationship Id="rId12" Type="http://schemas.openxmlformats.org/officeDocument/2006/relationships/hyperlink" Target="https://www.youtube.com/watch?v=KZXkozcyugE" TargetMode="External"/><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hyperlink" Target="http://www.bandler.com/jwb/bandler_impressions_and_subtext_rump_ims_2012.pdf" TargetMode="External"/><Relationship Id="rId11" Type="http://schemas.openxmlformats.org/officeDocument/2006/relationships/image" Target="../media/image49.jpeg"/><Relationship Id="rId5" Type="http://schemas.openxmlformats.org/officeDocument/2006/relationships/hyperlink" Target="http://www.bandler.com/phasetwo" TargetMode="External"/><Relationship Id="rId10" Type="http://schemas.openxmlformats.org/officeDocument/2006/relationships/image" Target="../media/image48.jpeg"/><Relationship Id="rId4" Type="http://schemas.openxmlformats.org/officeDocument/2006/relationships/hyperlink" Target="http://www.bandler.com/act" TargetMode="External"/><Relationship Id="rId9" Type="http://schemas.openxmlformats.org/officeDocument/2006/relationships/hyperlink" Target="http://www.youtube.com/watch?v=Gf-VbBcG4Z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27384"/>
            <a:ext cx="5165447" cy="6874984"/>
          </a:xfrm>
          <a:prstGeom prst="rect">
            <a:avLst/>
          </a:prstGeom>
        </p:spPr>
      </p:pic>
      <p:sp>
        <p:nvSpPr>
          <p:cNvPr id="2" name="Slide Number Placeholder 1"/>
          <p:cNvSpPr>
            <a:spLocks noGrp="1"/>
          </p:cNvSpPr>
          <p:nvPr>
            <p:ph type="sldNum" sz="quarter" idx="12"/>
          </p:nvPr>
        </p:nvSpPr>
        <p:spPr/>
        <p:txBody>
          <a:bodyPr/>
          <a:lstStyle/>
          <a:p>
            <a:fld id="{90D8E050-F440-458C-9ADB-EB99EA1C7552}" type="slidenum">
              <a:rPr lang="en-US" altLang="en-US" smtClean="0"/>
              <a:pPr/>
              <a:t>1</a:t>
            </a:fld>
            <a:endParaRPr lang="en-US" altLang="en-US"/>
          </a:p>
        </p:txBody>
      </p:sp>
      <p:pic>
        <p:nvPicPr>
          <p:cNvPr id="3" name="Elevator_Pitch_Aimee_Kessler_Evans_2016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09416" y="5620956"/>
            <a:ext cx="406400" cy="544348"/>
          </a:xfrm>
          <a:prstGeom prst="rect">
            <a:avLst/>
          </a:prstGeom>
        </p:spPr>
      </p:pic>
      <p:sp>
        <p:nvSpPr>
          <p:cNvPr id="8" name="TextBox 7"/>
          <p:cNvSpPr txBox="1">
            <a:spLocks noChangeArrowheads="1"/>
          </p:cNvSpPr>
          <p:nvPr/>
        </p:nvSpPr>
        <p:spPr bwMode="auto">
          <a:xfrm>
            <a:off x="5146129" y="6392361"/>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white"/>
                </a:solidFill>
                <a:cs typeface="Arial" panose="020B0604020202020204" pitchFamily="34" charset="0"/>
              </a:rPr>
              <a:t>Photo: John Bandler, 2016 </a:t>
            </a:r>
          </a:p>
        </p:txBody>
      </p:sp>
    </p:spTree>
    <p:extLst>
      <p:ext uri="{BB962C8B-B14F-4D97-AF65-F5344CB8AC3E}">
        <p14:creationId xmlns:p14="http://schemas.microsoft.com/office/powerpoint/2010/main" val="1496765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RATE ME NOW</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ON A SCALE OF </a:t>
            </a:r>
            <a:r>
              <a:rPr lang="en-US" altLang="en-US" b="1" dirty="0" smtClean="0">
                <a:solidFill>
                  <a:srgbClr val="FF0000"/>
                </a:solidFill>
                <a:latin typeface="Arial" panose="020B0604020202020204" pitchFamily="34" charset="0"/>
                <a:cs typeface="Arial" panose="020B0604020202020204" pitchFamily="34" charset="0"/>
              </a:rPr>
              <a:t>0</a:t>
            </a:r>
            <a:r>
              <a:rPr lang="en-US" altLang="en-US" dirty="0" smtClean="0">
                <a:latin typeface="Arial" panose="020B0604020202020204" pitchFamily="34" charset="0"/>
                <a:cs typeface="Arial" panose="020B0604020202020204" pitchFamily="34" charset="0"/>
              </a:rPr>
              <a:t> TO </a:t>
            </a:r>
            <a:r>
              <a:rPr lang="en-US" altLang="en-US" b="1" dirty="0" smtClean="0">
                <a:solidFill>
                  <a:srgbClr val="FF0000"/>
                </a:solidFill>
                <a:latin typeface="Arial" panose="020B0604020202020204" pitchFamily="34" charset="0"/>
                <a:cs typeface="Arial" panose="020B0604020202020204" pitchFamily="34" charset="0"/>
              </a:rPr>
              <a:t>10</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2016 </a:t>
            </a:r>
          </a:p>
        </p:txBody>
      </p:sp>
    </p:spTree>
    <p:extLst>
      <p:ext uri="{BB962C8B-B14F-4D97-AF65-F5344CB8AC3E}">
        <p14:creationId xmlns:p14="http://schemas.microsoft.com/office/powerpoint/2010/main" val="161208099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Title 1"/>
          <p:cNvSpPr>
            <a:spLocks noGrp="1"/>
          </p:cNvSpPr>
          <p:nvPr>
            <p:ph type="ctrTitle"/>
          </p:nvPr>
        </p:nvSpPr>
        <p:spPr>
          <a:xfrm>
            <a:off x="685800" y="2130432"/>
            <a:ext cx="7772400" cy="1470025"/>
          </a:xfrm>
        </p:spPr>
        <p:txBody>
          <a:bodyPr/>
          <a:lstStyle/>
          <a:p>
            <a:endParaRPr lang="en-US" altLang="en-US" smtClean="0"/>
          </a:p>
        </p:txBody>
      </p:sp>
      <p:sp>
        <p:nvSpPr>
          <p:cNvPr id="200707" name="Subtitle 2"/>
          <p:cNvSpPr>
            <a:spLocks noGrp="1"/>
          </p:cNvSpPr>
          <p:nvPr>
            <p:ph type="subTitle" idx="4294967295"/>
          </p:nvPr>
        </p:nvSpPr>
        <p:spPr>
          <a:xfrm>
            <a:off x="1371600" y="3886200"/>
            <a:ext cx="6400800" cy="1752600"/>
          </a:xfrm>
        </p:spPr>
        <p:txBody>
          <a:bodyPr/>
          <a:lstStyle/>
          <a:p>
            <a:endParaRPr lang="en-US" altLang="en-US" smtClean="0"/>
          </a:p>
        </p:txBody>
      </p:sp>
      <p:pic>
        <p:nvPicPr>
          <p:cNvPr id="2" name="bgTSXC6xy9c"/>
          <p:cNvPicPr>
            <a:picLocks noRot="1" noChangeAspect="1"/>
          </p:cNvPicPr>
          <p:nvPr>
            <a:videoFile r:link="rId1"/>
          </p:nvPr>
        </p:nvPicPr>
        <p:blipFill>
          <a:blip r:embed="rId4"/>
          <a:stretch>
            <a:fillRect/>
          </a:stretch>
        </p:blipFill>
        <p:spPr>
          <a:xfrm>
            <a:off x="-24342" y="1700808"/>
            <a:ext cx="9168342" cy="5157192"/>
          </a:xfrm>
          <a:prstGeom prst="rect">
            <a:avLst/>
          </a:prstGeom>
        </p:spPr>
      </p:pic>
      <p:sp>
        <p:nvSpPr>
          <p:cNvPr id="5" name="Rectangle 2"/>
          <p:cNvSpPr>
            <a:spLocks noChangeArrowheads="1"/>
          </p:cNvSpPr>
          <p:nvPr/>
        </p:nvSpPr>
        <p:spPr bwMode="auto">
          <a:xfrm>
            <a:off x="457200" y="508001"/>
            <a:ext cx="821848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dirty="0">
                <a:solidFill>
                  <a:prstClr val="white"/>
                </a:solidFill>
                <a:latin typeface="Arial" charset="0"/>
              </a:rPr>
              <a:t>John </a:t>
            </a:r>
            <a:r>
              <a:rPr lang="en-US" altLang="en-US" sz="2400" b="1" dirty="0" err="1">
                <a:solidFill>
                  <a:prstClr val="white"/>
                </a:solidFill>
                <a:latin typeface="Arial" charset="0"/>
              </a:rPr>
              <a:t>Bandler’s</a:t>
            </a:r>
            <a:r>
              <a:rPr lang="en-US" altLang="en-US" sz="2400" b="1" dirty="0">
                <a:solidFill>
                  <a:prstClr val="white"/>
                </a:solidFill>
                <a:latin typeface="Arial" charset="0"/>
              </a:rPr>
              <a:t> </a:t>
            </a:r>
            <a:r>
              <a:rPr lang="en-US" altLang="en-US" sz="2400" b="1" dirty="0" err="1">
                <a:solidFill>
                  <a:prstClr val="white"/>
                </a:solidFill>
                <a:latin typeface="Arial" charset="0"/>
              </a:rPr>
              <a:t>Jahzara’s</a:t>
            </a:r>
            <a:r>
              <a:rPr lang="en-US" altLang="en-US" sz="2400" b="1" dirty="0">
                <a:solidFill>
                  <a:prstClr val="white"/>
                </a:solidFill>
                <a:latin typeface="Arial" charset="0"/>
              </a:rPr>
              <a:t> Triangle</a:t>
            </a:r>
          </a:p>
          <a:p>
            <a:pPr>
              <a:spcBef>
                <a:spcPct val="0"/>
              </a:spcBef>
              <a:buFontTx/>
              <a:buNone/>
            </a:pPr>
            <a:endParaRPr lang="en-US" altLang="en-US" sz="2400" b="1" dirty="0">
              <a:solidFill>
                <a:prstClr val="white"/>
              </a:solidFill>
              <a:latin typeface="Arial" charset="0"/>
            </a:endParaRPr>
          </a:p>
          <a:p>
            <a:pPr>
              <a:spcBef>
                <a:spcPct val="0"/>
              </a:spcBef>
              <a:buFontTx/>
              <a:buNone/>
            </a:pPr>
            <a:r>
              <a:rPr lang="en-US" altLang="en-US" sz="2400" dirty="0">
                <a:solidFill>
                  <a:prstClr val="white"/>
                </a:solidFill>
                <a:latin typeface="Arial" charset="0"/>
              </a:rPr>
              <a:t>pitched on YouTube by Genevieve Jack as Candy Quill</a:t>
            </a:r>
            <a:endParaRPr lang="en-US" altLang="en-US" sz="2400" dirty="0">
              <a:solidFill>
                <a:prstClr val="white"/>
              </a:solidFill>
              <a:latin typeface="Courier Final Draft" pitchFamily="49" charset="0"/>
            </a:endParaRPr>
          </a:p>
          <a:p>
            <a:pPr>
              <a:spcBef>
                <a:spcPct val="0"/>
              </a:spcBef>
              <a:buFontTx/>
              <a:buNone/>
            </a:pPr>
            <a:r>
              <a:rPr lang="en-US" altLang="en-US" sz="2400" dirty="0">
                <a:solidFill>
                  <a:prstClr val="white"/>
                </a:solidFill>
                <a:latin typeface="Courier Final Draft" pitchFamily="49" charset="0"/>
              </a:rPr>
              <a:t>			</a:t>
            </a:r>
            <a:endParaRPr lang="en-US" altLang="en-US" sz="2400" dirty="0">
              <a:solidFill>
                <a:prstClr val="white"/>
              </a:solidFill>
              <a:latin typeface="Arial" charset="0"/>
            </a:endParaRPr>
          </a:p>
        </p:txBody>
      </p:sp>
    </p:spTree>
    <p:extLst>
      <p:ext uri="{BB962C8B-B14F-4D97-AF65-F5344CB8AC3E}">
        <p14:creationId xmlns:p14="http://schemas.microsoft.com/office/powerpoint/2010/main" val="48397407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27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2CEAFE0-ED97-4040-96ED-0C4D7FABC297}" type="slidenum">
              <a:rPr lang="en-US" altLang="en-US" sz="1200">
                <a:solidFill>
                  <a:srgbClr val="898989"/>
                </a:solidFill>
              </a:rPr>
              <a:pPr>
                <a:spcBef>
                  <a:spcPct val="0"/>
                </a:spcBef>
                <a:buFontTx/>
                <a:buNone/>
              </a:pPr>
              <a:t>101</a:t>
            </a:fld>
            <a:endParaRPr lang="en-US" altLang="en-US" sz="1200">
              <a:solidFill>
                <a:srgbClr val="898989"/>
              </a:solidFill>
            </a:endParaRPr>
          </a:p>
        </p:txBody>
      </p:sp>
      <p:sp>
        <p:nvSpPr>
          <p:cNvPr id="202755" name="Rectangle 2"/>
          <p:cNvSpPr>
            <a:spLocks noChangeArrowheads="1"/>
          </p:cNvSpPr>
          <p:nvPr/>
        </p:nvSpPr>
        <p:spPr bwMode="auto">
          <a:xfrm>
            <a:off x="0" y="5949950"/>
            <a:ext cx="914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Tx/>
              <a:buNone/>
            </a:pPr>
            <a:r>
              <a:rPr lang="en-CA" altLang="en-US" sz="2400" b="1">
                <a:solidFill>
                  <a:srgbClr val="FFFFFF"/>
                </a:solidFill>
                <a:ea typeface="SimSun" pitchFamily="2" charset="-122"/>
              </a:rPr>
              <a:t>The Hamilton Fringe Festival, July 17-27, 2014, www.bandler.com/coalition</a:t>
            </a:r>
          </a:p>
        </p:txBody>
      </p:sp>
      <p:sp>
        <p:nvSpPr>
          <p:cNvPr id="202756" name="TextBox 7"/>
          <p:cNvSpPr txBox="1">
            <a:spLocks noChangeArrowheads="1"/>
          </p:cNvSpPr>
          <p:nvPr/>
        </p:nvSpPr>
        <p:spPr bwMode="auto">
          <a:xfrm>
            <a:off x="323850" y="6392863"/>
            <a:ext cx="1657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20" rIns="91433" bIns="4572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CA" altLang="en-US" sz="1200">
                <a:solidFill>
                  <a:srgbClr val="FFFFFF"/>
                </a:solidFill>
              </a:rPr>
              <a:t>Photo: John Bandler </a:t>
            </a:r>
          </a:p>
        </p:txBody>
      </p:sp>
      <p:pic>
        <p:nvPicPr>
          <p:cNvPr id="202757" name="Picture 3" descr="C:\BACKUP-PC-BANDLER-03\F_drive\Hamilton_Fringe_2014\Virtual Images\The_Trial_of_Naomi_Verne_Promo_Image_Low_R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1" y="333377"/>
            <a:ext cx="5472113"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39735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7D5170E4-27DD-42BF-8BC0-6EAEB46C7253}" type="slidenum">
              <a:rPr lang="en-US" altLang="en-US" sz="1200">
                <a:solidFill>
                  <a:srgbClr val="898989"/>
                </a:solidFill>
              </a:rPr>
              <a:pPr>
                <a:spcBef>
                  <a:spcPct val="0"/>
                </a:spcBef>
                <a:buFontTx/>
                <a:buNone/>
              </a:pPr>
              <a:t>102</a:t>
            </a:fld>
            <a:endParaRPr lang="en-US" altLang="en-US" sz="1200">
              <a:solidFill>
                <a:srgbClr val="898989"/>
              </a:solidFill>
            </a:endParaRPr>
          </a:p>
        </p:txBody>
      </p:sp>
      <p:sp>
        <p:nvSpPr>
          <p:cNvPr id="135171" name="Rectangle 2"/>
          <p:cNvSpPr>
            <a:spLocks noChangeArrowheads="1"/>
          </p:cNvSpPr>
          <p:nvPr/>
        </p:nvSpPr>
        <p:spPr bwMode="auto">
          <a:xfrm>
            <a:off x="0" y="5949950"/>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defTabSz="914400" fontAlgn="base">
              <a:spcBef>
                <a:spcPct val="0"/>
              </a:spcBef>
              <a:spcAft>
                <a:spcPct val="0"/>
              </a:spcAft>
              <a:buFontTx/>
              <a:buNone/>
            </a:pPr>
            <a:r>
              <a:rPr lang="en-CA" altLang="en-US" sz="2400" b="1" smtClean="0">
                <a:solidFill>
                  <a:prstClr val="white"/>
                </a:solidFill>
                <a:ea typeface="SimSun" pitchFamily="2" charset="-122"/>
                <a:cs typeface="Arial" charset="0"/>
              </a:rPr>
              <a:t>The Hamilton Fringe Festival, July 14-24, 2016 www.bandler.com/julibee</a:t>
            </a:r>
          </a:p>
        </p:txBody>
      </p:sp>
      <p:pic>
        <p:nvPicPr>
          <p:cNvPr id="135172" name="Picture 2" descr="C:\BACKUP-PC-BANDLER-03\F_drive\Hamilton_Fringe_2016\Graphics\Christmas_Eve_at_the_Julibee_Motel_key_promo_image_mid_re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375" y="-26988"/>
            <a:ext cx="5545138" cy="554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Box 1"/>
          <p:cNvSpPr txBox="1">
            <a:spLocks noChangeArrowheads="1"/>
          </p:cNvSpPr>
          <p:nvPr/>
        </p:nvSpPr>
        <p:spPr bwMode="auto">
          <a:xfrm>
            <a:off x="169863" y="404813"/>
            <a:ext cx="4967287"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eaLnBrk="0" fontAlgn="base" hangingPunct="0">
              <a:spcBef>
                <a:spcPct val="0"/>
              </a:spcBef>
              <a:spcAft>
                <a:spcPct val="0"/>
              </a:spcAft>
              <a:buFontTx/>
              <a:buNone/>
            </a:pPr>
            <a:r>
              <a:rPr lang="en-CA" altLang="en-US" sz="2400" dirty="0" smtClean="0">
                <a:solidFill>
                  <a:prstClr val="white"/>
                </a:solidFill>
                <a:latin typeface="Adobe Garamond Pro" pitchFamily="18" charset="0"/>
                <a:cs typeface="Arial" charset="0"/>
              </a:rPr>
              <a:t>John Bandler’s</a:t>
            </a:r>
          </a:p>
          <a:p>
            <a:pPr defTabSz="914400" eaLnBrk="0" fontAlgn="base" hangingPunct="0">
              <a:spcBef>
                <a:spcPct val="0"/>
              </a:spcBef>
              <a:spcAft>
                <a:spcPct val="0"/>
              </a:spcAft>
              <a:buFontTx/>
              <a:buNone/>
            </a:pPr>
            <a:r>
              <a:rPr lang="en-CA" altLang="en-US" sz="3600" b="1" dirty="0" smtClean="0">
                <a:solidFill>
                  <a:prstClr val="white"/>
                </a:solidFill>
                <a:latin typeface="Adobe Garamond Pro" pitchFamily="18" charset="0"/>
                <a:cs typeface="Arial" charset="0"/>
              </a:rPr>
              <a:t>Christmas Eve</a:t>
            </a:r>
          </a:p>
          <a:p>
            <a:pPr defTabSz="914400" eaLnBrk="0" fontAlgn="base" hangingPunct="0">
              <a:spcBef>
                <a:spcPct val="0"/>
              </a:spcBef>
              <a:spcAft>
                <a:spcPct val="0"/>
              </a:spcAft>
              <a:buFontTx/>
              <a:buNone/>
            </a:pPr>
            <a:r>
              <a:rPr lang="en-CA" altLang="en-US" sz="2400" dirty="0" smtClean="0">
                <a:solidFill>
                  <a:prstClr val="white"/>
                </a:solidFill>
                <a:latin typeface="Adobe Garamond Pro" pitchFamily="18" charset="0"/>
                <a:cs typeface="Arial" charset="0"/>
              </a:rPr>
              <a:t>at the</a:t>
            </a:r>
            <a:r>
              <a:rPr lang="en-CA" altLang="en-US" sz="2400" b="1" dirty="0" smtClean="0">
                <a:solidFill>
                  <a:prstClr val="white"/>
                </a:solidFill>
                <a:latin typeface="Adobe Garamond Pro" pitchFamily="18" charset="0"/>
                <a:cs typeface="Arial" charset="0"/>
              </a:rPr>
              <a:t> </a:t>
            </a:r>
            <a:r>
              <a:rPr lang="en-CA" altLang="en-US" sz="3600" b="1" dirty="0" err="1" smtClean="0">
                <a:solidFill>
                  <a:prstClr val="white"/>
                </a:solidFill>
                <a:latin typeface="Adobe Garamond Pro" pitchFamily="18" charset="0"/>
                <a:cs typeface="Arial" charset="0"/>
              </a:rPr>
              <a:t>Julibee</a:t>
            </a:r>
            <a:r>
              <a:rPr lang="en-CA" altLang="en-US" sz="3600" b="1" dirty="0" smtClean="0">
                <a:solidFill>
                  <a:prstClr val="white"/>
                </a:solidFill>
                <a:latin typeface="Adobe Garamond Pro" pitchFamily="18" charset="0"/>
                <a:cs typeface="Arial" charset="0"/>
              </a:rPr>
              <a:t> Motel</a:t>
            </a:r>
          </a:p>
          <a:p>
            <a:pPr defTabSz="914400" eaLnBrk="0" fontAlgn="base" hangingPunct="0">
              <a:spcBef>
                <a:spcPct val="0"/>
              </a:spcBef>
              <a:spcAft>
                <a:spcPct val="0"/>
              </a:spcAft>
              <a:buFontTx/>
              <a:buNone/>
            </a:pPr>
            <a:r>
              <a:rPr lang="en-CA" altLang="en-US" sz="2400" dirty="0" smtClean="0">
                <a:solidFill>
                  <a:prstClr val="white"/>
                </a:solidFill>
                <a:latin typeface="Adobe Garamond Pro" pitchFamily="18" charset="0"/>
                <a:cs typeface="Arial" charset="0"/>
              </a:rPr>
              <a:t>Directed by Tom Mackan</a:t>
            </a:r>
          </a:p>
          <a:p>
            <a:pPr defTabSz="914400" eaLnBrk="0" fontAlgn="base" hangingPunct="0">
              <a:spcBef>
                <a:spcPct val="0"/>
              </a:spcBef>
              <a:spcAft>
                <a:spcPct val="0"/>
              </a:spcAft>
              <a:buFontTx/>
              <a:buNone/>
            </a:pPr>
            <a:endParaRPr lang="en-CA" altLang="en-US" sz="2400" dirty="0" smtClean="0">
              <a:solidFill>
                <a:prstClr val="white"/>
              </a:solidFill>
              <a:latin typeface="Adobe Garamond Pro" pitchFamily="18" charset="0"/>
              <a:cs typeface="Arial" charset="0"/>
            </a:endParaRPr>
          </a:p>
          <a:p>
            <a:pPr defTabSz="914400" eaLnBrk="0" fontAlgn="base" hangingPunct="0">
              <a:spcBef>
                <a:spcPct val="0"/>
              </a:spcBef>
              <a:spcAft>
                <a:spcPct val="0"/>
              </a:spcAft>
              <a:buFontTx/>
              <a:buNone/>
            </a:pPr>
            <a:endParaRPr lang="en-CA" altLang="en-US" sz="2400" dirty="0" smtClean="0">
              <a:solidFill>
                <a:prstClr val="white"/>
              </a:solidFill>
              <a:latin typeface="Adobe Garamond Pro" pitchFamily="18" charset="0"/>
              <a:cs typeface="Arial" charset="0"/>
            </a:endParaRPr>
          </a:p>
          <a:p>
            <a:pPr defTabSz="914400" eaLnBrk="0" fontAlgn="base" hangingPunct="0">
              <a:spcBef>
                <a:spcPct val="0"/>
              </a:spcBef>
              <a:spcAft>
                <a:spcPct val="0"/>
              </a:spcAft>
              <a:buFontTx/>
              <a:buNone/>
            </a:pPr>
            <a:endParaRPr lang="en-CA" altLang="en-US" sz="2400" dirty="0" smtClean="0">
              <a:solidFill>
                <a:prstClr val="white"/>
              </a:solidFill>
              <a:latin typeface="Adobe Garamond Pro" pitchFamily="18" charset="0"/>
              <a:cs typeface="Arial" charset="0"/>
            </a:endParaRPr>
          </a:p>
          <a:p>
            <a:pPr defTabSz="914400" eaLnBrk="0" fontAlgn="base" hangingPunct="0">
              <a:spcBef>
                <a:spcPct val="0"/>
              </a:spcBef>
              <a:spcAft>
                <a:spcPct val="0"/>
              </a:spcAft>
              <a:buFontTx/>
              <a:buNone/>
            </a:pPr>
            <a:endParaRPr lang="en-CA" altLang="en-US" sz="2400" dirty="0" smtClean="0">
              <a:solidFill>
                <a:prstClr val="white"/>
              </a:solidFill>
              <a:latin typeface="Adobe Garamond Pro" pitchFamily="18" charset="0"/>
              <a:cs typeface="Arial" charset="0"/>
            </a:endParaRPr>
          </a:p>
          <a:p>
            <a:pPr defTabSz="914400" eaLnBrk="0" fontAlgn="base" hangingPunct="0">
              <a:spcBef>
                <a:spcPct val="0"/>
              </a:spcBef>
              <a:spcAft>
                <a:spcPct val="0"/>
              </a:spcAft>
              <a:buFontTx/>
              <a:buNone/>
            </a:pPr>
            <a:r>
              <a:rPr lang="en-CA" altLang="en-US" sz="2400" dirty="0" smtClean="0">
                <a:solidFill>
                  <a:prstClr val="white"/>
                </a:solidFill>
                <a:latin typeface="Adobe Garamond Pro" pitchFamily="18" charset="0"/>
                <a:cs typeface="Arial" charset="0"/>
              </a:rPr>
              <a:t>	Aimee Kessler Evans</a:t>
            </a:r>
          </a:p>
          <a:p>
            <a:pPr defTabSz="914400" eaLnBrk="0" fontAlgn="base" hangingPunct="0">
              <a:spcBef>
                <a:spcPct val="0"/>
              </a:spcBef>
              <a:spcAft>
                <a:spcPct val="0"/>
              </a:spcAft>
              <a:buFontTx/>
              <a:buNone/>
            </a:pPr>
            <a:r>
              <a:rPr lang="en-CA" altLang="en-US" sz="2400" dirty="0" smtClean="0">
                <a:solidFill>
                  <a:prstClr val="white"/>
                </a:solidFill>
                <a:latin typeface="Adobe Garamond Pro" pitchFamily="18" charset="0"/>
                <a:cs typeface="Arial" charset="0"/>
              </a:rPr>
              <a:t>	James Thomas</a:t>
            </a:r>
            <a:endParaRPr lang="en-US" altLang="en-US" sz="2400" dirty="0" smtClean="0">
              <a:solidFill>
                <a:prstClr val="white"/>
              </a:solidFill>
              <a:latin typeface="Adobe Garamond Pro" pitchFamily="18" charset="0"/>
              <a:cs typeface="Arial" charset="0"/>
            </a:endParaRPr>
          </a:p>
        </p:txBody>
      </p:sp>
      <p:sp>
        <p:nvSpPr>
          <p:cNvPr id="135174" name="TextBox 7"/>
          <p:cNvSpPr txBox="1">
            <a:spLocks noChangeArrowheads="1"/>
          </p:cNvSpPr>
          <p:nvPr/>
        </p:nvSpPr>
        <p:spPr bwMode="auto">
          <a:xfrm>
            <a:off x="4427538" y="5589588"/>
            <a:ext cx="4465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CA" altLang="en-US" sz="1200" dirty="0" smtClean="0">
                <a:solidFill>
                  <a:prstClr val="white"/>
                </a:solidFill>
                <a:cs typeface="Arial" charset="0"/>
              </a:rPr>
              <a:t>Photo: John Bandler        Image Design: Paulina </a:t>
            </a:r>
            <a:r>
              <a:rPr lang="en-US" altLang="en-US" sz="1200" dirty="0" err="1" smtClean="0">
                <a:solidFill>
                  <a:prstClr val="white"/>
                </a:solidFill>
                <a:cs typeface="Arial" charset="0"/>
              </a:rPr>
              <a:t>Rzeczkowska</a:t>
            </a:r>
            <a:endParaRPr lang="en-CA" altLang="en-US" sz="1200" dirty="0" smtClean="0">
              <a:solidFill>
                <a:prstClr val="white"/>
              </a:solidFill>
              <a:cs typeface="Arial" charset="0"/>
            </a:endParaRPr>
          </a:p>
        </p:txBody>
      </p:sp>
    </p:spTree>
    <p:extLst>
      <p:ext uri="{BB962C8B-B14F-4D97-AF65-F5344CB8AC3E}">
        <p14:creationId xmlns:p14="http://schemas.microsoft.com/office/powerpoint/2010/main" val="15976804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ctrTitle"/>
          </p:nvPr>
        </p:nvSpPr>
        <p:spPr/>
        <p:txBody>
          <a:bodyPr/>
          <a:lstStyle/>
          <a:p>
            <a:r>
              <a:rPr lang="en-US" altLang="en-US" dirty="0" smtClean="0"/>
              <a:t>SPEAKING INITIATIVES</a:t>
            </a:r>
          </a:p>
        </p:txBody>
      </p:sp>
    </p:spTree>
    <p:extLst>
      <p:ext uri="{BB962C8B-B14F-4D97-AF65-F5344CB8AC3E}">
        <p14:creationId xmlns:p14="http://schemas.microsoft.com/office/powerpoint/2010/main" val="12138767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457200" y="508000"/>
            <a:ext cx="748823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prstClr val="white"/>
                </a:solidFill>
                <a:cs typeface="Arial" charset="0"/>
              </a:rPr>
              <a:t>John </a:t>
            </a:r>
            <a:r>
              <a:rPr lang="en-US" altLang="en-US" sz="2400" b="1" dirty="0" err="1" smtClean="0">
                <a:solidFill>
                  <a:prstClr val="white"/>
                </a:solidFill>
                <a:cs typeface="Arial" charset="0"/>
              </a:rPr>
              <a:t>Bandler’s</a:t>
            </a:r>
            <a:r>
              <a:rPr lang="en-US" altLang="en-US" sz="2400" b="1" dirty="0" smtClean="0">
                <a:solidFill>
                  <a:prstClr val="white"/>
                </a:solidFill>
                <a:cs typeface="Arial" charset="0"/>
              </a:rPr>
              <a:t> “From Creativity To Success Via Risk And Setback: An Insider’s Perspective,”</a:t>
            </a:r>
          </a:p>
          <a:p>
            <a:pPr defTabSz="914400" fontAlgn="base">
              <a:spcBef>
                <a:spcPct val="0"/>
              </a:spcBef>
              <a:spcAft>
                <a:spcPct val="0"/>
              </a:spcAft>
              <a:buFontTx/>
              <a:buNone/>
            </a:pPr>
            <a:r>
              <a:rPr lang="en-US" altLang="en-US" sz="2400" dirty="0" err="1" smtClean="0">
                <a:solidFill>
                  <a:prstClr val="white"/>
                </a:solidFill>
                <a:cs typeface="Arial" charset="0"/>
              </a:rPr>
              <a:t>McMasterUTV</a:t>
            </a:r>
            <a:r>
              <a:rPr lang="en-US" altLang="en-US" sz="2400" dirty="0" smtClean="0">
                <a:solidFill>
                  <a:prstClr val="white"/>
                </a:solidFill>
                <a:cs typeface="Arial" charset="0"/>
              </a:rPr>
              <a:t>, 2013</a:t>
            </a:r>
          </a:p>
        </p:txBody>
      </p:sp>
      <p:sp>
        <p:nvSpPr>
          <p:cNvPr id="4812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3AFAD7C-D516-49C9-81CD-FA7AB1103AF0}" type="slidenum">
              <a:rPr lang="en-US" altLang="en-US" sz="1200">
                <a:solidFill>
                  <a:srgbClr val="898989"/>
                </a:solidFill>
              </a:rPr>
              <a:pPr>
                <a:spcBef>
                  <a:spcPct val="0"/>
                </a:spcBef>
                <a:buFontTx/>
                <a:buNone/>
              </a:pPr>
              <a:t>104</a:t>
            </a:fld>
            <a:endParaRPr lang="en-US" altLang="en-US" sz="1200">
              <a:solidFill>
                <a:srgbClr val="898989"/>
              </a:solidFill>
            </a:endParaRPr>
          </a:p>
        </p:txBody>
      </p:sp>
      <p:pic>
        <p:nvPicPr>
          <p:cNvPr id="2" name="wYOrhiN3NCU"/>
          <p:cNvPicPr>
            <a:picLocks noRot="1" noChangeAspect="1"/>
          </p:cNvPicPr>
          <p:nvPr>
            <a:videoFile r:link="rId1"/>
          </p:nvPr>
        </p:nvPicPr>
        <p:blipFill>
          <a:blip r:embed="rId4"/>
          <a:stretch>
            <a:fillRect/>
          </a:stretch>
        </p:blipFill>
        <p:spPr>
          <a:xfrm>
            <a:off x="-4510" y="1700808"/>
            <a:ext cx="9089010" cy="5112568"/>
          </a:xfrm>
          <a:prstGeom prst="rect">
            <a:avLst/>
          </a:prstGeom>
        </p:spPr>
      </p:pic>
    </p:spTree>
    <p:extLst>
      <p:ext uri="{BB962C8B-B14F-4D97-AF65-F5344CB8AC3E}">
        <p14:creationId xmlns:p14="http://schemas.microsoft.com/office/powerpoint/2010/main" val="71940138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Title 1"/>
          <p:cNvSpPr>
            <a:spLocks noGrp="1"/>
          </p:cNvSpPr>
          <p:nvPr>
            <p:ph type="ctrTitle"/>
          </p:nvPr>
        </p:nvSpPr>
        <p:spPr>
          <a:xfrm>
            <a:off x="685800" y="2130432"/>
            <a:ext cx="7772400" cy="1470025"/>
          </a:xfrm>
        </p:spPr>
        <p:txBody>
          <a:bodyPr/>
          <a:lstStyle/>
          <a:p>
            <a:endParaRPr lang="en-US" altLang="en-US" smtClean="0"/>
          </a:p>
        </p:txBody>
      </p:sp>
      <p:sp>
        <p:nvSpPr>
          <p:cNvPr id="200707" name="Subtitle 2"/>
          <p:cNvSpPr>
            <a:spLocks noGrp="1"/>
          </p:cNvSpPr>
          <p:nvPr>
            <p:ph type="subTitle" idx="4294967295"/>
          </p:nvPr>
        </p:nvSpPr>
        <p:spPr>
          <a:xfrm>
            <a:off x="1371600" y="3886200"/>
            <a:ext cx="6400800" cy="1752600"/>
          </a:xfrm>
        </p:spPr>
        <p:txBody>
          <a:bodyPr/>
          <a:lstStyle/>
          <a:p>
            <a:endParaRPr lang="en-US" altLang="en-US" smtClean="0"/>
          </a:p>
        </p:txBody>
      </p:sp>
      <p:sp>
        <p:nvSpPr>
          <p:cNvPr id="5" name="Rectangle 2"/>
          <p:cNvSpPr>
            <a:spLocks noChangeArrowheads="1"/>
          </p:cNvSpPr>
          <p:nvPr/>
        </p:nvSpPr>
        <p:spPr bwMode="auto">
          <a:xfrm>
            <a:off x="457200" y="508001"/>
            <a:ext cx="82184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dirty="0" smtClean="0">
                <a:solidFill>
                  <a:prstClr val="white"/>
                </a:solidFill>
                <a:latin typeface="Arial" charset="0"/>
              </a:rPr>
              <a:t>Explain Less, Predict More</a:t>
            </a:r>
          </a:p>
          <a:p>
            <a:pPr>
              <a:spcBef>
                <a:spcPct val="0"/>
              </a:spcBef>
              <a:buFontTx/>
              <a:buNone/>
            </a:pPr>
            <a:endParaRPr lang="en-US" altLang="en-US" sz="2400" dirty="0" smtClean="0">
              <a:solidFill>
                <a:prstClr val="white"/>
              </a:solidFill>
              <a:latin typeface="Arial" charset="0"/>
            </a:endParaRPr>
          </a:p>
          <a:p>
            <a:pPr>
              <a:spcBef>
                <a:spcPct val="0"/>
              </a:spcBef>
              <a:buFontTx/>
              <a:buNone/>
            </a:pPr>
            <a:r>
              <a:rPr lang="en-US" altLang="en-US" sz="2400" dirty="0" smtClean="0">
                <a:solidFill>
                  <a:prstClr val="white"/>
                </a:solidFill>
                <a:latin typeface="Arial" charset="0"/>
              </a:rPr>
              <a:t>John Bandler, </a:t>
            </a:r>
            <a:r>
              <a:rPr lang="en-US" altLang="en-US" sz="2400" dirty="0" err="1" smtClean="0">
                <a:solidFill>
                  <a:prstClr val="white"/>
                </a:solidFill>
                <a:latin typeface="Arial" charset="0"/>
              </a:rPr>
              <a:t>TEDxMcMasterU</a:t>
            </a:r>
            <a:r>
              <a:rPr lang="en-US" altLang="en-US" sz="2400" dirty="0" smtClean="0">
                <a:solidFill>
                  <a:prstClr val="white"/>
                </a:solidFill>
                <a:latin typeface="Arial" charset="0"/>
              </a:rPr>
              <a:t>, 2014</a:t>
            </a:r>
            <a:r>
              <a:rPr lang="en-US" altLang="en-US" sz="2400" dirty="0">
                <a:solidFill>
                  <a:prstClr val="white"/>
                </a:solidFill>
                <a:latin typeface="Courier Final Draft" pitchFamily="49" charset="0"/>
              </a:rPr>
              <a:t>		</a:t>
            </a:r>
            <a:endParaRPr lang="en-US" altLang="en-US" sz="2400" dirty="0">
              <a:solidFill>
                <a:prstClr val="white"/>
              </a:solidFill>
              <a:latin typeface="Arial" charset="0"/>
            </a:endParaRPr>
          </a:p>
        </p:txBody>
      </p:sp>
      <p:pic>
        <p:nvPicPr>
          <p:cNvPr id="3" name="zIwwrebE_YE"/>
          <p:cNvPicPr>
            <a:picLocks noRot="1" noChangeAspect="1"/>
          </p:cNvPicPr>
          <p:nvPr>
            <a:videoFile r:link="rId1"/>
          </p:nvPr>
        </p:nvPicPr>
        <p:blipFill>
          <a:blip r:embed="rId4"/>
          <a:stretch>
            <a:fillRect/>
          </a:stretch>
        </p:blipFill>
        <p:spPr>
          <a:xfrm>
            <a:off x="-36512" y="1721348"/>
            <a:ext cx="9180512" cy="5164036"/>
          </a:xfrm>
          <a:prstGeom prst="rect">
            <a:avLst/>
          </a:prstGeom>
        </p:spPr>
      </p:pic>
    </p:spTree>
    <p:extLst>
      <p:ext uri="{BB962C8B-B14F-4D97-AF65-F5344CB8AC3E}">
        <p14:creationId xmlns:p14="http://schemas.microsoft.com/office/powerpoint/2010/main" val="7336042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457200" y="508000"/>
            <a:ext cx="74882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prstClr val="white"/>
                </a:solidFill>
                <a:cs typeface="Arial" charset="0"/>
              </a:rPr>
              <a:t>John Bandler’s “You, Your Slides and Your Posters: Allies or Foes?”</a:t>
            </a:r>
            <a:r>
              <a:rPr lang="en-US" altLang="en-US" sz="2400" dirty="0" smtClean="0">
                <a:solidFill>
                  <a:prstClr val="white"/>
                </a:solidFill>
                <a:cs typeface="Arial" charset="0"/>
              </a:rPr>
              <a:t> 2016</a:t>
            </a:r>
          </a:p>
        </p:txBody>
      </p:sp>
      <p:sp>
        <p:nvSpPr>
          <p:cNvPr id="4812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3AFAD7C-D516-49C9-81CD-FA7AB1103AF0}" type="slidenum">
              <a:rPr lang="en-US" altLang="en-US" sz="1200">
                <a:solidFill>
                  <a:srgbClr val="898989"/>
                </a:solidFill>
              </a:rPr>
              <a:pPr>
                <a:spcBef>
                  <a:spcPct val="0"/>
                </a:spcBef>
                <a:buFontTx/>
                <a:buNone/>
              </a:pPr>
              <a:t>106</a:t>
            </a:fld>
            <a:endParaRPr lang="en-US" altLang="en-US" sz="1200">
              <a:solidFill>
                <a:srgbClr val="898989"/>
              </a:solidFill>
            </a:endParaRPr>
          </a:p>
        </p:txBody>
      </p:sp>
      <p:pic>
        <p:nvPicPr>
          <p:cNvPr id="3" name="CtSTppBXbPg"/>
          <p:cNvPicPr>
            <a:picLocks noRot="1" noChangeAspect="1"/>
          </p:cNvPicPr>
          <p:nvPr>
            <a:videoFile r:link="rId1"/>
          </p:nvPr>
        </p:nvPicPr>
        <p:blipFill>
          <a:blip r:embed="rId4"/>
          <a:stretch>
            <a:fillRect/>
          </a:stretch>
        </p:blipFill>
        <p:spPr>
          <a:xfrm>
            <a:off x="-36512" y="1673423"/>
            <a:ext cx="9217024" cy="5184577"/>
          </a:xfrm>
          <a:prstGeom prst="rect">
            <a:avLst/>
          </a:prstGeom>
        </p:spPr>
      </p:pic>
    </p:spTree>
    <p:extLst>
      <p:ext uri="{BB962C8B-B14F-4D97-AF65-F5344CB8AC3E}">
        <p14:creationId xmlns:p14="http://schemas.microsoft.com/office/powerpoint/2010/main" val="22856174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457200" y="508000"/>
            <a:ext cx="74882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prstClr val="white"/>
                </a:solidFill>
                <a:cs typeface="Arial" charset="0"/>
              </a:rPr>
              <a:t>Ana </a:t>
            </a:r>
            <a:r>
              <a:rPr lang="en-US" altLang="en-US" sz="2400" b="1" dirty="0">
                <a:solidFill>
                  <a:prstClr val="white"/>
                </a:solidFill>
                <a:cs typeface="Arial" charset="0"/>
              </a:rPr>
              <a:t>Kovacevic pitches the Three Minute Thesis (3MT®) </a:t>
            </a:r>
            <a:r>
              <a:rPr lang="en-US" altLang="en-US" sz="2400" b="1" dirty="0" smtClean="0">
                <a:solidFill>
                  <a:prstClr val="white"/>
                </a:solidFill>
                <a:cs typeface="Arial" charset="0"/>
              </a:rPr>
              <a:t>Competition, </a:t>
            </a:r>
            <a:r>
              <a:rPr lang="en-US" altLang="en-US" sz="2400" dirty="0" smtClean="0">
                <a:solidFill>
                  <a:prstClr val="white"/>
                </a:solidFill>
                <a:cs typeface="Arial" charset="0"/>
              </a:rPr>
              <a:t>2017</a:t>
            </a:r>
          </a:p>
        </p:txBody>
      </p:sp>
      <p:sp>
        <p:nvSpPr>
          <p:cNvPr id="4812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3AFAD7C-D516-49C9-81CD-FA7AB1103AF0}" type="slidenum">
              <a:rPr lang="en-US" altLang="en-US" sz="1200">
                <a:solidFill>
                  <a:srgbClr val="898989"/>
                </a:solidFill>
              </a:rPr>
              <a:pPr>
                <a:spcBef>
                  <a:spcPct val="0"/>
                </a:spcBef>
                <a:buFontTx/>
                <a:buNone/>
              </a:pPr>
              <a:t>107</a:t>
            </a:fld>
            <a:endParaRPr lang="en-US" altLang="en-US" sz="1200">
              <a:solidFill>
                <a:srgbClr val="898989"/>
              </a:solidFill>
            </a:endParaRPr>
          </a:p>
        </p:txBody>
      </p:sp>
      <p:pic>
        <p:nvPicPr>
          <p:cNvPr id="2" name="W2ItTaXoJE8"/>
          <p:cNvPicPr>
            <a:picLocks noRot="1" noChangeAspect="1"/>
          </p:cNvPicPr>
          <p:nvPr>
            <a:videoFile r:link="rId1"/>
          </p:nvPr>
        </p:nvPicPr>
        <p:blipFill>
          <a:blip r:embed="rId4"/>
          <a:stretch>
            <a:fillRect/>
          </a:stretch>
        </p:blipFill>
        <p:spPr>
          <a:xfrm>
            <a:off x="-7318" y="1628800"/>
            <a:ext cx="9187830" cy="5256584"/>
          </a:xfrm>
          <a:prstGeom prst="rect">
            <a:avLst/>
          </a:prstGeom>
        </p:spPr>
      </p:pic>
    </p:spTree>
    <p:extLst>
      <p:ext uri="{BB962C8B-B14F-4D97-AF65-F5344CB8AC3E}">
        <p14:creationId xmlns:p14="http://schemas.microsoft.com/office/powerpoint/2010/main" val="7122650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457200" y="508000"/>
            <a:ext cx="74882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prstClr val="white"/>
                </a:solidFill>
                <a:cs typeface="Arial" charset="0"/>
              </a:rPr>
              <a:t>John </a:t>
            </a:r>
            <a:r>
              <a:rPr lang="en-US" altLang="en-US" sz="2400" b="1" dirty="0">
                <a:solidFill>
                  <a:prstClr val="white"/>
                </a:solidFill>
                <a:cs typeface="Arial" charset="0"/>
              </a:rPr>
              <a:t>Bandler and Ana Kovacevic </a:t>
            </a:r>
            <a:r>
              <a:rPr lang="en-US" altLang="en-US" sz="2400" b="1" dirty="0" smtClean="0">
                <a:solidFill>
                  <a:prstClr val="white"/>
                </a:solidFill>
                <a:cs typeface="Arial" charset="0"/>
              </a:rPr>
              <a:t>– “Clear</a:t>
            </a:r>
            <a:r>
              <a:rPr lang="en-US" altLang="en-US" sz="2400" b="1" dirty="0">
                <a:solidFill>
                  <a:prstClr val="white"/>
                </a:solidFill>
                <a:cs typeface="Arial" charset="0"/>
              </a:rPr>
              <a:t>, Brief, Engaging: Your Thesis in Three </a:t>
            </a:r>
            <a:r>
              <a:rPr lang="en-US" altLang="en-US" sz="2400" b="1" dirty="0" smtClean="0">
                <a:solidFill>
                  <a:prstClr val="white"/>
                </a:solidFill>
                <a:cs typeface="Arial" charset="0"/>
              </a:rPr>
              <a:t>Minutes,”</a:t>
            </a:r>
            <a:r>
              <a:rPr lang="en-US" altLang="en-US" sz="2400" dirty="0" smtClean="0">
                <a:solidFill>
                  <a:prstClr val="white"/>
                </a:solidFill>
                <a:cs typeface="Arial" charset="0"/>
              </a:rPr>
              <a:t> 2017</a:t>
            </a:r>
          </a:p>
        </p:txBody>
      </p:sp>
      <p:sp>
        <p:nvSpPr>
          <p:cNvPr id="4812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3AFAD7C-D516-49C9-81CD-FA7AB1103AF0}" type="slidenum">
              <a:rPr lang="en-US" altLang="en-US" sz="1200">
                <a:solidFill>
                  <a:srgbClr val="898989"/>
                </a:solidFill>
              </a:rPr>
              <a:pPr>
                <a:spcBef>
                  <a:spcPct val="0"/>
                </a:spcBef>
                <a:buFontTx/>
                <a:buNone/>
              </a:pPr>
              <a:t>108</a:t>
            </a:fld>
            <a:endParaRPr lang="en-US" altLang="en-US" sz="1200">
              <a:solidFill>
                <a:srgbClr val="898989"/>
              </a:solidFill>
            </a:endParaRPr>
          </a:p>
        </p:txBody>
      </p:sp>
      <p:pic>
        <p:nvPicPr>
          <p:cNvPr id="3" name="R_Vv5XKHHlg"/>
          <p:cNvPicPr>
            <a:picLocks noRot="1" noChangeAspect="1"/>
          </p:cNvPicPr>
          <p:nvPr>
            <a:videoFile r:link="rId1"/>
          </p:nvPr>
        </p:nvPicPr>
        <p:blipFill>
          <a:blip r:embed="rId4"/>
          <a:stretch>
            <a:fillRect/>
          </a:stretch>
        </p:blipFill>
        <p:spPr>
          <a:xfrm>
            <a:off x="12170" y="1728192"/>
            <a:ext cx="9168342" cy="5157192"/>
          </a:xfrm>
          <a:prstGeom prst="rect">
            <a:avLst/>
          </a:prstGeom>
        </p:spPr>
      </p:pic>
    </p:spTree>
    <p:extLst>
      <p:ext uri="{BB962C8B-B14F-4D97-AF65-F5344CB8AC3E}">
        <p14:creationId xmlns:p14="http://schemas.microsoft.com/office/powerpoint/2010/main" val="49337711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ctrTitle"/>
          </p:nvPr>
        </p:nvSpPr>
        <p:spPr>
          <a:xfrm>
            <a:off x="685800" y="2130432"/>
            <a:ext cx="7772400" cy="1470025"/>
          </a:xfrm>
        </p:spPr>
        <p:txBody>
          <a:bodyPr>
            <a:normAutofit fontScale="90000"/>
          </a:bodyPr>
          <a:lstStyle/>
          <a:p>
            <a:r>
              <a:rPr lang="en-US" altLang="en-US" sz="8000" b="1" dirty="0" smtClean="0">
                <a:solidFill>
                  <a:srgbClr val="FF0000"/>
                </a:solidFill>
                <a:latin typeface="Arial" panose="020B0604020202020204" pitchFamily="34" charset="0"/>
                <a:cs typeface="Arial" panose="020B0604020202020204" pitchFamily="34" charset="0"/>
              </a:rPr>
              <a:t>THE THREE MINUTE PITCH</a:t>
            </a:r>
          </a:p>
        </p:txBody>
      </p:sp>
    </p:spTree>
    <p:extLst>
      <p:ext uri="{BB962C8B-B14F-4D97-AF65-F5344CB8AC3E}">
        <p14:creationId xmlns:p14="http://schemas.microsoft.com/office/powerpoint/2010/main" val="135159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ChangeArrowheads="1"/>
          </p:cNvSpPr>
          <p:nvPr/>
        </p:nvSpPr>
        <p:spPr bwMode="auto">
          <a:xfrm>
            <a:off x="457200" y="508000"/>
            <a:ext cx="7488238"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srgbClr val="000000"/>
                </a:solidFill>
                <a:cs typeface="Arial" charset="0"/>
              </a:rPr>
              <a:t>The OSA Era</a:t>
            </a:r>
          </a:p>
          <a:p>
            <a:pPr defTabSz="914400" fontAlgn="base">
              <a:spcBef>
                <a:spcPct val="0"/>
              </a:spcBef>
              <a:spcAft>
                <a:spcPct val="0"/>
              </a:spcAft>
              <a:buFontTx/>
              <a:buNone/>
            </a:pPr>
            <a:r>
              <a:rPr lang="en-US" altLang="en-US" sz="2400" dirty="0" smtClean="0">
                <a:solidFill>
                  <a:srgbClr val="000000"/>
                </a:solidFill>
                <a:cs typeface="Arial" charset="0"/>
              </a:rPr>
              <a:t>(</a:t>
            </a:r>
            <a:r>
              <a:rPr lang="en-US" altLang="en-US" sz="2400" dirty="0" smtClean="0">
                <a:solidFill>
                  <a:srgbClr val="000000"/>
                </a:solidFill>
                <a:cs typeface="Arial" charset="0"/>
                <a:hlinkClick r:id="rId3"/>
              </a:rPr>
              <a:t>Optimization Systems Associates Inc.</a:t>
            </a:r>
            <a:r>
              <a:rPr lang="en-US" altLang="en-US" sz="2400" dirty="0" smtClean="0">
                <a:solidFill>
                  <a:srgbClr val="000000"/>
                </a:solidFill>
                <a:cs typeface="Arial" charset="0"/>
              </a:rPr>
              <a:t>, 1983-1997,</a:t>
            </a:r>
          </a:p>
          <a:p>
            <a:pPr defTabSz="914400" fontAlgn="base">
              <a:spcBef>
                <a:spcPct val="0"/>
              </a:spcBef>
              <a:spcAft>
                <a:spcPct val="0"/>
              </a:spcAft>
              <a:buFontTx/>
              <a:buNone/>
            </a:pPr>
            <a:r>
              <a:rPr lang="en-US" altLang="en-US" sz="2400" dirty="0" smtClean="0">
                <a:solidFill>
                  <a:srgbClr val="000000"/>
                </a:solidFill>
                <a:cs typeface="Arial" charset="0"/>
              </a:rPr>
              <a:t>John Bandler, Founder and President)</a:t>
            </a:r>
          </a:p>
          <a:p>
            <a:pPr defTabSz="914400" fontAlgn="base">
              <a:spcBef>
                <a:spcPct val="0"/>
              </a:spcBef>
              <a:spcAft>
                <a:spcPct val="0"/>
              </a:spcAft>
              <a:buFontTx/>
              <a:buNone/>
            </a:pPr>
            <a:endParaRPr lang="en-US" altLang="en-US" sz="2400" b="1" dirty="0" smtClean="0">
              <a:solidFill>
                <a:srgbClr val="000000"/>
              </a:solidFill>
              <a:cs typeface="Arial" charset="0"/>
            </a:endParaRPr>
          </a:p>
          <a:p>
            <a:pPr defTabSz="914400" fontAlgn="base">
              <a:spcBef>
                <a:spcPct val="0"/>
              </a:spcBef>
              <a:spcAft>
                <a:spcPct val="0"/>
              </a:spcAft>
              <a:buFontTx/>
              <a:buNone/>
            </a:pPr>
            <a:r>
              <a:rPr lang="en-US" altLang="en-US" sz="2400" b="1" dirty="0" smtClean="0">
                <a:solidFill>
                  <a:srgbClr val="000000"/>
                </a:solidFill>
                <a:cs typeface="Arial" charset="0"/>
              </a:rPr>
              <a:t>At Queens University, Belfast</a:t>
            </a:r>
          </a:p>
          <a:p>
            <a:pPr defTabSz="914400" fontAlgn="base">
              <a:spcBef>
                <a:spcPct val="0"/>
              </a:spcBef>
              <a:spcAft>
                <a:spcPct val="0"/>
              </a:spcAft>
              <a:buFontTx/>
              <a:buNone/>
            </a:pPr>
            <a:r>
              <a:rPr lang="en-US" altLang="en-US" sz="2400" dirty="0" smtClean="0">
                <a:solidFill>
                  <a:srgbClr val="000000"/>
                </a:solidFill>
                <a:cs typeface="Arial" charset="0"/>
              </a:rPr>
              <a:t>	a </a:t>
            </a:r>
            <a:r>
              <a:rPr lang="en-US" altLang="en-US" sz="2400" b="1" dirty="0" smtClean="0">
                <a:solidFill>
                  <a:srgbClr val="FF0000"/>
                </a:solidFill>
                <a:cs typeface="Arial" charset="0"/>
              </a:rPr>
              <a:t>one hour seminar</a:t>
            </a:r>
            <a:r>
              <a:rPr lang="en-US" altLang="en-US" sz="2400" dirty="0" smtClean="0">
                <a:solidFill>
                  <a:srgbClr val="000000"/>
                </a:solidFill>
                <a:cs typeface="Arial" charset="0"/>
              </a:rPr>
              <a:t> balloons to </a:t>
            </a:r>
            <a:r>
              <a:rPr lang="en-US" altLang="en-US" sz="2400" b="1" dirty="0" smtClean="0">
                <a:solidFill>
                  <a:srgbClr val="000000"/>
                </a:solidFill>
                <a:cs typeface="Arial" charset="0"/>
              </a:rPr>
              <a:t>three hours</a:t>
            </a:r>
          </a:p>
          <a:p>
            <a:pPr defTabSz="914400" fontAlgn="base">
              <a:spcBef>
                <a:spcPct val="0"/>
              </a:spcBef>
              <a:spcAft>
                <a:spcPct val="0"/>
              </a:spcAft>
              <a:buFontTx/>
              <a:buNone/>
            </a:pPr>
            <a:endParaRPr lang="en-US" altLang="en-US" sz="2400" dirty="0" smtClean="0">
              <a:solidFill>
                <a:srgbClr val="000000"/>
              </a:solidFill>
              <a:cs typeface="Arial" charset="0"/>
            </a:endParaRPr>
          </a:p>
          <a:p>
            <a:pPr defTabSz="914400" fontAlgn="base">
              <a:spcBef>
                <a:spcPct val="0"/>
              </a:spcBef>
              <a:spcAft>
                <a:spcPct val="0"/>
              </a:spcAft>
              <a:buFontTx/>
              <a:buNone/>
            </a:pPr>
            <a:r>
              <a:rPr lang="en-US" altLang="en-US" sz="2400" b="1" dirty="0" smtClean="0">
                <a:solidFill>
                  <a:srgbClr val="000000"/>
                </a:solidFill>
                <a:cs typeface="Arial" charset="0"/>
              </a:rPr>
              <a:t>At Wright-Patterson Air Force Base</a:t>
            </a:r>
          </a:p>
          <a:p>
            <a:pPr defTabSz="914400" fontAlgn="base">
              <a:spcBef>
                <a:spcPct val="0"/>
              </a:spcBef>
              <a:spcAft>
                <a:spcPct val="0"/>
              </a:spcAft>
              <a:buFontTx/>
              <a:buNone/>
            </a:pPr>
            <a:r>
              <a:rPr lang="en-US" altLang="en-US" sz="2400" dirty="0" smtClean="0">
                <a:solidFill>
                  <a:srgbClr val="000000"/>
                </a:solidFill>
                <a:cs typeface="Arial" charset="0"/>
              </a:rPr>
              <a:t>	a </a:t>
            </a:r>
            <a:r>
              <a:rPr lang="en-US" altLang="en-US" sz="2400" b="1" dirty="0" smtClean="0">
                <a:solidFill>
                  <a:srgbClr val="FF0000"/>
                </a:solidFill>
                <a:cs typeface="Arial" charset="0"/>
              </a:rPr>
              <a:t>10-minute pitch</a:t>
            </a:r>
            <a:r>
              <a:rPr lang="en-US" altLang="en-US" sz="2400" dirty="0" smtClean="0">
                <a:solidFill>
                  <a:srgbClr val="000000"/>
                </a:solidFill>
                <a:cs typeface="Arial" charset="0"/>
              </a:rPr>
              <a:t> turns into a </a:t>
            </a:r>
            <a:r>
              <a:rPr lang="en-US" altLang="en-US" sz="2400" b="1" dirty="0" smtClean="0">
                <a:solidFill>
                  <a:srgbClr val="000000"/>
                </a:solidFill>
                <a:cs typeface="Arial" charset="0"/>
              </a:rPr>
              <a:t>2.5-hour talk</a:t>
            </a:r>
          </a:p>
          <a:p>
            <a:pPr defTabSz="914400" fontAlgn="base">
              <a:spcBef>
                <a:spcPct val="0"/>
              </a:spcBef>
              <a:spcAft>
                <a:spcPct val="0"/>
              </a:spcAft>
              <a:buFontTx/>
              <a:buNone/>
            </a:pPr>
            <a:endParaRPr lang="en-US" altLang="en-US" sz="2400" b="1" dirty="0" smtClean="0">
              <a:solidFill>
                <a:srgbClr val="000000"/>
              </a:solidFill>
              <a:cs typeface="Arial" charset="0"/>
            </a:endParaRPr>
          </a:p>
          <a:p>
            <a:pPr defTabSz="914400" fontAlgn="base">
              <a:spcBef>
                <a:spcPct val="0"/>
              </a:spcBef>
              <a:spcAft>
                <a:spcPct val="0"/>
              </a:spcAft>
              <a:buFontTx/>
              <a:buNone/>
            </a:pPr>
            <a:r>
              <a:rPr lang="en-US" altLang="en-US" sz="2400" b="1" dirty="0" smtClean="0">
                <a:solidFill>
                  <a:srgbClr val="000000"/>
                </a:solidFill>
                <a:cs typeface="Arial" charset="0"/>
              </a:rPr>
              <a:t>At British Telecom, UK</a:t>
            </a:r>
          </a:p>
          <a:p>
            <a:pPr defTabSz="914400" fontAlgn="base">
              <a:spcBef>
                <a:spcPct val="0"/>
              </a:spcBef>
              <a:spcAft>
                <a:spcPct val="0"/>
              </a:spcAft>
              <a:buFontTx/>
              <a:buNone/>
            </a:pPr>
            <a:r>
              <a:rPr lang="en-US" altLang="en-US" sz="2400" dirty="0" smtClean="0">
                <a:solidFill>
                  <a:srgbClr val="000000"/>
                </a:solidFill>
                <a:cs typeface="Arial" charset="0"/>
              </a:rPr>
              <a:t>	OSA software </a:t>
            </a:r>
            <a:r>
              <a:rPr lang="en-US" altLang="en-US" sz="2400" b="1" dirty="0" smtClean="0">
                <a:solidFill>
                  <a:srgbClr val="FF0000"/>
                </a:solidFill>
                <a:cs typeface="Arial" charset="0"/>
              </a:rPr>
              <a:t>benchmarks</a:t>
            </a:r>
          </a:p>
          <a:p>
            <a:pPr defTabSz="914400" fontAlgn="base">
              <a:spcBef>
                <a:spcPct val="0"/>
              </a:spcBef>
              <a:spcAft>
                <a:spcPct val="0"/>
              </a:spcAft>
              <a:buFontTx/>
              <a:buNone/>
            </a:pPr>
            <a:r>
              <a:rPr lang="en-US" altLang="en-US" sz="2400" dirty="0" smtClean="0">
                <a:solidFill>
                  <a:srgbClr val="000000"/>
                </a:solidFill>
                <a:cs typeface="Arial" charset="0"/>
              </a:rPr>
              <a:t>	Hewlett-Packard’s software</a:t>
            </a:r>
          </a:p>
          <a:p>
            <a:pPr defTabSz="914400" fontAlgn="base">
              <a:spcBef>
                <a:spcPct val="0"/>
              </a:spcBef>
              <a:spcAft>
                <a:spcPct val="0"/>
              </a:spcAft>
              <a:buFontTx/>
              <a:buNone/>
            </a:pPr>
            <a:endParaRPr lang="en-US" altLang="en-US" sz="2400" dirty="0" smtClean="0">
              <a:solidFill>
                <a:srgbClr val="000000"/>
              </a:solidFill>
              <a:cs typeface="Arial" charset="0"/>
            </a:endParaRPr>
          </a:p>
          <a:p>
            <a:pPr defTabSz="914400" fontAlgn="base">
              <a:spcBef>
                <a:spcPct val="0"/>
              </a:spcBef>
              <a:spcAft>
                <a:spcPct val="0"/>
              </a:spcAft>
              <a:buFontTx/>
              <a:buNone/>
            </a:pPr>
            <a:r>
              <a:rPr lang="en-US" altLang="en-US" sz="2400" b="1" dirty="0" smtClean="0">
                <a:solidFill>
                  <a:srgbClr val="000000"/>
                </a:solidFill>
                <a:cs typeface="Arial" charset="0"/>
              </a:rPr>
              <a:t>At Santa Rosa, CA, 1997</a:t>
            </a:r>
          </a:p>
          <a:p>
            <a:pPr defTabSz="914400" fontAlgn="base">
              <a:spcBef>
                <a:spcPct val="0"/>
              </a:spcBef>
              <a:spcAft>
                <a:spcPct val="0"/>
              </a:spcAft>
              <a:buFontTx/>
              <a:buNone/>
            </a:pPr>
            <a:r>
              <a:rPr lang="en-US" altLang="en-US" sz="2400" b="1" dirty="0" smtClean="0">
                <a:solidFill>
                  <a:srgbClr val="000000"/>
                </a:solidFill>
                <a:latin typeface="Times New Roman" pitchFamily="18" charset="0"/>
                <a:cs typeface="Times New Roman" pitchFamily="18" charset="0"/>
              </a:rPr>
              <a:t>	</a:t>
            </a:r>
            <a:r>
              <a:rPr lang="en-US" altLang="en-US" sz="2400" b="1" dirty="0" smtClean="0">
                <a:solidFill>
                  <a:srgbClr val="FF0000"/>
                </a:solidFill>
                <a:cs typeface="Arial" charset="0"/>
              </a:rPr>
              <a:t>Hewlett-Packard buys OSA</a:t>
            </a:r>
          </a:p>
        </p:txBody>
      </p:sp>
      <p:pic>
        <p:nvPicPr>
          <p:cNvPr id="478211" name="Picture 4" descr="C:\F_Drive\Art-Logos\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692150"/>
            <a:ext cx="7620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D5ACA0A3-90E3-40B9-84D0-F3F38D23D4BC}" type="slidenum">
              <a:rPr lang="en-US" altLang="en-US" sz="1200">
                <a:solidFill>
                  <a:srgbClr val="898989"/>
                </a:solidFill>
              </a:rPr>
              <a:pPr>
                <a:spcBef>
                  <a:spcPct val="0"/>
                </a:spcBef>
                <a:buFontTx/>
                <a:buNone/>
              </a:pPr>
              <a:t>11</a:t>
            </a:fld>
            <a:endParaRPr lang="en-US" altLang="en-US" sz="1200" dirty="0">
              <a:solidFill>
                <a:srgbClr val="898989"/>
              </a:solidFill>
            </a:endParaRPr>
          </a:p>
        </p:txBody>
      </p:sp>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a:t>
            </a:r>
          </a:p>
        </p:txBody>
      </p:sp>
    </p:spTree>
    <p:extLst>
      <p:ext uri="{BB962C8B-B14F-4D97-AF65-F5344CB8AC3E}">
        <p14:creationId xmlns:p14="http://schemas.microsoft.com/office/powerpoint/2010/main" val="5315668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1169988"/>
            <a:ext cx="9144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defTabSz="914260">
              <a:spcBef>
                <a:spcPct val="0"/>
              </a:spcBef>
              <a:buFontTx/>
              <a:buNone/>
              <a:defRPr/>
            </a:pPr>
            <a:r>
              <a:rPr lang="en-US" altLang="en-US" sz="4000" b="1" dirty="0" smtClean="0">
                <a:solidFill>
                  <a:srgbClr val="FF0000"/>
                </a:solidFill>
                <a:latin typeface="Arial"/>
                <a:cs typeface="Arial"/>
              </a:rPr>
              <a:t>Welcome To</a:t>
            </a:r>
          </a:p>
          <a:p>
            <a:pPr algn="ctr" defTabSz="914260">
              <a:spcBef>
                <a:spcPct val="0"/>
              </a:spcBef>
              <a:buFontTx/>
              <a:buNone/>
              <a:defRPr/>
            </a:pPr>
            <a:r>
              <a:rPr lang="en-US" altLang="en-US" sz="4000" b="1" dirty="0">
                <a:solidFill>
                  <a:srgbClr val="FF0000"/>
                </a:solidFill>
                <a:latin typeface="Arial"/>
                <a:cs typeface="Arial"/>
              </a:rPr>
              <a:t>T</a:t>
            </a:r>
            <a:r>
              <a:rPr lang="en-US" altLang="en-US" sz="4000" b="1" dirty="0" smtClean="0">
                <a:solidFill>
                  <a:srgbClr val="FF0000"/>
                </a:solidFill>
                <a:latin typeface="Arial"/>
                <a:cs typeface="Arial"/>
              </a:rPr>
              <a:t>he Inaugural IMS2017</a:t>
            </a:r>
          </a:p>
          <a:p>
            <a:pPr algn="ctr" defTabSz="914260">
              <a:spcBef>
                <a:spcPct val="0"/>
              </a:spcBef>
              <a:buFont typeface="Arial" charset="0"/>
              <a:buNone/>
              <a:defRPr/>
            </a:pPr>
            <a:r>
              <a:rPr lang="en-US" altLang="en-US" sz="4000" b="1" dirty="0" smtClean="0">
                <a:solidFill>
                  <a:srgbClr val="FF0000"/>
                </a:solidFill>
                <a:latin typeface="Arial"/>
                <a:cs typeface="Arial"/>
              </a:rPr>
              <a:t>Three Minute </a:t>
            </a:r>
            <a:r>
              <a:rPr lang="en-US" altLang="en-US" sz="4000" b="1" dirty="0">
                <a:solidFill>
                  <a:srgbClr val="FF0000"/>
                </a:solidFill>
                <a:latin typeface="Arial"/>
                <a:cs typeface="Arial"/>
              </a:rPr>
              <a:t>Thesis (3MT</a:t>
            </a:r>
            <a:r>
              <a:rPr lang="en-CA" altLang="en-US" sz="4000" b="1" dirty="0">
                <a:solidFill>
                  <a:srgbClr val="FF0000"/>
                </a:solidFill>
                <a:latin typeface="Arial"/>
                <a:cs typeface="Arial"/>
              </a:rPr>
              <a:t>®</a:t>
            </a:r>
            <a:r>
              <a:rPr lang="en-US" altLang="en-US" sz="4000" b="1" dirty="0">
                <a:solidFill>
                  <a:srgbClr val="FF0000"/>
                </a:solidFill>
                <a:latin typeface="Arial"/>
                <a:cs typeface="Arial"/>
              </a:rPr>
              <a:t>)</a:t>
            </a:r>
          </a:p>
          <a:p>
            <a:pPr algn="ctr" defTabSz="914260">
              <a:spcBef>
                <a:spcPct val="0"/>
              </a:spcBef>
              <a:buFontTx/>
              <a:buNone/>
              <a:defRPr/>
            </a:pPr>
            <a:r>
              <a:rPr lang="en-US" altLang="en-US" sz="4000" b="1" dirty="0" smtClean="0">
                <a:solidFill>
                  <a:srgbClr val="FF0000"/>
                </a:solidFill>
                <a:latin typeface="Arial"/>
                <a:cs typeface="Arial"/>
              </a:rPr>
              <a:t>Competition</a:t>
            </a:r>
          </a:p>
          <a:p>
            <a:pPr algn="ctr" defTabSz="914260">
              <a:spcBef>
                <a:spcPct val="0"/>
              </a:spcBef>
              <a:buFontTx/>
              <a:buNone/>
              <a:defRPr/>
            </a:pPr>
            <a:endParaRPr lang="en-US" altLang="en-US" sz="1500" dirty="0">
              <a:solidFill>
                <a:srgbClr val="FF0000"/>
              </a:solidFill>
              <a:latin typeface="Arial"/>
              <a:cs typeface="Arial"/>
            </a:endParaRPr>
          </a:p>
          <a:p>
            <a:pPr algn="ctr" defTabSz="914260">
              <a:spcBef>
                <a:spcPct val="0"/>
              </a:spcBef>
              <a:buFontTx/>
              <a:buNone/>
              <a:defRPr/>
            </a:pPr>
            <a:r>
              <a:rPr lang="en-US" altLang="en-US" sz="3000" dirty="0">
                <a:solidFill>
                  <a:prstClr val="black"/>
                </a:solidFill>
                <a:latin typeface="Arial"/>
                <a:cs typeface="Arial"/>
              </a:rPr>
              <a:t>John </a:t>
            </a:r>
            <a:r>
              <a:rPr lang="en-US" altLang="en-US" sz="3000" dirty="0" smtClean="0">
                <a:solidFill>
                  <a:prstClr val="black"/>
                </a:solidFill>
                <a:latin typeface="Arial"/>
                <a:cs typeface="Arial"/>
              </a:rPr>
              <a:t>Bandler and </a:t>
            </a:r>
            <a:r>
              <a:rPr lang="en-US" altLang="en-US" sz="3000" dirty="0">
                <a:solidFill>
                  <a:prstClr val="black"/>
                </a:solidFill>
                <a:latin typeface="Arial"/>
                <a:cs typeface="Arial"/>
              </a:rPr>
              <a:t>Erin </a:t>
            </a:r>
            <a:r>
              <a:rPr lang="en-US" altLang="en-US" sz="3000" dirty="0" smtClean="0">
                <a:solidFill>
                  <a:prstClr val="black"/>
                </a:solidFill>
                <a:latin typeface="Arial"/>
                <a:cs typeface="Arial"/>
              </a:rPr>
              <a:t>Kiley</a:t>
            </a:r>
            <a:endParaRPr lang="en-US" altLang="en-US" sz="3000" dirty="0">
              <a:solidFill>
                <a:prstClr val="black"/>
              </a:solidFill>
              <a:latin typeface="Arial"/>
              <a:cs typeface="Arial"/>
            </a:endParaRPr>
          </a:p>
          <a:p>
            <a:pPr algn="ctr" defTabSz="914260">
              <a:spcBef>
                <a:spcPct val="0"/>
              </a:spcBef>
              <a:buFontTx/>
              <a:buNone/>
              <a:defRPr/>
            </a:pPr>
            <a:endParaRPr lang="en-US" altLang="en-US" sz="1350" dirty="0">
              <a:solidFill>
                <a:prstClr val="black"/>
              </a:solidFill>
              <a:latin typeface="Arial"/>
              <a:cs typeface="Arial"/>
            </a:endParaRPr>
          </a:p>
          <a:p>
            <a:pPr algn="ctr" defTabSz="914260">
              <a:spcBef>
                <a:spcPct val="0"/>
              </a:spcBef>
              <a:buFontTx/>
              <a:buNone/>
              <a:defRPr/>
            </a:pPr>
            <a:endParaRPr lang="en-US" altLang="en-US" sz="1350" dirty="0">
              <a:solidFill>
                <a:prstClr val="black"/>
              </a:solidFill>
              <a:latin typeface="Arial"/>
              <a:cs typeface="Arial"/>
            </a:endParaRPr>
          </a:p>
          <a:p>
            <a:pPr algn="ctr" defTabSz="914260">
              <a:spcBef>
                <a:spcPct val="0"/>
              </a:spcBef>
              <a:buFontTx/>
              <a:buNone/>
              <a:defRPr/>
            </a:pPr>
            <a:r>
              <a:rPr lang="en-US" altLang="en-US" sz="2400" dirty="0" smtClean="0">
                <a:solidFill>
                  <a:prstClr val="black"/>
                </a:solidFill>
                <a:latin typeface="Arial"/>
                <a:cs typeface="Arial"/>
              </a:rPr>
              <a:t>Honolulu, HI, Monday, June 5, </a:t>
            </a:r>
            <a:r>
              <a:rPr lang="en-US" altLang="en-US" sz="2400" dirty="0">
                <a:solidFill>
                  <a:prstClr val="black"/>
                </a:solidFill>
                <a:latin typeface="Arial"/>
                <a:cs typeface="Arial"/>
              </a:rPr>
              <a:t>2017</a:t>
            </a:r>
          </a:p>
        </p:txBody>
      </p:sp>
      <p:sp>
        <p:nvSpPr>
          <p:cNvPr id="25395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Lucida Handwriting" panose="03010101010101010101" pitchFamily="66" charset="0"/>
                <a:cs typeface="Arial" panose="020B0604020202020204" pitchFamily="34" charset="0"/>
              </a:defRPr>
            </a:lvl1pPr>
            <a:lvl2pPr marL="742950" indent="-285750">
              <a:defRPr sz="4800">
                <a:solidFill>
                  <a:schemeClr val="tx1"/>
                </a:solidFill>
                <a:latin typeface="Lucida Handwriting" panose="03010101010101010101" pitchFamily="66" charset="0"/>
                <a:cs typeface="Arial" panose="020B0604020202020204" pitchFamily="34" charset="0"/>
              </a:defRPr>
            </a:lvl2pPr>
            <a:lvl3pPr marL="1143000" indent="-228600">
              <a:defRPr sz="4800">
                <a:solidFill>
                  <a:schemeClr val="tx1"/>
                </a:solidFill>
                <a:latin typeface="Lucida Handwriting" panose="03010101010101010101" pitchFamily="66" charset="0"/>
                <a:cs typeface="Arial" panose="020B0604020202020204" pitchFamily="34" charset="0"/>
              </a:defRPr>
            </a:lvl3pPr>
            <a:lvl4pPr marL="1600200" indent="-228600">
              <a:defRPr sz="4800">
                <a:solidFill>
                  <a:schemeClr val="tx1"/>
                </a:solidFill>
                <a:latin typeface="Lucida Handwriting" panose="03010101010101010101" pitchFamily="66" charset="0"/>
                <a:cs typeface="Arial" panose="020B0604020202020204" pitchFamily="34" charset="0"/>
              </a:defRPr>
            </a:lvl4pPr>
            <a:lvl5pPr marL="2057400" indent="-22860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C3965F12-6458-48C0-89D2-6FF20CDC8018}" type="slidenum">
              <a:rPr lang="en-CA" altLang="en-US" sz="1200">
                <a:solidFill>
                  <a:srgbClr val="898989"/>
                </a:solidFill>
                <a:latin typeface="Arial" panose="020B0604020202020204" pitchFamily="34" charset="0"/>
              </a:rPr>
              <a:pPr/>
              <a:t>110</a:t>
            </a:fld>
            <a:endParaRPr lang="en-CA" altLang="en-US" sz="1200">
              <a:solidFill>
                <a:srgbClr val="898989"/>
              </a:solidFill>
              <a:latin typeface="Arial" panose="020B0604020202020204" pitchFamily="34" charset="0"/>
            </a:endParaRPr>
          </a:p>
        </p:txBody>
      </p:sp>
      <p:pic>
        <p:nvPicPr>
          <p:cNvPr id="253956" name="Picture 2" descr="C:\BACKUP-PC-BANDLER-03\E_drive\MARKET\Mtt2017_3MP\masthead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5157788"/>
            <a:ext cx="83026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cs typeface="Arial" panose="020B0604020202020204" pitchFamily="34" charset="0"/>
              </a:rPr>
              <a:t>Bandler and Kiley, 2017 </a:t>
            </a:r>
          </a:p>
        </p:txBody>
      </p:sp>
    </p:spTree>
    <p:extLst>
      <p:ext uri="{BB962C8B-B14F-4D97-AF65-F5344CB8AC3E}">
        <p14:creationId xmlns:p14="http://schemas.microsoft.com/office/powerpoint/2010/main" val="180970713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468313" y="476250"/>
            <a:ext cx="8135937"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260">
              <a:spcBef>
                <a:spcPct val="0"/>
              </a:spcBef>
              <a:buFontTx/>
              <a:buNone/>
              <a:defRPr/>
            </a:pPr>
            <a:r>
              <a:rPr lang="en-US" altLang="en-US" sz="3600" b="1" dirty="0" smtClean="0">
                <a:solidFill>
                  <a:prstClr val="black"/>
                </a:solidFill>
                <a:latin typeface="Arial" charset="0"/>
              </a:rPr>
              <a:t>Co-Organizers/Co-Chairs</a:t>
            </a:r>
          </a:p>
          <a:p>
            <a:pPr defTabSz="914260">
              <a:spcBef>
                <a:spcPct val="0"/>
              </a:spcBef>
              <a:buFontTx/>
              <a:buNone/>
              <a:defRPr/>
            </a:pPr>
            <a:endParaRPr lang="en-US" altLang="en-US" sz="3600" b="1" dirty="0">
              <a:solidFill>
                <a:prstClr val="black"/>
              </a:solidFill>
              <a:latin typeface="Arial" charset="0"/>
            </a:endParaRPr>
          </a:p>
          <a:p>
            <a:pPr defTabSz="914260">
              <a:spcBef>
                <a:spcPct val="0"/>
              </a:spcBef>
              <a:buFontTx/>
              <a:buNone/>
              <a:defRPr/>
            </a:pPr>
            <a:endParaRPr lang="en-US" altLang="en-US" sz="3600" dirty="0">
              <a:solidFill>
                <a:prstClr val="black"/>
              </a:solidFill>
              <a:latin typeface="Arial" charset="0"/>
            </a:endParaRPr>
          </a:p>
          <a:p>
            <a:pPr defTabSz="914260">
              <a:spcBef>
                <a:spcPct val="0"/>
              </a:spcBef>
              <a:buFontTx/>
              <a:buNone/>
              <a:defRPr/>
            </a:pPr>
            <a:endParaRPr lang="en-US" altLang="en-US" sz="3600" dirty="0">
              <a:solidFill>
                <a:prstClr val="black"/>
              </a:solidFill>
              <a:latin typeface="Arial" charset="0"/>
            </a:endParaRPr>
          </a:p>
          <a:p>
            <a:pPr defTabSz="914260">
              <a:spcBef>
                <a:spcPct val="0"/>
              </a:spcBef>
              <a:buFontTx/>
              <a:buNone/>
              <a:defRPr/>
            </a:pPr>
            <a:endParaRPr lang="en-US" altLang="en-US" sz="3600" dirty="0">
              <a:solidFill>
                <a:prstClr val="black"/>
              </a:solidFill>
              <a:latin typeface="Arial" charset="0"/>
            </a:endParaRPr>
          </a:p>
          <a:p>
            <a:pPr defTabSz="914260">
              <a:spcBef>
                <a:spcPct val="0"/>
              </a:spcBef>
              <a:buFontTx/>
              <a:buNone/>
              <a:defRPr/>
            </a:pPr>
            <a:endParaRPr lang="en-US" altLang="en-US" sz="3600" dirty="0">
              <a:solidFill>
                <a:prstClr val="black"/>
              </a:solidFill>
              <a:latin typeface="Arial" charset="0"/>
            </a:endParaRPr>
          </a:p>
          <a:p>
            <a:pPr defTabSz="914260">
              <a:spcBef>
                <a:spcPct val="0"/>
              </a:spcBef>
              <a:buFontTx/>
              <a:buNone/>
              <a:defRPr/>
            </a:pPr>
            <a:endParaRPr lang="en-US" altLang="en-US" sz="3600" dirty="0">
              <a:solidFill>
                <a:prstClr val="black"/>
              </a:solidFill>
              <a:latin typeface="Arial" charset="0"/>
            </a:endParaRPr>
          </a:p>
          <a:p>
            <a:pPr defTabSz="914260">
              <a:spcBef>
                <a:spcPct val="0"/>
              </a:spcBef>
              <a:buFontTx/>
              <a:buNone/>
              <a:defRPr/>
            </a:pPr>
            <a:endParaRPr lang="en-US" altLang="en-US" sz="3600" dirty="0" smtClean="0">
              <a:solidFill>
                <a:prstClr val="black"/>
              </a:solidFill>
              <a:latin typeface="Arial" charset="0"/>
            </a:endParaRPr>
          </a:p>
          <a:p>
            <a:pPr defTabSz="914260">
              <a:spcBef>
                <a:spcPct val="0"/>
              </a:spcBef>
              <a:buFontTx/>
              <a:buNone/>
              <a:defRPr/>
            </a:pPr>
            <a:r>
              <a:rPr lang="en-US" altLang="en-US" sz="3600" dirty="0" smtClean="0">
                <a:solidFill>
                  <a:prstClr val="black"/>
                </a:solidFill>
                <a:latin typeface="Arial" charset="0"/>
              </a:rPr>
              <a:t>   </a:t>
            </a:r>
          </a:p>
          <a:p>
            <a:pPr defTabSz="914260">
              <a:spcBef>
                <a:spcPct val="0"/>
              </a:spcBef>
              <a:buFontTx/>
              <a:buNone/>
              <a:defRPr/>
            </a:pPr>
            <a:endParaRPr lang="en-US" altLang="en-US" sz="1800" dirty="0">
              <a:solidFill>
                <a:prstClr val="black"/>
              </a:solidFill>
              <a:latin typeface="Arial" charset="0"/>
            </a:endParaRPr>
          </a:p>
          <a:p>
            <a:pPr defTabSz="914260">
              <a:spcBef>
                <a:spcPct val="0"/>
              </a:spcBef>
              <a:buFontTx/>
              <a:buNone/>
              <a:defRPr/>
            </a:pPr>
            <a:r>
              <a:rPr lang="en-US" altLang="en-US" sz="3600" dirty="0" smtClean="0">
                <a:solidFill>
                  <a:prstClr val="black"/>
                </a:solidFill>
                <a:latin typeface="Arial" charset="0"/>
              </a:rPr>
              <a:t>          John </a:t>
            </a:r>
            <a:r>
              <a:rPr lang="en-US" altLang="en-US" sz="3600" dirty="0">
                <a:solidFill>
                  <a:prstClr val="black"/>
                </a:solidFill>
                <a:latin typeface="Arial" charset="0"/>
              </a:rPr>
              <a:t>Bandler </a:t>
            </a:r>
            <a:r>
              <a:rPr lang="en-US" altLang="en-US" sz="3600" dirty="0" smtClean="0">
                <a:solidFill>
                  <a:prstClr val="black"/>
                </a:solidFill>
                <a:latin typeface="Arial" charset="0"/>
              </a:rPr>
              <a:t>     Erin Kiley</a:t>
            </a:r>
            <a:endParaRPr lang="en-US" altLang="en-US" sz="3600" b="1" dirty="0">
              <a:solidFill>
                <a:prstClr val="black"/>
              </a:solidFill>
              <a:latin typeface="Arial" charset="0"/>
            </a:endParaRPr>
          </a:p>
          <a:p>
            <a:pPr defTabSz="914260">
              <a:spcBef>
                <a:spcPct val="0"/>
              </a:spcBef>
              <a:buFontTx/>
              <a:buNone/>
              <a:defRPr/>
            </a:pPr>
            <a:endParaRPr lang="en-US" altLang="en-US" sz="2400" dirty="0">
              <a:solidFill>
                <a:prstClr val="black"/>
              </a:solidFill>
              <a:latin typeface="Arial" charset="0"/>
            </a:endParaRPr>
          </a:p>
        </p:txBody>
      </p:sp>
      <p:sp>
        <p:nvSpPr>
          <p:cNvPr id="5" name="TextBox 7"/>
          <p:cNvSpPr txBox="1">
            <a:spLocks noChangeArrowheads="1"/>
          </p:cNvSpPr>
          <p:nvPr/>
        </p:nvSpPr>
        <p:spPr bwMode="auto">
          <a:xfrm>
            <a:off x="5364163" y="5229225"/>
            <a:ext cx="16922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6" rIns="68568" bIns="34286">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260">
              <a:spcBef>
                <a:spcPct val="0"/>
              </a:spcBef>
              <a:buFontTx/>
              <a:buNone/>
              <a:defRPr/>
            </a:pPr>
            <a:r>
              <a:rPr lang="en-CA" altLang="en-US" sz="1200" dirty="0" smtClean="0">
                <a:solidFill>
                  <a:prstClr val="black"/>
                </a:solidFill>
              </a:rPr>
              <a:t>Photo: </a:t>
            </a:r>
            <a:r>
              <a:rPr lang="en-CA" altLang="en-US" sz="1200" dirty="0">
                <a:solidFill>
                  <a:prstClr val="black"/>
                </a:solidFill>
              </a:rPr>
              <a:t>John Bandler </a:t>
            </a:r>
          </a:p>
        </p:txBody>
      </p:sp>
      <p:pic>
        <p:nvPicPr>
          <p:cNvPr id="25498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68413"/>
            <a:ext cx="28733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268413"/>
            <a:ext cx="287972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49488" y="5229225"/>
            <a:ext cx="18176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6" rIns="68568" bIns="34286">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260">
              <a:spcBef>
                <a:spcPct val="0"/>
              </a:spcBef>
              <a:buFontTx/>
              <a:buNone/>
              <a:defRPr/>
            </a:pPr>
            <a:r>
              <a:rPr lang="en-CA" altLang="en-US" sz="1200" dirty="0">
                <a:solidFill>
                  <a:prstClr val="black"/>
                </a:solidFill>
              </a:rPr>
              <a:t>Photo: Beth Bandler </a:t>
            </a:r>
          </a:p>
        </p:txBody>
      </p:sp>
      <p:sp>
        <p:nvSpPr>
          <p:cNvPr id="254983"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Lucida Handwriting" panose="03010101010101010101" pitchFamily="66" charset="0"/>
                <a:cs typeface="Arial" panose="020B0604020202020204" pitchFamily="34" charset="0"/>
              </a:defRPr>
            </a:lvl1pPr>
            <a:lvl2pPr marL="742950" indent="-285750">
              <a:defRPr sz="4800">
                <a:solidFill>
                  <a:schemeClr val="tx1"/>
                </a:solidFill>
                <a:latin typeface="Lucida Handwriting" panose="03010101010101010101" pitchFamily="66" charset="0"/>
                <a:cs typeface="Arial" panose="020B0604020202020204" pitchFamily="34" charset="0"/>
              </a:defRPr>
            </a:lvl2pPr>
            <a:lvl3pPr marL="1143000" indent="-228600">
              <a:defRPr sz="4800">
                <a:solidFill>
                  <a:schemeClr val="tx1"/>
                </a:solidFill>
                <a:latin typeface="Lucida Handwriting" panose="03010101010101010101" pitchFamily="66" charset="0"/>
                <a:cs typeface="Arial" panose="020B0604020202020204" pitchFamily="34" charset="0"/>
              </a:defRPr>
            </a:lvl3pPr>
            <a:lvl4pPr marL="1600200" indent="-228600">
              <a:defRPr sz="4800">
                <a:solidFill>
                  <a:schemeClr val="tx1"/>
                </a:solidFill>
                <a:latin typeface="Lucida Handwriting" panose="03010101010101010101" pitchFamily="66" charset="0"/>
                <a:cs typeface="Arial" panose="020B0604020202020204" pitchFamily="34" charset="0"/>
              </a:defRPr>
            </a:lvl4pPr>
            <a:lvl5pPr marL="2057400" indent="-22860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fld id="{9F158DFE-3F37-473A-A5A7-006574F9AD43}" type="slidenum">
              <a:rPr lang="en-CA" altLang="en-US" sz="1200">
                <a:solidFill>
                  <a:srgbClr val="898989"/>
                </a:solidFill>
                <a:latin typeface="Arial" panose="020B0604020202020204" pitchFamily="34" charset="0"/>
              </a:rPr>
              <a:pPr/>
              <a:t>111</a:t>
            </a:fld>
            <a:endParaRPr lang="en-CA" altLang="en-US" sz="1200">
              <a:solidFill>
                <a:srgbClr val="898989"/>
              </a:solidFill>
              <a:latin typeface="Arial" panose="020B0604020202020204" pitchFamily="34" charset="0"/>
            </a:endParaRPr>
          </a:p>
        </p:txBody>
      </p:sp>
      <p:sp>
        <p:nvSpPr>
          <p:cNvPr id="9"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cs typeface="Arial" panose="020B0604020202020204" pitchFamily="34" charset="0"/>
              </a:rPr>
              <a:t>Bandler and Kiley, 2017 </a:t>
            </a:r>
          </a:p>
        </p:txBody>
      </p:sp>
    </p:spTree>
    <p:extLst>
      <p:ext uri="{BB962C8B-B14F-4D97-AF65-F5344CB8AC3E}">
        <p14:creationId xmlns:p14="http://schemas.microsoft.com/office/powerpoint/2010/main" val="48017678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ChangeArrowheads="1"/>
          </p:cNvSpPr>
          <p:nvPr/>
        </p:nvSpPr>
        <p:spPr bwMode="auto">
          <a:xfrm>
            <a:off x="457200" y="512763"/>
            <a:ext cx="7723188"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685732">
              <a:spcBef>
                <a:spcPct val="0"/>
              </a:spcBef>
              <a:buFont typeface="Arial" charset="0"/>
              <a:buNone/>
              <a:defRPr/>
            </a:pPr>
            <a:r>
              <a:rPr lang="en-CA" altLang="en-US" sz="3600" b="1" dirty="0">
                <a:solidFill>
                  <a:prstClr val="black"/>
                </a:solidFill>
                <a:latin typeface="Arial"/>
                <a:cs typeface="Arial"/>
              </a:rPr>
              <a:t>The </a:t>
            </a:r>
            <a:r>
              <a:rPr lang="en-CA" altLang="en-US" sz="3600" b="1" dirty="0" smtClean="0">
                <a:solidFill>
                  <a:prstClr val="black"/>
                </a:solidFill>
                <a:latin typeface="Arial"/>
                <a:cs typeface="Arial"/>
              </a:rPr>
              <a:t>3MT</a:t>
            </a:r>
            <a:r>
              <a:rPr lang="en-CA" sz="3600" b="1" dirty="0">
                <a:solidFill>
                  <a:srgbClr val="000000"/>
                </a:solidFill>
              </a:rPr>
              <a:t>®</a:t>
            </a:r>
            <a:r>
              <a:rPr lang="en-CA" altLang="en-US" sz="3600" b="1" dirty="0" smtClean="0">
                <a:solidFill>
                  <a:prstClr val="black"/>
                </a:solidFill>
                <a:latin typeface="Arial"/>
                <a:cs typeface="Arial"/>
              </a:rPr>
              <a:t> </a:t>
            </a:r>
            <a:r>
              <a:rPr lang="en-CA" altLang="en-US" sz="3600" b="1" dirty="0">
                <a:solidFill>
                  <a:prstClr val="black"/>
                </a:solidFill>
                <a:latin typeface="Arial"/>
                <a:cs typeface="Arial"/>
              </a:rPr>
              <a:t>Requirements</a:t>
            </a:r>
          </a:p>
          <a:p>
            <a:pPr defTabSz="685732">
              <a:spcBef>
                <a:spcPct val="0"/>
              </a:spcBef>
              <a:buFont typeface="Arial" charset="0"/>
              <a:buNone/>
              <a:defRPr/>
            </a:pPr>
            <a:endParaRPr lang="en-CA" altLang="en-US" sz="1800" dirty="0">
              <a:solidFill>
                <a:srgbClr val="FF0000"/>
              </a:solidFill>
              <a:latin typeface="Arial"/>
              <a:cs typeface="Arial"/>
            </a:endParaRPr>
          </a:p>
          <a:p>
            <a:pPr defTabSz="685732">
              <a:spcBef>
                <a:spcPct val="0"/>
              </a:spcBef>
              <a:buFont typeface="Arial" charset="0"/>
              <a:buNone/>
              <a:defRPr/>
            </a:pPr>
            <a:r>
              <a:rPr lang="en-CA" altLang="en-US" sz="3600" dirty="0">
                <a:solidFill>
                  <a:prstClr val="black"/>
                </a:solidFill>
                <a:latin typeface="Arial"/>
                <a:cs typeface="Arial"/>
              </a:rPr>
              <a:t>3-minute </a:t>
            </a:r>
            <a:r>
              <a:rPr lang="en-CA" altLang="en-US" sz="3600" dirty="0" smtClean="0">
                <a:solidFill>
                  <a:prstClr val="black"/>
                </a:solidFill>
                <a:latin typeface="Arial"/>
                <a:cs typeface="Arial"/>
              </a:rPr>
              <a:t>(</a:t>
            </a:r>
            <a:r>
              <a:rPr lang="en-CA" altLang="en-US" sz="3600" b="1" dirty="0">
                <a:solidFill>
                  <a:srgbClr val="FF0000"/>
                </a:solidFill>
                <a:latin typeface="Arial"/>
                <a:cs typeface="Arial"/>
              </a:rPr>
              <a:t>or less</a:t>
            </a:r>
            <a:r>
              <a:rPr lang="en-CA" altLang="en-US" sz="3600" dirty="0" smtClean="0">
                <a:solidFill>
                  <a:prstClr val="black"/>
                </a:solidFill>
                <a:latin typeface="Arial"/>
                <a:cs typeface="Arial"/>
              </a:rPr>
              <a:t>) oral presentation</a:t>
            </a:r>
            <a:endParaRPr lang="en-CA" altLang="en-US" sz="3600" dirty="0">
              <a:solidFill>
                <a:prstClr val="black"/>
              </a:solidFill>
              <a:latin typeface="Arial"/>
              <a:cs typeface="Arial"/>
            </a:endParaRPr>
          </a:p>
          <a:p>
            <a:pPr defTabSz="685732">
              <a:spcBef>
                <a:spcPct val="0"/>
              </a:spcBef>
              <a:buFont typeface="Arial" charset="0"/>
              <a:buNone/>
              <a:defRPr/>
            </a:pPr>
            <a:endParaRPr lang="en-CA" altLang="en-US" sz="1800" dirty="0">
              <a:solidFill>
                <a:prstClr val="black"/>
              </a:solidFill>
              <a:latin typeface="Arial"/>
              <a:cs typeface="Arial"/>
            </a:endParaRPr>
          </a:p>
          <a:p>
            <a:pPr defTabSz="685732">
              <a:spcBef>
                <a:spcPct val="0"/>
              </a:spcBef>
              <a:buFont typeface="Arial" charset="0"/>
              <a:buNone/>
              <a:defRPr/>
            </a:pPr>
            <a:r>
              <a:rPr lang="en-CA" altLang="en-US" sz="3600" dirty="0">
                <a:solidFill>
                  <a:prstClr val="black"/>
                </a:solidFill>
                <a:latin typeface="Arial"/>
                <a:cs typeface="Arial"/>
              </a:rPr>
              <a:t>one static PowerPoint slide</a:t>
            </a:r>
          </a:p>
        </p:txBody>
      </p:sp>
      <p:sp>
        <p:nvSpPr>
          <p:cNvPr id="2560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5625" indent="-212725">
              <a:spcBef>
                <a:spcPct val="20000"/>
              </a:spcBef>
              <a:buFont typeface="Arial" panose="020B0604020202020204" pitchFamily="34" charset="0"/>
              <a:buChar char="–"/>
              <a:defRPr sz="2100">
                <a:solidFill>
                  <a:schemeClr val="tx1"/>
                </a:solidFill>
                <a:latin typeface="Calibri" panose="020F0502020204030204" pitchFamily="34" charset="0"/>
              </a:defRPr>
            </a:lvl2pPr>
            <a:lvl3pPr marL="855663" indent="-169863">
              <a:spcBef>
                <a:spcPct val="20000"/>
              </a:spcBef>
              <a:buFont typeface="Arial" panose="020B0604020202020204" pitchFamily="34" charset="0"/>
              <a:buChar char="•"/>
              <a:defRPr>
                <a:solidFill>
                  <a:schemeClr val="tx1"/>
                </a:solidFill>
                <a:latin typeface="Calibri" panose="020F0502020204030204" pitchFamily="34" charset="0"/>
              </a:defRPr>
            </a:lvl3pPr>
            <a:lvl4pPr marL="1198563" indent="-169863">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1463" indent="-169863">
              <a:spcBef>
                <a:spcPct val="20000"/>
              </a:spcBef>
              <a:buFont typeface="Arial" panose="020B0604020202020204" pitchFamily="34" charset="0"/>
              <a:buChar char="»"/>
              <a:defRPr sz="1500">
                <a:solidFill>
                  <a:schemeClr val="tx1"/>
                </a:solidFill>
                <a:latin typeface="Calibri" panose="020F0502020204030204" pitchFamily="34" charset="0"/>
              </a:defRPr>
            </a:lvl5pPr>
            <a:lvl6pPr marL="1998663" indent="-16986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55863" indent="-16986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13063" indent="-16986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70263" indent="-16986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07F4892F-A39E-46CB-BA47-AEF164256C4D}" type="slidenum">
              <a:rPr lang="en-US" altLang="en-US" sz="1200">
                <a:solidFill>
                  <a:srgbClr val="898989"/>
                </a:solidFill>
                <a:latin typeface="Arial" panose="020B0604020202020204" pitchFamily="34" charset="0"/>
              </a:rPr>
              <a:pPr>
                <a:spcBef>
                  <a:spcPct val="0"/>
                </a:spcBef>
                <a:buFontTx/>
                <a:buNone/>
              </a:pPr>
              <a:t>112</a:t>
            </a:fld>
            <a:endParaRPr lang="en-US" altLang="en-US" sz="1200">
              <a:solidFill>
                <a:srgbClr val="898989"/>
              </a:solidFill>
              <a:latin typeface="Arial" panose="020B0604020202020204" pitchFamily="34" charset="0"/>
            </a:endParaRPr>
          </a:p>
        </p:txBody>
      </p:sp>
      <p:pic>
        <p:nvPicPr>
          <p:cNvPr id="2560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826000"/>
            <a:ext cx="42386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12399809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457200" y="512763"/>
            <a:ext cx="8075613"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91281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91281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91281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91281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r>
              <a:rPr lang="en-US" altLang="en-US" sz="3600" b="1">
                <a:solidFill>
                  <a:srgbClr val="000000"/>
                </a:solidFill>
                <a:latin typeface="Arial" panose="020B0604020202020204" pitchFamily="34" charset="0"/>
              </a:rPr>
              <a:t>You Have 3 Minutes…</a:t>
            </a:r>
          </a:p>
          <a:p>
            <a:pPr>
              <a:spcBef>
                <a:spcPct val="0"/>
              </a:spcBef>
              <a:buFontTx/>
              <a:buNone/>
            </a:pPr>
            <a:endParaRPr lang="en-US" altLang="en-US" sz="1800">
              <a:solidFill>
                <a:srgbClr val="000000"/>
              </a:solidFill>
              <a:latin typeface="Arial" panose="020B0604020202020204" pitchFamily="34" charset="0"/>
            </a:endParaRPr>
          </a:p>
          <a:p>
            <a:pPr>
              <a:spcBef>
                <a:spcPct val="0"/>
              </a:spcBef>
              <a:buFont typeface="Arial" panose="020B0604020202020204" pitchFamily="34" charset="0"/>
              <a:buNone/>
            </a:pPr>
            <a:r>
              <a:rPr lang="en-US" altLang="en-US" sz="3600">
                <a:solidFill>
                  <a:srgbClr val="000000"/>
                </a:solidFill>
                <a:latin typeface="Arial" panose="020B0604020202020204" pitchFamily="34" charset="0"/>
              </a:rPr>
              <a:t>…to present years of complex research</a:t>
            </a:r>
          </a:p>
          <a:p>
            <a:pPr>
              <a:spcBef>
                <a:spcPct val="0"/>
              </a:spcBef>
              <a:buFont typeface="Arial" panose="020B0604020202020204" pitchFamily="34" charset="0"/>
              <a:buNone/>
            </a:pPr>
            <a:endParaRPr lang="en-US" altLang="en-US" sz="1800">
              <a:solidFill>
                <a:srgbClr val="000000"/>
              </a:solidFill>
              <a:latin typeface="Arial" panose="020B0604020202020204" pitchFamily="34" charset="0"/>
            </a:endParaRPr>
          </a:p>
          <a:p>
            <a:pPr>
              <a:spcBef>
                <a:spcPct val="0"/>
              </a:spcBef>
              <a:buFont typeface="Arial" panose="020B0604020202020204" pitchFamily="34" charset="0"/>
              <a:buNone/>
            </a:pPr>
            <a:r>
              <a:rPr lang="en-US" altLang="en-US" sz="3600">
                <a:solidFill>
                  <a:srgbClr val="000000"/>
                </a:solidFill>
                <a:latin typeface="Arial" panose="020B0604020202020204" pitchFamily="34" charset="0"/>
              </a:rPr>
              <a:t>…to kindle excitement and curiosity</a:t>
            </a:r>
          </a:p>
          <a:p>
            <a:pPr>
              <a:spcBef>
                <a:spcPct val="0"/>
              </a:spcBef>
              <a:buFont typeface="Arial" panose="020B0604020202020204" pitchFamily="34" charset="0"/>
              <a:buNone/>
            </a:pPr>
            <a:endParaRPr lang="en-US" altLang="en-US" sz="1800">
              <a:solidFill>
                <a:srgbClr val="000000"/>
              </a:solidFill>
              <a:latin typeface="Arial" panose="020B0604020202020204" pitchFamily="34" charset="0"/>
            </a:endParaRPr>
          </a:p>
          <a:p>
            <a:pPr>
              <a:spcBef>
                <a:spcPct val="0"/>
              </a:spcBef>
              <a:buFont typeface="Arial" panose="020B0604020202020204" pitchFamily="34" charset="0"/>
              <a:buNone/>
            </a:pPr>
            <a:r>
              <a:rPr lang="en-US" altLang="en-US" sz="3600">
                <a:solidFill>
                  <a:srgbClr val="000000"/>
                </a:solidFill>
                <a:latin typeface="Arial" panose="020B0604020202020204" pitchFamily="34" charset="0"/>
              </a:rPr>
              <a:t>…to make “them” want to hear more</a:t>
            </a:r>
          </a:p>
        </p:txBody>
      </p:sp>
      <p:sp>
        <p:nvSpPr>
          <p:cNvPr id="25702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5625" indent="-212725">
              <a:spcBef>
                <a:spcPct val="20000"/>
              </a:spcBef>
              <a:buFont typeface="Arial" panose="020B0604020202020204" pitchFamily="34" charset="0"/>
              <a:buChar char="–"/>
              <a:defRPr sz="2100">
                <a:solidFill>
                  <a:schemeClr val="tx1"/>
                </a:solidFill>
                <a:latin typeface="Calibri" panose="020F0502020204030204" pitchFamily="34" charset="0"/>
              </a:defRPr>
            </a:lvl2pPr>
            <a:lvl3pPr marL="855663" indent="-169863">
              <a:spcBef>
                <a:spcPct val="20000"/>
              </a:spcBef>
              <a:buFont typeface="Arial" panose="020B0604020202020204" pitchFamily="34" charset="0"/>
              <a:buChar char="•"/>
              <a:defRPr>
                <a:solidFill>
                  <a:schemeClr val="tx1"/>
                </a:solidFill>
                <a:latin typeface="Calibri" panose="020F0502020204030204" pitchFamily="34" charset="0"/>
              </a:defRPr>
            </a:lvl3pPr>
            <a:lvl4pPr marL="1198563" indent="-169863">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1463" indent="-169863">
              <a:spcBef>
                <a:spcPct val="20000"/>
              </a:spcBef>
              <a:buFont typeface="Arial" panose="020B0604020202020204" pitchFamily="34" charset="0"/>
              <a:buChar char="»"/>
              <a:defRPr sz="1500">
                <a:solidFill>
                  <a:schemeClr val="tx1"/>
                </a:solidFill>
                <a:latin typeface="Calibri" panose="020F0502020204030204" pitchFamily="34" charset="0"/>
              </a:defRPr>
            </a:lvl5pPr>
            <a:lvl6pPr marL="1998663" indent="-16986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55863" indent="-16986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13063" indent="-16986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70263" indent="-169863"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57E0E102-7005-4463-87C6-DB93B64393F3}" type="slidenum">
              <a:rPr lang="en-US" altLang="en-US" sz="1200">
                <a:solidFill>
                  <a:srgbClr val="898989"/>
                </a:solidFill>
                <a:latin typeface="Arial" panose="020B0604020202020204" pitchFamily="34" charset="0"/>
              </a:rPr>
              <a:pPr>
                <a:spcBef>
                  <a:spcPct val="0"/>
                </a:spcBef>
                <a:buFontTx/>
                <a:buNone/>
              </a:pPr>
              <a:t>113</a:t>
            </a:fld>
            <a:endParaRPr lang="en-US" altLang="en-US" sz="1200">
              <a:solidFill>
                <a:srgbClr val="898989"/>
              </a:solidFill>
              <a:latin typeface="Arial" panose="020B0604020202020204" pitchFamily="34" charset="0"/>
            </a:endParaRPr>
          </a:p>
        </p:txBody>
      </p:sp>
      <p:sp>
        <p:nvSpPr>
          <p:cNvPr id="6"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and </a:t>
            </a:r>
            <a:r>
              <a:rPr lang="en-CA" altLang="en-US" sz="1200" dirty="0" err="1" smtClean="0">
                <a:solidFill>
                  <a:prstClr val="black"/>
                </a:solidFill>
              </a:rPr>
              <a:t>Kovacevic</a:t>
            </a:r>
            <a:r>
              <a:rPr lang="en-CA" altLang="en-US" sz="1200" dirty="0" smtClean="0">
                <a:solidFill>
                  <a:prstClr val="black"/>
                </a:solidFill>
              </a:rPr>
              <a:t>, 2017 </a:t>
            </a:r>
            <a:endParaRPr lang="en-CA" altLang="en-US" sz="1200" dirty="0">
              <a:solidFill>
                <a:prstClr val="black"/>
              </a:solidFill>
            </a:endParaRPr>
          </a:p>
        </p:txBody>
      </p:sp>
      <p:pic>
        <p:nvPicPr>
          <p:cNvPr id="25702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826000"/>
            <a:ext cx="42386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90065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555625" indent="-212725">
              <a:spcBef>
                <a:spcPct val="20000"/>
              </a:spcBef>
              <a:buFont typeface="Arial" panose="020B0604020202020204" pitchFamily="34" charset="0"/>
              <a:buChar char="–"/>
              <a:defRPr sz="2800">
                <a:solidFill>
                  <a:schemeClr val="tx1"/>
                </a:solidFill>
                <a:latin typeface="Calibri" panose="020F0502020204030204" pitchFamily="34" charset="0"/>
              </a:defRPr>
            </a:lvl2pPr>
            <a:lvl3pPr marL="855663" indent="-169863">
              <a:spcBef>
                <a:spcPct val="20000"/>
              </a:spcBef>
              <a:buFont typeface="Arial" panose="020B0604020202020204" pitchFamily="34" charset="0"/>
              <a:buChar char="•"/>
              <a:defRPr sz="2400">
                <a:solidFill>
                  <a:schemeClr val="tx1"/>
                </a:solidFill>
                <a:latin typeface="Calibri" panose="020F0502020204030204" pitchFamily="34" charset="0"/>
              </a:defRPr>
            </a:lvl3pPr>
            <a:lvl4pPr marL="1198563" indent="-169863">
              <a:spcBef>
                <a:spcPct val="20000"/>
              </a:spcBef>
              <a:buFont typeface="Arial" panose="020B0604020202020204" pitchFamily="34" charset="0"/>
              <a:buChar char="–"/>
              <a:defRPr sz="2000">
                <a:solidFill>
                  <a:schemeClr val="tx1"/>
                </a:solidFill>
                <a:latin typeface="Calibri" panose="020F0502020204030204" pitchFamily="34" charset="0"/>
              </a:defRPr>
            </a:lvl4pPr>
            <a:lvl5pPr marL="1541463" indent="-169863">
              <a:spcBef>
                <a:spcPct val="20000"/>
              </a:spcBef>
              <a:buFont typeface="Arial" panose="020B0604020202020204" pitchFamily="34" charset="0"/>
              <a:buChar char="»"/>
              <a:defRPr sz="2000">
                <a:solidFill>
                  <a:schemeClr val="tx1"/>
                </a:solidFill>
                <a:latin typeface="Calibri" panose="020F0502020204030204" pitchFamily="34" charset="0"/>
              </a:defRPr>
            </a:lvl5pPr>
            <a:lvl6pPr marL="1998663" indent="-16986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455863" indent="-16986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913063" indent="-16986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370263" indent="-16986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pPr>
            <a:fld id="{CED0F469-B007-43C2-A149-4B5B65CDAE0C}" type="slidenum">
              <a:rPr lang="en-US" altLang="en-US" sz="1200">
                <a:solidFill>
                  <a:srgbClr val="898989"/>
                </a:solidFill>
                <a:latin typeface="Arial" panose="020B0604020202020204" pitchFamily="34" charset="0"/>
              </a:rPr>
              <a:pPr defTabSz="914400">
                <a:spcBef>
                  <a:spcPct val="0"/>
                </a:spcBef>
                <a:buFontTx/>
                <a:buNone/>
              </a:pPr>
              <a:t>114</a:t>
            </a:fld>
            <a:endParaRPr lang="en-US" altLang="en-US" sz="1200">
              <a:solidFill>
                <a:srgbClr val="898989"/>
              </a:solidFill>
              <a:latin typeface="Arial" panose="020B0604020202020204" pitchFamily="34" charset="0"/>
            </a:endParaRPr>
          </a:p>
        </p:txBody>
      </p:sp>
      <p:sp>
        <p:nvSpPr>
          <p:cNvPr id="259075" name="Rectangle 2"/>
          <p:cNvSpPr>
            <a:spLocks noChangeArrowheads="1"/>
          </p:cNvSpPr>
          <p:nvPr/>
        </p:nvSpPr>
        <p:spPr bwMode="auto">
          <a:xfrm>
            <a:off x="457200" y="512763"/>
            <a:ext cx="8218488"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endParaRPr lang="en-US" altLang="en-US" sz="3600" b="1" dirty="0">
              <a:solidFill>
                <a:srgbClr val="000000"/>
              </a:solidFill>
              <a:latin typeface="Arial" panose="020B0604020202020204" pitchFamily="34" charset="0"/>
            </a:endParaRPr>
          </a:p>
          <a:p>
            <a:pPr>
              <a:spcBef>
                <a:spcPct val="0"/>
              </a:spcBef>
              <a:buFont typeface="Arial" panose="020B0604020202020204" pitchFamily="34" charset="0"/>
              <a:buNone/>
            </a:pPr>
            <a:endParaRPr lang="en-US" altLang="en-US" sz="3600" b="1" dirty="0">
              <a:solidFill>
                <a:srgbClr val="000000"/>
              </a:solidFill>
              <a:latin typeface="Arial" panose="020B0604020202020204" pitchFamily="34" charset="0"/>
            </a:endParaRPr>
          </a:p>
          <a:p>
            <a:pPr>
              <a:spcBef>
                <a:spcPct val="0"/>
              </a:spcBef>
              <a:buFont typeface="Arial" panose="020B0604020202020204" pitchFamily="34" charset="0"/>
              <a:buNone/>
            </a:pPr>
            <a:endParaRPr lang="en-CA" altLang="en-US" sz="3600" dirty="0">
              <a:solidFill>
                <a:srgbClr val="000000"/>
              </a:solidFill>
              <a:latin typeface="Arial" panose="020B0604020202020204" pitchFamily="34" charset="0"/>
            </a:endParaRPr>
          </a:p>
          <a:p>
            <a:pPr>
              <a:spcBef>
                <a:spcPct val="0"/>
              </a:spcBef>
              <a:buFont typeface="Arial" panose="020B0604020202020204" pitchFamily="34" charset="0"/>
              <a:buNone/>
            </a:pPr>
            <a:r>
              <a:rPr lang="en-CA" altLang="en-US" sz="3600" dirty="0">
                <a:solidFill>
                  <a:srgbClr val="000000"/>
                </a:solidFill>
                <a:latin typeface="Arial" panose="020B0604020202020204" pitchFamily="34" charset="0"/>
              </a:rPr>
              <a:t>Microwave Holography: The Future of Medical Imaging (TH1H)</a:t>
            </a:r>
          </a:p>
          <a:p>
            <a:pPr>
              <a:spcBef>
                <a:spcPct val="0"/>
              </a:spcBef>
              <a:buFont typeface="Arial" panose="020B0604020202020204" pitchFamily="34" charset="0"/>
              <a:buNone/>
            </a:pPr>
            <a:endParaRPr lang="en-CA" altLang="en-US" sz="3600" dirty="0">
              <a:solidFill>
                <a:srgbClr val="000000"/>
              </a:solidFill>
              <a:latin typeface="Arial" panose="020B0604020202020204" pitchFamily="34" charset="0"/>
            </a:endParaRPr>
          </a:p>
          <a:p>
            <a:pPr>
              <a:spcBef>
                <a:spcPct val="0"/>
              </a:spcBef>
              <a:buFont typeface="Arial" panose="020B0604020202020204" pitchFamily="34" charset="0"/>
              <a:buNone/>
            </a:pPr>
            <a:r>
              <a:rPr lang="en-CA" altLang="en-US" sz="3600" b="1" dirty="0">
                <a:solidFill>
                  <a:srgbClr val="000000"/>
                </a:solidFill>
                <a:latin typeface="Arial" panose="020B0604020202020204" pitchFamily="34" charset="0"/>
              </a:rPr>
              <a:t>Daniel Tajik</a:t>
            </a:r>
          </a:p>
          <a:p>
            <a:pPr>
              <a:spcBef>
                <a:spcPct val="0"/>
              </a:spcBef>
              <a:buFont typeface="Arial" panose="020B0604020202020204" pitchFamily="34" charset="0"/>
              <a:buNone/>
            </a:pPr>
            <a:r>
              <a:rPr lang="en-CA" altLang="en-US" sz="2400" dirty="0">
                <a:solidFill>
                  <a:srgbClr val="000000"/>
                </a:solidFill>
                <a:latin typeface="Arial" panose="020B0604020202020204" pitchFamily="34" charset="0"/>
              </a:rPr>
              <a:t>McMaster University</a:t>
            </a:r>
          </a:p>
        </p:txBody>
      </p:sp>
      <p:pic>
        <p:nvPicPr>
          <p:cNvPr id="259076" name="Picture 2" descr="C:\BACKUP-PC-BANDLER-03\E_drive\MARKET\Mtt2017_3MP\masthead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5607050"/>
            <a:ext cx="9217026"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4550" y="217488"/>
            <a:ext cx="42386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67944" y="3740839"/>
            <a:ext cx="4536503" cy="1200329"/>
          </a:xfrm>
          <a:prstGeom prst="rect">
            <a:avLst/>
          </a:prstGeom>
          <a:noFill/>
        </p:spPr>
        <p:txBody>
          <a:bodyPr wrap="square" rtlCol="0">
            <a:spAutoFit/>
          </a:bodyPr>
          <a:lstStyle/>
          <a:p>
            <a:r>
              <a:rPr lang="en-CA" sz="3600" b="1" dirty="0" smtClean="0">
                <a:latin typeface="Arial" panose="020B0604020202020204" pitchFamily="34" charset="0"/>
                <a:cs typeface="Arial" panose="020B0604020202020204" pitchFamily="34" charset="0"/>
              </a:rPr>
              <a:t>First Place Winner</a:t>
            </a:r>
          </a:p>
          <a:p>
            <a:r>
              <a:rPr lang="en-CA" sz="3600" b="1" dirty="0" smtClean="0">
                <a:latin typeface="Arial" panose="020B0604020202020204" pitchFamily="34" charset="0"/>
                <a:cs typeface="Arial" panose="020B0604020202020204" pitchFamily="34" charset="0"/>
              </a:rPr>
              <a:t>+ Audience Choice</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73073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ctrTitle"/>
          </p:nvPr>
        </p:nvSpPr>
        <p:spPr/>
        <p:txBody>
          <a:bodyPr/>
          <a:lstStyle/>
          <a:p>
            <a:endParaRPr lang="en-US" alt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a:buNone/>
              <a:defRPr/>
            </a:pPr>
            <a:endParaRPr lang="en-US"/>
          </a:p>
        </p:txBody>
      </p:sp>
      <p:pic>
        <p:nvPicPr>
          <p:cNvPr id="260100" name="Picture 3" descr="IMG_20170503_160429.jpg"/>
          <p:cNvPicPr>
            <a:picLocks noChangeAspect="1"/>
          </p:cNvPicPr>
          <p:nvPr/>
        </p:nvPicPr>
        <p:blipFill>
          <a:blip r:embed="rId2">
            <a:extLst>
              <a:ext uri="{28A0092B-C50C-407E-A947-70E740481C1C}">
                <a14:useLocalDpi xmlns:a14="http://schemas.microsoft.com/office/drawing/2010/main" val="0"/>
              </a:ext>
            </a:extLst>
          </a:blip>
          <a:srcRect b="16803"/>
          <a:stretch>
            <a:fillRect/>
          </a:stretch>
        </p:blipFill>
        <p:spPr bwMode="auto">
          <a:xfrm>
            <a:off x="0" y="1152525"/>
            <a:ext cx="91440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9144000" cy="1493838"/>
          </a:xfrm>
          <a:prstGeom prst="rect">
            <a:avLst/>
          </a:prstGeom>
          <a:solidFill>
            <a:srgbClr val="80004D"/>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3000" dirty="0">
              <a:solidFill>
                <a:prstClr val="white"/>
              </a:solidFill>
              <a:latin typeface="Times New Roman"/>
              <a:cs typeface="Times New Roman"/>
            </a:endParaRPr>
          </a:p>
        </p:txBody>
      </p:sp>
      <p:sp>
        <p:nvSpPr>
          <p:cNvPr id="260102" name="TextBox 5"/>
          <p:cNvSpPr txBox="1">
            <a:spLocks noChangeArrowheads="1"/>
          </p:cNvSpPr>
          <p:nvPr/>
        </p:nvSpPr>
        <p:spPr bwMode="auto">
          <a:xfrm>
            <a:off x="1322388" y="1588"/>
            <a:ext cx="64992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4800">
                <a:solidFill>
                  <a:schemeClr val="tx1"/>
                </a:solidFill>
                <a:latin typeface="Lucida Handwriting" panose="03010101010101010101" pitchFamily="66" charset="0"/>
                <a:cs typeface="Arial" panose="020B0604020202020204" pitchFamily="34" charset="0"/>
              </a:defRPr>
            </a:lvl1pPr>
            <a:lvl2pPr marL="742950" indent="-285750" defTabSz="457200">
              <a:defRPr sz="4800">
                <a:solidFill>
                  <a:schemeClr val="tx1"/>
                </a:solidFill>
                <a:latin typeface="Lucida Handwriting" panose="03010101010101010101" pitchFamily="66" charset="0"/>
                <a:cs typeface="Arial" panose="020B0604020202020204" pitchFamily="34" charset="0"/>
              </a:defRPr>
            </a:lvl2pPr>
            <a:lvl3pPr marL="1143000" indent="-228600" defTabSz="457200">
              <a:defRPr sz="4800">
                <a:solidFill>
                  <a:schemeClr val="tx1"/>
                </a:solidFill>
                <a:latin typeface="Lucida Handwriting" panose="03010101010101010101" pitchFamily="66" charset="0"/>
                <a:cs typeface="Arial" panose="020B0604020202020204" pitchFamily="34" charset="0"/>
              </a:defRPr>
            </a:lvl3pPr>
            <a:lvl4pPr marL="1600200" indent="-228600" defTabSz="457200">
              <a:defRPr sz="4800">
                <a:solidFill>
                  <a:schemeClr val="tx1"/>
                </a:solidFill>
                <a:latin typeface="Lucida Handwriting" panose="03010101010101010101" pitchFamily="66" charset="0"/>
                <a:cs typeface="Arial" panose="020B0604020202020204" pitchFamily="34" charset="0"/>
              </a:defRPr>
            </a:lvl4pPr>
            <a:lvl5pPr marL="2057400" indent="-228600" defTabSz="457200">
              <a:defRPr sz="4800">
                <a:solidFill>
                  <a:schemeClr val="tx1"/>
                </a:solidFill>
                <a:latin typeface="Lucida Handwriting" panose="03010101010101010101" pitchFamily="66" charset="0"/>
                <a:cs typeface="Arial" panose="020B0604020202020204" pitchFamily="34" charset="0"/>
              </a:defRPr>
            </a:lvl5pPr>
            <a:lvl6pPr marL="2514600" indent="-228600" defTabSz="4572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defTabSz="4572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defTabSz="4572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defTabSz="4572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pPr algn="ctr"/>
            <a:r>
              <a:rPr lang="en-US" altLang="en-US" sz="3200" b="1">
                <a:solidFill>
                  <a:srgbClr val="FFFFFF"/>
                </a:solidFill>
                <a:latin typeface="David" pitchFamily="34" charset="0"/>
                <a:cs typeface="David" pitchFamily="34" charset="0"/>
              </a:rPr>
              <a:t>Microwave Holography: </a:t>
            </a:r>
          </a:p>
          <a:p>
            <a:pPr algn="ctr"/>
            <a:r>
              <a:rPr lang="en-US" altLang="en-US" sz="3200" b="1">
                <a:solidFill>
                  <a:srgbClr val="FFFFFF"/>
                </a:solidFill>
                <a:latin typeface="David" pitchFamily="34" charset="0"/>
                <a:cs typeface="David" pitchFamily="34" charset="0"/>
              </a:rPr>
              <a:t>The Future of Medical Imaging</a:t>
            </a:r>
          </a:p>
        </p:txBody>
      </p:sp>
      <p:sp>
        <p:nvSpPr>
          <p:cNvPr id="7" name="Rectangle 6"/>
          <p:cNvSpPr/>
          <p:nvPr/>
        </p:nvSpPr>
        <p:spPr>
          <a:xfrm>
            <a:off x="4479925" y="3244850"/>
            <a:ext cx="184150" cy="368300"/>
          </a:xfrm>
          <a:prstGeom prst="rect">
            <a:avLst/>
          </a:prstGeom>
        </p:spPr>
        <p:txBody>
          <a:bodyPr wrap="none">
            <a:spAutoFit/>
          </a:bodyPr>
          <a:lstStyle/>
          <a:p>
            <a:pPr defTabSz="457200">
              <a:defRPr/>
            </a:pPr>
            <a:r>
              <a:rPr lang="en-US" dirty="0">
                <a:solidFill>
                  <a:prstClr val="black"/>
                </a:solidFill>
              </a:rPr>
              <a:t> </a:t>
            </a:r>
          </a:p>
        </p:txBody>
      </p:sp>
      <p:sp>
        <p:nvSpPr>
          <p:cNvPr id="260104" name="TextBox 8"/>
          <p:cNvSpPr txBox="1">
            <a:spLocks noChangeArrowheads="1"/>
          </p:cNvSpPr>
          <p:nvPr/>
        </p:nvSpPr>
        <p:spPr bwMode="auto">
          <a:xfrm>
            <a:off x="3727450" y="1014413"/>
            <a:ext cx="16891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4800">
                <a:solidFill>
                  <a:schemeClr val="tx1"/>
                </a:solidFill>
                <a:latin typeface="Lucida Handwriting" panose="03010101010101010101" pitchFamily="66" charset="0"/>
                <a:cs typeface="Arial" panose="020B0604020202020204" pitchFamily="34" charset="0"/>
              </a:defRPr>
            </a:lvl1pPr>
            <a:lvl2pPr marL="742950" indent="-285750" defTabSz="457200">
              <a:defRPr sz="4800">
                <a:solidFill>
                  <a:schemeClr val="tx1"/>
                </a:solidFill>
                <a:latin typeface="Lucida Handwriting" panose="03010101010101010101" pitchFamily="66" charset="0"/>
                <a:cs typeface="Arial" panose="020B0604020202020204" pitchFamily="34" charset="0"/>
              </a:defRPr>
            </a:lvl2pPr>
            <a:lvl3pPr marL="1143000" indent="-228600" defTabSz="457200">
              <a:defRPr sz="4800">
                <a:solidFill>
                  <a:schemeClr val="tx1"/>
                </a:solidFill>
                <a:latin typeface="Lucida Handwriting" panose="03010101010101010101" pitchFamily="66" charset="0"/>
                <a:cs typeface="Arial" panose="020B0604020202020204" pitchFamily="34" charset="0"/>
              </a:defRPr>
            </a:lvl3pPr>
            <a:lvl4pPr marL="1600200" indent="-228600" defTabSz="457200">
              <a:defRPr sz="4800">
                <a:solidFill>
                  <a:schemeClr val="tx1"/>
                </a:solidFill>
                <a:latin typeface="Lucida Handwriting" panose="03010101010101010101" pitchFamily="66" charset="0"/>
                <a:cs typeface="Arial" panose="020B0604020202020204" pitchFamily="34" charset="0"/>
              </a:defRPr>
            </a:lvl4pPr>
            <a:lvl5pPr marL="2057400" indent="-228600" defTabSz="457200">
              <a:defRPr sz="4800">
                <a:solidFill>
                  <a:schemeClr val="tx1"/>
                </a:solidFill>
                <a:latin typeface="Lucida Handwriting" panose="03010101010101010101" pitchFamily="66" charset="0"/>
                <a:cs typeface="Arial" panose="020B0604020202020204" pitchFamily="34" charset="0"/>
              </a:defRPr>
            </a:lvl5pPr>
            <a:lvl6pPr marL="2514600" indent="-228600" defTabSz="4572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defTabSz="4572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defTabSz="4572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defTabSz="4572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r>
              <a:rPr lang="en-US" altLang="en-US" sz="2200" b="1">
                <a:solidFill>
                  <a:srgbClr val="FFFFFF"/>
                </a:solidFill>
                <a:latin typeface="David" pitchFamily="34" charset="0"/>
                <a:cs typeface="David" pitchFamily="34" charset="0"/>
              </a:rPr>
              <a:t>Daniel Tajik</a:t>
            </a:r>
          </a:p>
        </p:txBody>
      </p:sp>
      <p:pic>
        <p:nvPicPr>
          <p:cNvPr id="260105" name="Picture 9" descr="full_colour_revers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6325" y="5919788"/>
            <a:ext cx="16144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10786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xfNBH6JUTxc"/>
          <p:cNvPicPr>
            <a:picLocks noRot="1" noChangeAspect="1"/>
          </p:cNvPicPr>
          <p:nvPr>
            <a:videoFile r:link="rId1"/>
          </p:nvPr>
        </p:nvPicPr>
        <p:blipFill>
          <a:blip r:embed="rId4"/>
          <a:stretch>
            <a:fillRect/>
          </a:stretch>
        </p:blipFill>
        <p:spPr>
          <a:xfrm>
            <a:off x="-36512" y="1741312"/>
            <a:ext cx="9145016" cy="5144072"/>
          </a:xfrm>
          <a:prstGeom prst="rect">
            <a:avLst/>
          </a:prstGeom>
        </p:spPr>
      </p:pic>
      <p:sp>
        <p:nvSpPr>
          <p:cNvPr id="9" name="Rectangle 2"/>
          <p:cNvSpPr>
            <a:spLocks noChangeArrowheads="1"/>
          </p:cNvSpPr>
          <p:nvPr/>
        </p:nvSpPr>
        <p:spPr bwMode="auto">
          <a:xfrm>
            <a:off x="457200" y="511512"/>
            <a:ext cx="748823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sz="2400" b="1" dirty="0" smtClean="0">
                <a:solidFill>
                  <a:prstClr val="white"/>
                </a:solidFill>
              </a:rPr>
              <a:t>IMS2017 </a:t>
            </a:r>
            <a:r>
              <a:rPr lang="en-US" sz="2400" b="1" dirty="0">
                <a:solidFill>
                  <a:prstClr val="white"/>
                </a:solidFill>
              </a:rPr>
              <a:t>3MT® Daniel Tajik, First Place Winner and Audience Choice Winner, </a:t>
            </a:r>
            <a:r>
              <a:rPr lang="en-US" sz="2400" b="1" dirty="0" smtClean="0">
                <a:solidFill>
                  <a:prstClr val="white"/>
                </a:solidFill>
              </a:rPr>
              <a:t>“Microwave </a:t>
            </a:r>
            <a:r>
              <a:rPr lang="en-US" sz="2400" b="1" dirty="0">
                <a:solidFill>
                  <a:prstClr val="white"/>
                </a:solidFill>
              </a:rPr>
              <a:t>Holography: The Future of Medical Imaging”</a:t>
            </a:r>
          </a:p>
          <a:p>
            <a:pPr defTabSz="914400" fontAlgn="base">
              <a:spcBef>
                <a:spcPct val="0"/>
              </a:spcBef>
              <a:spcAft>
                <a:spcPct val="0"/>
              </a:spcAft>
              <a:buFontTx/>
              <a:buNone/>
            </a:pPr>
            <a:endParaRPr lang="en-US" altLang="en-US" sz="2400" dirty="0" smtClean="0">
              <a:solidFill>
                <a:prstClr val="white"/>
              </a:solidFill>
              <a:cs typeface="Arial" charset="0"/>
            </a:endParaRPr>
          </a:p>
        </p:txBody>
      </p:sp>
    </p:spTree>
    <p:extLst>
      <p:ext uri="{BB962C8B-B14F-4D97-AF65-F5344CB8AC3E}">
        <p14:creationId xmlns:p14="http://schemas.microsoft.com/office/powerpoint/2010/main" val="18983266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black"/>
                </a:solidFill>
                <a:latin typeface="Arial" charset="0"/>
              </a:rPr>
              <a:t>What’s Daniel’s Hook?</a:t>
            </a:r>
          </a:p>
          <a:p>
            <a:pPr>
              <a:spcBef>
                <a:spcPct val="0"/>
              </a:spcBef>
              <a:buFontTx/>
              <a:buNone/>
            </a:pPr>
            <a:endParaRPr lang="en-US" altLang="en-US" sz="4800" dirty="0">
              <a:solidFill>
                <a:prstClr val="black"/>
              </a:solidFill>
              <a:latin typeface="Arial" charset="0"/>
            </a:endParaRP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117</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2017 </a:t>
            </a:r>
          </a:p>
        </p:txBody>
      </p:sp>
    </p:spTree>
    <p:extLst>
      <p:ext uri="{BB962C8B-B14F-4D97-AF65-F5344CB8AC3E}">
        <p14:creationId xmlns:p14="http://schemas.microsoft.com/office/powerpoint/2010/main" val="13718072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black"/>
                </a:solidFill>
                <a:latin typeface="Arial" charset="0"/>
              </a:rPr>
              <a:t>What’s Daniel’s Hook?</a:t>
            </a:r>
          </a:p>
          <a:p>
            <a:pPr>
              <a:spcBef>
                <a:spcPct val="0"/>
              </a:spcBef>
              <a:buFontTx/>
              <a:buNone/>
            </a:pPr>
            <a:endParaRPr lang="en-US" altLang="en-US" sz="4800" dirty="0" smtClean="0">
              <a:solidFill>
                <a:prstClr val="black"/>
              </a:solidFill>
              <a:latin typeface="Arial" charset="0"/>
            </a:endParaRPr>
          </a:p>
          <a:p>
            <a:pPr>
              <a:spcBef>
                <a:spcPct val="0"/>
              </a:spcBef>
              <a:buFontTx/>
              <a:buNone/>
            </a:pPr>
            <a:r>
              <a:rPr lang="en-US" sz="4800" dirty="0" smtClean="0">
                <a:latin typeface="Arial" panose="020B0604020202020204" pitchFamily="34" charset="0"/>
                <a:cs typeface="Arial" panose="020B0604020202020204" pitchFamily="34" charset="0"/>
              </a:rPr>
              <a:t>(</a:t>
            </a:r>
            <a:r>
              <a:rPr lang="en-US" sz="4800" i="1" dirty="0">
                <a:latin typeface="Arial" panose="020B0604020202020204" pitchFamily="34" charset="0"/>
                <a:cs typeface="Arial" panose="020B0604020202020204" pitchFamily="34" charset="0"/>
              </a:rPr>
              <a:t>Emphatic hand gestures</a:t>
            </a:r>
            <a:r>
              <a:rPr lang="en-US" sz="4800" dirty="0">
                <a:latin typeface="Arial" panose="020B0604020202020204" pitchFamily="34" charset="0"/>
                <a:cs typeface="Arial" panose="020B0604020202020204" pitchFamily="34" charset="0"/>
              </a:rPr>
              <a:t>) </a:t>
            </a:r>
            <a:r>
              <a:rPr lang="en-US" sz="4800" u="sng" dirty="0">
                <a:latin typeface="Arial" panose="020B0604020202020204" pitchFamily="34" charset="0"/>
                <a:cs typeface="Arial" panose="020B0604020202020204" pitchFamily="34" charset="0"/>
              </a:rPr>
              <a:t>X-rays.</a:t>
            </a:r>
            <a:r>
              <a:rPr lang="en-US" sz="4800" dirty="0">
                <a:latin typeface="Arial" panose="020B0604020202020204" pitchFamily="34" charset="0"/>
                <a:cs typeface="Arial" panose="020B0604020202020204" pitchFamily="34" charset="0"/>
              </a:rPr>
              <a:t> </a:t>
            </a:r>
            <a:r>
              <a:rPr lang="en-US" sz="4800" u="sng" dirty="0">
                <a:latin typeface="Arial" panose="020B0604020202020204" pitchFamily="34" charset="0"/>
                <a:cs typeface="Arial" panose="020B0604020202020204" pitchFamily="34" charset="0"/>
              </a:rPr>
              <a:t>Cause.</a:t>
            </a:r>
            <a:r>
              <a:rPr lang="en-US" sz="4800" dirty="0">
                <a:latin typeface="Arial" panose="020B0604020202020204" pitchFamily="34" charset="0"/>
                <a:cs typeface="Arial" panose="020B0604020202020204" pitchFamily="34" charset="0"/>
              </a:rPr>
              <a:t> </a:t>
            </a:r>
            <a:r>
              <a:rPr lang="en-US" sz="4800" u="sng" dirty="0">
                <a:latin typeface="Arial" panose="020B0604020202020204" pitchFamily="34" charset="0"/>
                <a:cs typeface="Arial" panose="020B0604020202020204" pitchFamily="34" charset="0"/>
              </a:rPr>
              <a:t>Cancer</a:t>
            </a:r>
            <a:r>
              <a:rPr lang="en-US" sz="4800" dirty="0">
                <a:latin typeface="Arial" panose="020B0604020202020204" pitchFamily="34" charset="0"/>
                <a:cs typeface="Arial" panose="020B0604020202020204" pitchFamily="34" charset="0"/>
              </a:rPr>
              <a:t>. (</a:t>
            </a:r>
            <a:r>
              <a:rPr lang="en-US" sz="4800" i="1" dirty="0">
                <a:latin typeface="Arial" panose="020B0604020202020204" pitchFamily="34" charset="0"/>
                <a:cs typeface="Arial" panose="020B0604020202020204" pitchFamily="34" charset="0"/>
              </a:rPr>
              <a:t>Pause</a:t>
            </a:r>
            <a:r>
              <a:rPr lang="en-US" sz="4800" dirty="0">
                <a:latin typeface="Arial" panose="020B0604020202020204" pitchFamily="34" charset="0"/>
                <a:cs typeface="Arial" panose="020B0604020202020204" pitchFamily="34" charset="0"/>
              </a:rPr>
              <a:t>) It’s a little unnerving to think about, isn’t it? (</a:t>
            </a:r>
            <a:r>
              <a:rPr lang="en-US" sz="4800" i="1" dirty="0">
                <a:latin typeface="Arial" panose="020B0604020202020204" pitchFamily="34" charset="0"/>
                <a:cs typeface="Arial" panose="020B0604020202020204" pitchFamily="34" charset="0"/>
              </a:rPr>
              <a:t>Pause</a:t>
            </a:r>
            <a:r>
              <a:rPr lang="en-US" sz="4800" dirty="0" smtClean="0">
                <a:latin typeface="Arial" panose="020B0604020202020204" pitchFamily="34" charset="0"/>
                <a:cs typeface="Arial" panose="020B0604020202020204" pitchFamily="34" charset="0"/>
              </a:rPr>
              <a:t>)</a:t>
            </a:r>
          </a:p>
          <a:p>
            <a:pPr>
              <a:spcBef>
                <a:spcPct val="0"/>
              </a:spcBef>
              <a:buFontTx/>
              <a:buNone/>
            </a:pPr>
            <a:endParaRPr lang="en-US" altLang="en-US" sz="4800" dirty="0">
              <a:solidFill>
                <a:prstClr val="black"/>
              </a:solidFill>
              <a:latin typeface="Arial" panose="020B0604020202020204" pitchFamily="34" charset="0"/>
              <a:cs typeface="Arial" panose="020B0604020202020204" pitchFamily="34" charset="0"/>
            </a:endParaRPr>
          </a:p>
          <a:p>
            <a:pPr algn="r">
              <a:spcBef>
                <a:spcPct val="0"/>
              </a:spcBef>
              <a:buFontTx/>
              <a:buNone/>
            </a:pPr>
            <a:r>
              <a:rPr lang="en-US" altLang="en-US" sz="4800" dirty="0" smtClean="0">
                <a:solidFill>
                  <a:srgbClr val="000000"/>
                </a:solidFill>
              </a:rPr>
              <a:t>—</a:t>
            </a:r>
            <a:r>
              <a:rPr lang="en-US" altLang="en-US" sz="4800" dirty="0" smtClean="0">
                <a:solidFill>
                  <a:prstClr val="black"/>
                </a:solidFill>
                <a:latin typeface="Arial" panose="020B0604020202020204" pitchFamily="34" charset="0"/>
                <a:cs typeface="Arial" panose="020B0604020202020204" pitchFamily="34" charset="0"/>
              </a:rPr>
              <a:t>Daniel Tajik, 2017</a:t>
            </a:r>
            <a:endParaRPr lang="en-US" altLang="en-US" sz="4800" dirty="0">
              <a:solidFill>
                <a:prstClr val="black"/>
              </a:solidFill>
              <a:latin typeface="Arial" panose="020B0604020202020204" pitchFamily="34" charset="0"/>
              <a:cs typeface="Arial" panose="020B0604020202020204" pitchFamily="34" charset="0"/>
            </a:endParaRP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118</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2017 </a:t>
            </a:r>
          </a:p>
        </p:txBody>
      </p:sp>
    </p:spTree>
    <p:extLst>
      <p:ext uri="{BB962C8B-B14F-4D97-AF65-F5344CB8AC3E}">
        <p14:creationId xmlns:p14="http://schemas.microsoft.com/office/powerpoint/2010/main" val="11029168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457200" y="512064"/>
            <a:ext cx="7722858" cy="4542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3600" b="1" dirty="0">
                <a:solidFill>
                  <a:srgbClr val="000000"/>
                </a:solidFill>
                <a:latin typeface="Arial" charset="0"/>
              </a:rPr>
              <a:t>Watching A High-Ranked 3MT</a:t>
            </a:r>
            <a:r>
              <a:rPr lang="en-CA" sz="3600" b="1" dirty="0">
                <a:solidFill>
                  <a:srgbClr val="000000"/>
                </a:solidFill>
                <a:latin typeface="Arial" charset="0"/>
              </a:rPr>
              <a:t>®</a:t>
            </a:r>
            <a:r>
              <a:rPr lang="en-US" altLang="en-US" sz="3600" b="1" dirty="0">
                <a:solidFill>
                  <a:srgbClr val="000000"/>
                </a:solidFill>
                <a:latin typeface="Arial" charset="0"/>
              </a:rPr>
              <a:t> Video</a:t>
            </a:r>
          </a:p>
          <a:p>
            <a:pPr eaLnBrk="1" hangingPunct="1">
              <a:spcBef>
                <a:spcPct val="0"/>
              </a:spcBef>
              <a:buFontTx/>
              <a:buNone/>
            </a:pPr>
            <a:endParaRPr lang="en-US" altLang="en-US" sz="1800" dirty="0">
              <a:solidFill>
                <a:srgbClr val="000000"/>
              </a:solidFill>
              <a:latin typeface="Arial" charset="0"/>
            </a:endParaRPr>
          </a:p>
          <a:p>
            <a:pPr>
              <a:buNone/>
            </a:pPr>
            <a:r>
              <a:rPr lang="en-CA" sz="3600" dirty="0">
                <a:solidFill>
                  <a:srgbClr val="000000"/>
                </a:solidFill>
                <a:latin typeface="Arial" charset="0"/>
              </a:rPr>
              <a:t>it’s not live!</a:t>
            </a:r>
          </a:p>
          <a:p>
            <a:pPr>
              <a:spcBef>
                <a:spcPct val="0"/>
              </a:spcBef>
              <a:buNone/>
            </a:pPr>
            <a:endParaRPr lang="en-US" altLang="en-US" sz="1800" dirty="0">
              <a:solidFill>
                <a:srgbClr val="000000"/>
              </a:solidFill>
              <a:latin typeface="Arial" charset="0"/>
            </a:endParaRPr>
          </a:p>
          <a:p>
            <a:pPr>
              <a:buNone/>
            </a:pPr>
            <a:r>
              <a:rPr lang="en-CA" sz="3600" dirty="0" smtClean="0">
                <a:solidFill>
                  <a:srgbClr val="000000"/>
                </a:solidFill>
                <a:latin typeface="Arial" charset="0"/>
              </a:rPr>
              <a:t>videographer/editor </a:t>
            </a:r>
            <a:r>
              <a:rPr lang="en-CA" sz="3600" dirty="0">
                <a:solidFill>
                  <a:srgbClr val="000000"/>
                </a:solidFill>
                <a:latin typeface="Arial" charset="0"/>
              </a:rPr>
              <a:t>made “creative” choices</a:t>
            </a:r>
          </a:p>
          <a:p>
            <a:pPr>
              <a:buNone/>
            </a:pPr>
            <a:endParaRPr lang="en-CA" sz="1800" dirty="0">
              <a:solidFill>
                <a:srgbClr val="000000"/>
              </a:solidFill>
              <a:latin typeface="Arial" charset="0"/>
            </a:endParaRPr>
          </a:p>
          <a:p>
            <a:pPr>
              <a:buNone/>
            </a:pPr>
            <a:r>
              <a:rPr lang="en-CA" sz="3600" dirty="0">
                <a:solidFill>
                  <a:srgbClr val="000000"/>
                </a:solidFill>
                <a:latin typeface="Arial" charset="0"/>
              </a:rPr>
              <a:t>is the slide visible; for how long?</a:t>
            </a:r>
          </a:p>
        </p:txBody>
      </p:sp>
      <p:sp>
        <p:nvSpPr>
          <p:cNvPr id="204803"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pitchFamily="34" charset="0"/>
              </a:defRPr>
            </a:lvl1pPr>
            <a:lvl2pPr marL="557126" indent="-214280">
              <a:spcBef>
                <a:spcPct val="20000"/>
              </a:spcBef>
              <a:buFont typeface="Arial" charset="0"/>
              <a:buChar char="–"/>
              <a:defRPr sz="2100">
                <a:solidFill>
                  <a:schemeClr val="tx1"/>
                </a:solidFill>
                <a:latin typeface="Calibri" pitchFamily="34" charset="0"/>
              </a:defRPr>
            </a:lvl2pPr>
            <a:lvl3pPr marL="857117" indent="-171422">
              <a:spcBef>
                <a:spcPct val="20000"/>
              </a:spcBef>
              <a:buFont typeface="Arial" charset="0"/>
              <a:buChar char="•"/>
              <a:defRPr sz="1800">
                <a:solidFill>
                  <a:schemeClr val="tx1"/>
                </a:solidFill>
                <a:latin typeface="Calibri" pitchFamily="34" charset="0"/>
              </a:defRPr>
            </a:lvl3pPr>
            <a:lvl4pPr marL="1199962" indent="-171422">
              <a:spcBef>
                <a:spcPct val="20000"/>
              </a:spcBef>
              <a:buFont typeface="Arial" charset="0"/>
              <a:buChar char="–"/>
              <a:defRPr sz="1500">
                <a:solidFill>
                  <a:schemeClr val="tx1"/>
                </a:solidFill>
                <a:latin typeface="Calibri" pitchFamily="34" charset="0"/>
              </a:defRPr>
            </a:lvl4pPr>
            <a:lvl5pPr marL="1542809" indent="-171422">
              <a:spcBef>
                <a:spcPct val="20000"/>
              </a:spcBef>
              <a:buFont typeface="Arial" charset="0"/>
              <a:buChar char="»"/>
              <a:defRPr sz="1500">
                <a:solidFill>
                  <a:schemeClr val="tx1"/>
                </a:solidFill>
                <a:latin typeface="Calibri" pitchFamily="34" charset="0"/>
              </a:defRPr>
            </a:lvl5pPr>
            <a:lvl6pPr marL="1885657" indent="-171422" eaLnBrk="0" fontAlgn="base" hangingPunct="0">
              <a:spcBef>
                <a:spcPct val="20000"/>
              </a:spcBef>
              <a:spcAft>
                <a:spcPct val="0"/>
              </a:spcAft>
              <a:buFont typeface="Arial" charset="0"/>
              <a:buChar char="»"/>
              <a:defRPr sz="1500">
                <a:solidFill>
                  <a:schemeClr val="tx1"/>
                </a:solidFill>
                <a:latin typeface="Calibri" pitchFamily="34" charset="0"/>
              </a:defRPr>
            </a:lvl6pPr>
            <a:lvl7pPr marL="2228501" indent="-171422" eaLnBrk="0" fontAlgn="base" hangingPunct="0">
              <a:spcBef>
                <a:spcPct val="20000"/>
              </a:spcBef>
              <a:spcAft>
                <a:spcPct val="0"/>
              </a:spcAft>
              <a:buFont typeface="Arial" charset="0"/>
              <a:buChar char="»"/>
              <a:defRPr sz="1500">
                <a:solidFill>
                  <a:schemeClr val="tx1"/>
                </a:solidFill>
                <a:latin typeface="Calibri" pitchFamily="34" charset="0"/>
              </a:defRPr>
            </a:lvl7pPr>
            <a:lvl8pPr marL="2571346" indent="-171422" eaLnBrk="0" fontAlgn="base" hangingPunct="0">
              <a:spcBef>
                <a:spcPct val="20000"/>
              </a:spcBef>
              <a:spcAft>
                <a:spcPct val="0"/>
              </a:spcAft>
              <a:buFont typeface="Arial" charset="0"/>
              <a:buChar char="»"/>
              <a:defRPr sz="1500">
                <a:solidFill>
                  <a:schemeClr val="tx1"/>
                </a:solidFill>
                <a:latin typeface="Calibri" pitchFamily="34" charset="0"/>
              </a:defRPr>
            </a:lvl8pPr>
            <a:lvl9pPr marL="2914196" indent="-171422" eaLnBrk="0" fontAlgn="base" hangingPunct="0">
              <a:spcBef>
                <a:spcPct val="20000"/>
              </a:spcBef>
              <a:spcAft>
                <a:spcPct val="0"/>
              </a:spcAft>
              <a:buFont typeface="Arial" charset="0"/>
              <a:buChar char="»"/>
              <a:defRPr sz="1500">
                <a:solidFill>
                  <a:schemeClr val="tx1"/>
                </a:solidFill>
                <a:latin typeface="Calibri" pitchFamily="34" charset="0"/>
              </a:defRPr>
            </a:lvl9pPr>
          </a:lstStyle>
          <a:p>
            <a:pPr>
              <a:spcBef>
                <a:spcPct val="0"/>
              </a:spcBef>
              <a:buFontTx/>
              <a:buNone/>
            </a:pPr>
            <a:fld id="{D66694F0-B1EA-4599-8388-7A2D0C3DFC3A}" type="slidenum">
              <a:rPr lang="en-US" altLang="en-US" sz="1200">
                <a:solidFill>
                  <a:srgbClr val="898989"/>
                </a:solidFill>
                <a:latin typeface="Arial" charset="0"/>
              </a:rPr>
              <a:pPr>
                <a:spcBef>
                  <a:spcPct val="0"/>
                </a:spcBef>
                <a:buFontTx/>
                <a:buNone/>
              </a:pPr>
              <a:t>119</a:t>
            </a:fld>
            <a:endParaRPr lang="en-US" altLang="en-US" sz="1200" dirty="0">
              <a:solidFill>
                <a:srgbClr val="898989"/>
              </a:solidFill>
              <a:latin typeface="Arial" charset="0"/>
            </a:endParaRPr>
          </a:p>
        </p:txBody>
      </p:sp>
      <p:sp>
        <p:nvSpPr>
          <p:cNvPr id="5" name="TextBox 7"/>
          <p:cNvSpPr txBox="1">
            <a:spLocks noChangeArrowheads="1"/>
          </p:cNvSpPr>
          <p:nvPr/>
        </p:nvSpPr>
        <p:spPr bwMode="auto">
          <a:xfrm>
            <a:off x="322262" y="6381751"/>
            <a:ext cx="2161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20" rIns="91433" bIns="4572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marL="0" marR="0" lvl="0" indent="0" algn="l" defTabSz="914351" rtl="0" eaLnBrk="1" fontAlgn="auto" latinLnBrk="0" hangingPunct="1">
              <a:lnSpc>
                <a:spcPct val="100000"/>
              </a:lnSpc>
              <a:spcBef>
                <a:spcPct val="0"/>
              </a:spcBef>
              <a:spcAft>
                <a:spcPts val="0"/>
              </a:spcAft>
              <a:buClrTx/>
              <a:buSzTx/>
              <a:buFontTx/>
              <a:buNone/>
              <a:tabLst/>
              <a:defRPr/>
            </a:pPr>
            <a:r>
              <a:rPr kumimoji="0" lang="en-CA" altLang="en-US" sz="1200" b="0" i="0" u="none" strike="noStrike" kern="1200" cap="none" spc="0" normalizeH="0" baseline="0" noProof="0" dirty="0" smtClean="0">
                <a:ln>
                  <a:noFill/>
                </a:ln>
                <a:effectLst/>
                <a:uLnTx/>
                <a:uFillTx/>
                <a:latin typeface="Arial" charset="0"/>
                <a:ea typeface="+mn-ea"/>
                <a:cs typeface="+mn-cs"/>
              </a:rPr>
              <a:t>Bandler and Kiley, 2016 </a:t>
            </a:r>
            <a:endParaRPr kumimoji="0" lang="en-CA" altLang="en-US" sz="1200" b="0" i="0" u="none" strike="noStrike" kern="1200" cap="none" spc="0" normalizeH="0" baseline="0" noProof="0" dirty="0">
              <a:ln>
                <a:noFill/>
              </a:ln>
              <a:effectLst/>
              <a:uLnTx/>
              <a:uFillTx/>
              <a:latin typeface="Arial" charset="0"/>
              <a:ea typeface="+mn-ea"/>
              <a:cs typeface="+mn-cs"/>
            </a:endParaRPr>
          </a:p>
        </p:txBody>
      </p:sp>
    </p:spTree>
    <p:extLst>
      <p:ext uri="{BB962C8B-B14F-4D97-AF65-F5344CB8AC3E}">
        <p14:creationId xmlns:p14="http://schemas.microsoft.com/office/powerpoint/2010/main" val="26539128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itle 1"/>
          <p:cNvSpPr>
            <a:spLocks noGrp="1"/>
          </p:cNvSpPr>
          <p:nvPr>
            <p:ph type="ctrTitle"/>
          </p:nvPr>
        </p:nvSpPr>
        <p:spPr/>
        <p:txBody>
          <a:bodyPr/>
          <a:lstStyle/>
          <a:p>
            <a:r>
              <a:rPr lang="en-US" altLang="en-US" dirty="0" smtClean="0">
                <a:latin typeface="Arial" panose="020B0604020202020204" pitchFamily="34" charset="0"/>
                <a:cs typeface="Arial" panose="020B0604020202020204" pitchFamily="34" charset="0"/>
              </a:rPr>
              <a:t>CASE STUDY:</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FIRST IMPRESSIONS</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46666117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MAKE AN IMPACT</a:t>
            </a:r>
          </a:p>
        </p:txBody>
      </p:sp>
    </p:spTree>
    <p:extLst>
      <p:ext uri="{BB962C8B-B14F-4D97-AF65-F5344CB8AC3E}">
        <p14:creationId xmlns:p14="http://schemas.microsoft.com/office/powerpoint/2010/main" val="38581810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Rot="1" noChangeAspect="1" noMove="1" noResize="1" noEditPoints="1" noAdjustHandles="1" noChangeArrowheads="1" noChangeShapeType="1" noTextEdit="1"/>
          </p:cNvSpPr>
          <p:nvPr/>
        </p:nvSpPr>
        <p:spPr>
          <a:xfrm>
            <a:off x="2110856" y="2867452"/>
            <a:ext cx="5197448" cy="1569660"/>
          </a:xfrm>
          <a:prstGeom prst="rect">
            <a:avLst/>
          </a:prstGeom>
          <a:blipFill rotWithShape="1">
            <a:blip r:embed="rId3"/>
            <a:stretch>
              <a:fillRect/>
            </a:stretch>
          </a:blipFill>
        </p:spPr>
        <p:txBody>
          <a:bodyPr lIns="91433" tIns="45720" rIns="91433" bIns="45720"/>
          <a:lstStyle/>
          <a:p>
            <a:pPr>
              <a:defRPr/>
            </a:pPr>
            <a:r>
              <a:rPr lang="en-CA">
                <a:ln w="0"/>
                <a:effectLst>
                  <a:outerShdw blurRad="38100" dist="19050" dir="2700000" algn="tl" rotWithShape="0">
                    <a:schemeClr val="dk1">
                      <a:alpha val="40000"/>
                    </a:schemeClr>
                  </a:outerShdw>
                </a:effectLst>
              </a:rPr>
              <a:t> </a:t>
            </a:r>
          </a:p>
        </p:txBody>
      </p:sp>
      <p:sp>
        <p:nvSpPr>
          <p:cNvPr id="240643" name="Title 1"/>
          <p:cNvSpPr>
            <a:spLocks noGrp="1"/>
          </p:cNvSpPr>
          <p:nvPr>
            <p:ph type="ctrTitle"/>
          </p:nvPr>
        </p:nvSpPr>
        <p:spPr>
          <a:xfrm>
            <a:off x="685800" y="1196975"/>
            <a:ext cx="7772400" cy="1470025"/>
          </a:xfrm>
        </p:spPr>
        <p:txBody>
          <a:bodyPr/>
          <a:lstStyle/>
          <a:p>
            <a:r>
              <a:rPr lang="en-US" altLang="en-US" dirty="0" smtClean="0">
                <a:latin typeface="Arial" panose="020B0604020202020204" pitchFamily="34" charset="0"/>
                <a:cs typeface="Arial" panose="020B0604020202020204" pitchFamily="34" charset="0"/>
              </a:rPr>
              <a:t>A. Einstein</a:t>
            </a:r>
            <a:br>
              <a:rPr lang="en-US" altLang="en-US" dirty="0" smtClean="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Patent Office, Bern</a:t>
            </a: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2015 </a:t>
            </a:r>
            <a:endParaRPr lang="en-CA" altLang="en-US" sz="1200" dirty="0">
              <a:solidFill>
                <a:prstClr val="black"/>
              </a:solidFill>
            </a:endParaRPr>
          </a:p>
        </p:txBody>
      </p:sp>
    </p:spTree>
    <p:extLst>
      <p:ext uri="{BB962C8B-B14F-4D97-AF65-F5344CB8AC3E}">
        <p14:creationId xmlns:p14="http://schemas.microsoft.com/office/powerpoint/2010/main" val="35808656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Rot="1" noChangeAspect="1" noMove="1" noResize="1" noEditPoints="1" noAdjustHandles="1" noChangeArrowheads="1" noChangeShapeType="1" noTextEdit="1"/>
          </p:cNvSpPr>
          <p:nvPr/>
        </p:nvSpPr>
        <p:spPr>
          <a:xfrm>
            <a:off x="2110856" y="2867452"/>
            <a:ext cx="5197448" cy="1569660"/>
          </a:xfrm>
          <a:prstGeom prst="rect">
            <a:avLst/>
          </a:prstGeom>
          <a:blipFill rotWithShape="1">
            <a:blip r:embed="rId3"/>
            <a:stretch>
              <a:fillRect/>
            </a:stretch>
          </a:blipFill>
        </p:spPr>
        <p:txBody>
          <a:bodyPr lIns="91433" tIns="45720" rIns="91433" bIns="45720"/>
          <a:lstStyle/>
          <a:p>
            <a:pPr>
              <a:defRPr/>
            </a:pPr>
            <a:r>
              <a:rPr lang="en-CA">
                <a:noFill/>
              </a:rPr>
              <a:t> </a:t>
            </a:r>
          </a:p>
        </p:txBody>
      </p:sp>
      <p:sp>
        <p:nvSpPr>
          <p:cNvPr id="241667" name="Title 1"/>
          <p:cNvSpPr>
            <a:spLocks noGrp="1"/>
          </p:cNvSpPr>
          <p:nvPr>
            <p:ph type="ctrTitle"/>
          </p:nvPr>
        </p:nvSpPr>
        <p:spPr>
          <a:xfrm>
            <a:off x="685800" y="1196975"/>
            <a:ext cx="7772400" cy="1470025"/>
          </a:xfrm>
        </p:spPr>
        <p:txBody>
          <a:bodyPr/>
          <a:lstStyle/>
          <a:p>
            <a:r>
              <a:rPr lang="en-US" altLang="en-US" dirty="0" smtClean="0">
                <a:latin typeface="Arial" panose="020B0604020202020204" pitchFamily="34" charset="0"/>
                <a:cs typeface="Arial" panose="020B0604020202020204" pitchFamily="34" charset="0"/>
              </a:rPr>
              <a:t>E. Albert</a:t>
            </a:r>
            <a:br>
              <a:rPr lang="en-US" altLang="en-US" dirty="0" smtClean="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Ph.D. Candidate</a:t>
            </a:r>
          </a:p>
        </p:txBody>
      </p:sp>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2015 </a:t>
            </a:r>
            <a:endParaRPr lang="en-CA" altLang="en-US" sz="1200" dirty="0">
              <a:solidFill>
                <a:prstClr val="black"/>
              </a:solidFill>
            </a:endParaRPr>
          </a:p>
        </p:txBody>
      </p:sp>
    </p:spTree>
    <p:extLst>
      <p:ext uri="{BB962C8B-B14F-4D97-AF65-F5344CB8AC3E}">
        <p14:creationId xmlns:p14="http://schemas.microsoft.com/office/powerpoint/2010/main" val="287169957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Title 1"/>
          <p:cNvSpPr>
            <a:spLocks noGrp="1"/>
          </p:cNvSpPr>
          <p:nvPr>
            <p:ph type="ctrTitle"/>
          </p:nvPr>
        </p:nvSpPr>
        <p:spPr>
          <a:xfrm>
            <a:off x="685800" y="1196975"/>
            <a:ext cx="7772400" cy="1470025"/>
          </a:xfrm>
        </p:spPr>
        <p:txBody>
          <a:bodyPr/>
          <a:lstStyle/>
          <a:p>
            <a:r>
              <a:rPr lang="en-US" altLang="en-US" dirty="0" smtClean="0">
                <a:latin typeface="Arial" panose="020B0604020202020204" pitchFamily="34" charset="0"/>
                <a:cs typeface="Arial" panose="020B0604020202020204" pitchFamily="34" charset="0"/>
              </a:rPr>
              <a:t>John Bandler</a:t>
            </a:r>
            <a:br>
              <a:rPr lang="en-US" altLang="en-US" dirty="0" smtClean="0">
                <a:latin typeface="Arial" panose="020B0604020202020204" pitchFamily="34" charset="0"/>
                <a:cs typeface="Arial" panose="020B0604020202020204" pitchFamily="34" charset="0"/>
              </a:rPr>
            </a:br>
            <a:r>
              <a:rPr lang="en-US" altLang="en-US" sz="2400" dirty="0" smtClean="0">
                <a:latin typeface="Arial" panose="020B0604020202020204" pitchFamily="34" charset="0"/>
                <a:cs typeface="Arial" panose="020B0604020202020204" pitchFamily="34" charset="0"/>
              </a:rPr>
              <a:t>Optimization Systems Associates Inc., 1993</a:t>
            </a:r>
            <a:endParaRPr lang="en-US" altLang="en-US" sz="2400" dirty="0">
              <a:latin typeface="Arial" panose="020B0604020202020204" pitchFamily="34" charset="0"/>
              <a:cs typeface="Arial" panose="020B0604020202020204" pitchFamily="34" charset="0"/>
            </a:endParaRPr>
          </a:p>
        </p:txBody>
      </p:sp>
      <p:sp>
        <p:nvSpPr>
          <p:cNvPr id="2" name="Rectangle 1"/>
          <p:cNvSpPr/>
          <p:nvPr/>
        </p:nvSpPr>
        <p:spPr>
          <a:xfrm>
            <a:off x="2195736" y="2924944"/>
            <a:ext cx="4968552" cy="1595117"/>
          </a:xfrm>
          <a:prstGeom prst="rect">
            <a:avLst/>
          </a:prstGeom>
        </p:spPr>
        <p:txBody>
          <a:bodyPr wrap="square">
            <a:spAutoFit/>
          </a:bodyPr>
          <a:lstStyle/>
          <a:p>
            <a:pPr>
              <a:lnSpc>
                <a:spcPct val="107000"/>
              </a:lnSpc>
              <a:spcAft>
                <a:spcPts val="800"/>
              </a:spcAft>
            </a:pPr>
            <a:r>
              <a:rPr lang="en-US" sz="9600" b="1" i="1" dirty="0">
                <a:latin typeface="Times New Roman" panose="02020603050405020304" pitchFamily="18" charset="0"/>
                <a:ea typeface="Calibri" panose="020F0502020204030204" pitchFamily="34" charset="0"/>
                <a:cs typeface="Times New Roman" panose="02020603050405020304" pitchFamily="18" charset="0"/>
              </a:rPr>
              <a:t>x</a:t>
            </a:r>
            <a:r>
              <a:rPr lang="en-US" sz="9600" i="1" baseline="-25000" dirty="0">
                <a:latin typeface="Times New Roman" panose="02020603050405020304" pitchFamily="18" charset="0"/>
                <a:ea typeface="Calibri" panose="020F0502020204030204" pitchFamily="34" charset="0"/>
                <a:cs typeface="Times New Roman" panose="02020603050405020304" pitchFamily="18" charset="0"/>
              </a:rPr>
              <a:t>c</a:t>
            </a:r>
            <a:r>
              <a:rPr lang="en-US" sz="9600" i="1" dirty="0">
                <a:latin typeface="Times New Roman" panose="02020603050405020304" pitchFamily="18" charset="0"/>
                <a:ea typeface="Calibri" panose="020F0502020204030204" pitchFamily="34" charset="0"/>
                <a:cs typeface="Times New Roman" panose="02020603050405020304" pitchFamily="18" charset="0"/>
              </a:rPr>
              <a:t> </a:t>
            </a:r>
            <a:r>
              <a:rPr lang="en-US" sz="9600" b="1" i="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96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9600" b="1" i="1" dirty="0">
                <a:latin typeface="Times New Roman" panose="02020603050405020304" pitchFamily="18" charset="0"/>
                <a:ea typeface="Calibri" panose="020F0502020204030204" pitchFamily="34" charset="0"/>
                <a:cs typeface="Times New Roman" panose="02020603050405020304" pitchFamily="18" charset="0"/>
              </a:rPr>
              <a:t>P</a:t>
            </a:r>
            <a:r>
              <a:rPr lang="en-US" sz="9600" i="1" dirty="0">
                <a:latin typeface="Times New Roman" panose="02020603050405020304" pitchFamily="18" charset="0"/>
                <a:ea typeface="Calibri" panose="020F0502020204030204" pitchFamily="34" charset="0"/>
                <a:cs typeface="Times New Roman" panose="02020603050405020304" pitchFamily="18" charset="0"/>
              </a:rPr>
              <a:t>(</a:t>
            </a:r>
            <a:r>
              <a:rPr lang="en-US" sz="9600" b="1" i="1" dirty="0" err="1">
                <a:latin typeface="Times New Roman" panose="02020603050405020304" pitchFamily="18" charset="0"/>
                <a:ea typeface="Calibri" panose="020F0502020204030204" pitchFamily="34" charset="0"/>
                <a:cs typeface="Times New Roman" panose="02020603050405020304" pitchFamily="18" charset="0"/>
              </a:rPr>
              <a:t>x</a:t>
            </a:r>
            <a:r>
              <a:rPr lang="en-US" sz="9600" i="1" baseline="-25000" dirty="0" err="1">
                <a:latin typeface="Times New Roman" panose="02020603050405020304" pitchFamily="18" charset="0"/>
                <a:ea typeface="Calibri" panose="020F0502020204030204" pitchFamily="34" charset="0"/>
                <a:cs typeface="Times New Roman" panose="02020603050405020304" pitchFamily="18" charset="0"/>
              </a:rPr>
              <a:t>f</a:t>
            </a:r>
            <a:r>
              <a:rPr lang="en-US" sz="9600" i="1" dirty="0">
                <a:latin typeface="Times New Roman" panose="02020603050405020304" pitchFamily="18" charset="0"/>
                <a:ea typeface="Calibri" panose="020F0502020204030204" pitchFamily="34" charset="0"/>
                <a:cs typeface="Times New Roman" panose="02020603050405020304" pitchFamily="18" charset="0"/>
              </a:rPr>
              <a:t>)</a:t>
            </a:r>
            <a:endParaRPr lang="en-US" sz="9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2015 </a:t>
            </a:r>
            <a:endParaRPr lang="en-CA" altLang="en-US" sz="1200" dirty="0">
              <a:solidFill>
                <a:prstClr val="black"/>
              </a:solidFill>
            </a:endParaRPr>
          </a:p>
        </p:txBody>
      </p:sp>
    </p:spTree>
    <p:extLst>
      <p:ext uri="{BB962C8B-B14F-4D97-AF65-F5344CB8AC3E}">
        <p14:creationId xmlns:p14="http://schemas.microsoft.com/office/powerpoint/2010/main" val="193536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ctrTitle"/>
          </p:nvPr>
        </p:nvSpPr>
        <p:spPr>
          <a:xfrm>
            <a:off x="685800" y="1196975"/>
            <a:ext cx="7772400" cy="1470025"/>
          </a:xfrm>
        </p:spPr>
        <p:txBody>
          <a:bodyPr>
            <a:normAutofit fontScale="90000"/>
          </a:bodyPr>
          <a:lstStyle/>
          <a:p>
            <a:r>
              <a:rPr lang="en-US" altLang="en-US" dirty="0" smtClean="0">
                <a:latin typeface="Arial" panose="020B0604020202020204" pitchFamily="34" charset="0"/>
                <a:cs typeface="Arial" panose="020B0604020202020204" pitchFamily="34" charset="0"/>
              </a:rPr>
              <a:t>LUDWIG: A Self-Optimizing Neuro-Symphonic Framework</a:t>
            </a:r>
            <a:br>
              <a:rPr lang="en-US" altLang="en-US" dirty="0" smtClean="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R. van Bot, Ph.D. Candidate</a:t>
            </a:r>
          </a:p>
        </p:txBody>
      </p:sp>
      <p:pic>
        <p:nvPicPr>
          <p:cNvPr id="242691" name="Picture 5" descr="http://upload.wikimedia.org/wikipedia/commons/thumb/6/6f/Beethoven_symphony_5_opening.svg/2000px-Beethoven_symphony_5_opening.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2" y="3300414"/>
            <a:ext cx="57245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2" name="Rectangle 3"/>
          <p:cNvSpPr>
            <a:spLocks noChangeArrowheads="1"/>
          </p:cNvSpPr>
          <p:nvPr/>
        </p:nvSpPr>
        <p:spPr bwMode="auto">
          <a:xfrm>
            <a:off x="899592" y="6093296"/>
            <a:ext cx="7308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20" rIns="91433" bIns="4572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Tx/>
              <a:buNone/>
            </a:pPr>
            <a:r>
              <a:rPr lang="en-CA" altLang="en-US" sz="1200" dirty="0" smtClean="0">
                <a:solidFill>
                  <a:srgbClr val="000000"/>
                </a:solidFill>
              </a:rPr>
              <a:t>Opening motif of Beethoven’s 5th: http://en.wikipedia.org/wiki/Symphony_No._5_%28Beethoven%</a:t>
            </a:r>
            <a:endParaRPr lang="en-CA" altLang="en-US" sz="1200" dirty="0">
              <a:solidFill>
                <a:srgbClr val="000000"/>
              </a:solidFill>
            </a:endParaRPr>
          </a:p>
        </p:txBody>
      </p:sp>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2015 </a:t>
            </a:r>
            <a:endParaRPr lang="en-CA" altLang="en-US" sz="1200" dirty="0">
              <a:solidFill>
                <a:prstClr val="black"/>
              </a:solidFill>
            </a:endParaRPr>
          </a:p>
        </p:txBody>
      </p:sp>
    </p:spTree>
    <p:extLst>
      <p:ext uri="{BB962C8B-B14F-4D97-AF65-F5344CB8AC3E}">
        <p14:creationId xmlns:p14="http://schemas.microsoft.com/office/powerpoint/2010/main" val="110178474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AUTHENICITY WINS</a:t>
            </a:r>
          </a:p>
        </p:txBody>
      </p:sp>
    </p:spTree>
    <p:extLst>
      <p:ext uri="{BB962C8B-B14F-4D97-AF65-F5344CB8AC3E}">
        <p14:creationId xmlns:p14="http://schemas.microsoft.com/office/powerpoint/2010/main" val="100910105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457200" y="508000"/>
            <a:ext cx="81470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800" b="1" dirty="0" smtClean="0">
                <a:solidFill>
                  <a:srgbClr val="000000"/>
                </a:solidFill>
                <a:latin typeface="Arial" charset="0"/>
              </a:rPr>
              <a:t>Respect (Empathize With)</a:t>
            </a:r>
            <a:endParaRPr lang="en-US" altLang="en-US" sz="4800" b="1" dirty="0">
              <a:solidFill>
                <a:srgbClr val="000000"/>
              </a:solidFill>
              <a:latin typeface="Arial" charset="0"/>
            </a:endParaRPr>
          </a:p>
          <a:p>
            <a:pPr eaLnBrk="1" hangingPunct="1">
              <a:spcBef>
                <a:spcPct val="0"/>
              </a:spcBef>
              <a:buFontTx/>
              <a:buNone/>
            </a:pPr>
            <a:endParaRPr lang="en-US" altLang="en-US" sz="4800" dirty="0">
              <a:solidFill>
                <a:srgbClr val="000000"/>
              </a:solidFill>
              <a:latin typeface="Arial" charset="0"/>
            </a:endParaRPr>
          </a:p>
          <a:p>
            <a:pPr eaLnBrk="1" hangingPunct="1">
              <a:spcBef>
                <a:spcPct val="0"/>
              </a:spcBef>
              <a:buFont typeface="Arial" charset="0"/>
              <a:buNone/>
            </a:pPr>
            <a:r>
              <a:rPr lang="en-US" altLang="en-US" sz="4800" dirty="0" smtClean="0">
                <a:solidFill>
                  <a:srgbClr val="000000"/>
                </a:solidFill>
                <a:latin typeface="Arial" charset="0"/>
              </a:rPr>
              <a:t>your audience</a:t>
            </a:r>
            <a:endParaRPr lang="en-US" altLang="en-US" sz="4800" dirty="0">
              <a:solidFill>
                <a:srgbClr val="000000"/>
              </a:solidFill>
              <a:latin typeface="Arial" charset="0"/>
            </a:endParaRPr>
          </a:p>
          <a:p>
            <a:pPr eaLnBrk="1" hangingPunct="1">
              <a:spcBef>
                <a:spcPct val="0"/>
              </a:spcBef>
              <a:buFont typeface="Arial" charset="0"/>
              <a:buNone/>
            </a:pPr>
            <a:endParaRPr lang="en-US" altLang="en-US" sz="4800" dirty="0">
              <a:solidFill>
                <a:srgbClr val="000000"/>
              </a:solidFill>
              <a:latin typeface="Arial" charset="0"/>
            </a:endParaRPr>
          </a:p>
          <a:p>
            <a:pPr eaLnBrk="1" hangingPunct="1">
              <a:spcBef>
                <a:spcPct val="0"/>
              </a:spcBef>
              <a:buFont typeface="Arial" charset="0"/>
              <a:buNone/>
            </a:pPr>
            <a:r>
              <a:rPr lang="en-US" altLang="en-US" sz="4800" dirty="0">
                <a:solidFill>
                  <a:srgbClr val="000000"/>
                </a:solidFill>
                <a:latin typeface="Arial" charset="0"/>
              </a:rPr>
              <a:t>y</a:t>
            </a:r>
            <a:r>
              <a:rPr lang="en-US" altLang="en-US" sz="4800" dirty="0" smtClean="0">
                <a:solidFill>
                  <a:srgbClr val="000000"/>
                </a:solidFill>
                <a:latin typeface="Arial" charset="0"/>
              </a:rPr>
              <a:t>our sources (</a:t>
            </a:r>
            <a:r>
              <a:rPr lang="en-US" altLang="en-US" sz="4800" u="sng" dirty="0" smtClean="0">
                <a:solidFill>
                  <a:srgbClr val="000000"/>
                </a:solidFill>
                <a:latin typeface="Arial" charset="0"/>
              </a:rPr>
              <a:t>citations</a:t>
            </a:r>
            <a:r>
              <a:rPr lang="en-US" altLang="en-US" sz="4800" dirty="0" smtClean="0">
                <a:solidFill>
                  <a:srgbClr val="000000"/>
                </a:solidFill>
                <a:latin typeface="Arial" charset="0"/>
              </a:rPr>
              <a:t>)</a:t>
            </a:r>
            <a:endParaRPr lang="en-US" altLang="en-US" sz="4800" dirty="0">
              <a:solidFill>
                <a:srgbClr val="000000"/>
              </a:solidFill>
              <a:latin typeface="Arial" charset="0"/>
            </a:endParaRPr>
          </a:p>
          <a:p>
            <a:pPr eaLnBrk="1" hangingPunct="1">
              <a:spcBef>
                <a:spcPct val="0"/>
              </a:spcBef>
              <a:buFont typeface="Arial" charset="0"/>
              <a:buNone/>
            </a:pPr>
            <a:endParaRPr lang="en-US" altLang="en-US" sz="4800" dirty="0">
              <a:solidFill>
                <a:srgbClr val="000000"/>
              </a:solidFill>
              <a:latin typeface="Arial" charset="0"/>
            </a:endParaRPr>
          </a:p>
          <a:p>
            <a:pPr eaLnBrk="1" hangingPunct="1">
              <a:spcBef>
                <a:spcPct val="0"/>
              </a:spcBef>
              <a:buFont typeface="Arial" charset="0"/>
              <a:buNone/>
            </a:pPr>
            <a:r>
              <a:rPr lang="en-US" altLang="en-US" sz="4800" dirty="0" smtClean="0">
                <a:solidFill>
                  <a:srgbClr val="000000"/>
                </a:solidFill>
                <a:latin typeface="Arial" charset="0"/>
              </a:rPr>
              <a:t>your </a:t>
            </a:r>
            <a:r>
              <a:rPr lang="en-US" altLang="en-US" sz="4800" u="sng" dirty="0" smtClean="0">
                <a:solidFill>
                  <a:srgbClr val="000000"/>
                </a:solidFill>
                <a:latin typeface="Arial" charset="0"/>
              </a:rPr>
              <a:t>commitment</a:t>
            </a:r>
          </a:p>
          <a:p>
            <a:pPr eaLnBrk="1" hangingPunct="1">
              <a:spcBef>
                <a:spcPct val="0"/>
              </a:spcBef>
              <a:buFont typeface="Arial" charset="0"/>
              <a:buNone/>
            </a:pPr>
            <a:r>
              <a:rPr lang="en-US" altLang="en-US" sz="4800" dirty="0" smtClean="0">
                <a:solidFill>
                  <a:srgbClr val="000000"/>
                </a:solidFill>
                <a:latin typeface="Arial" charset="0"/>
              </a:rPr>
              <a:t>			(to the long haul)</a:t>
            </a:r>
            <a:endParaRPr lang="en-US" altLang="en-US" sz="4800" dirty="0">
              <a:solidFill>
                <a:srgbClr val="000000"/>
              </a:solidFill>
              <a:latin typeface="Arial" charset="0"/>
            </a:endParaRPr>
          </a:p>
        </p:txBody>
      </p:sp>
      <p:sp>
        <p:nvSpPr>
          <p:cNvPr id="2816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ACF4AFD-117B-4383-81B0-65BBF19B2D2E}" type="slidenum">
              <a:rPr lang="en-US" altLang="en-US" sz="1200">
                <a:solidFill>
                  <a:srgbClr val="898989"/>
                </a:solidFill>
                <a:latin typeface="Arial" charset="0"/>
              </a:rPr>
              <a:pPr>
                <a:spcBef>
                  <a:spcPct val="0"/>
                </a:spcBef>
                <a:buFontTx/>
                <a:buNone/>
              </a:pPr>
              <a:t>126</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2015 </a:t>
            </a:r>
            <a:endParaRPr lang="en-CA" altLang="en-US" sz="1200" dirty="0">
              <a:solidFill>
                <a:prstClr val="black"/>
              </a:solidFill>
            </a:endParaRPr>
          </a:p>
        </p:txBody>
      </p:sp>
    </p:spTree>
    <p:extLst>
      <p:ext uri="{BB962C8B-B14F-4D97-AF65-F5344CB8AC3E}">
        <p14:creationId xmlns:p14="http://schemas.microsoft.com/office/powerpoint/2010/main" val="91010175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457200" y="508000"/>
            <a:ext cx="814705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4800" b="1" dirty="0" smtClean="0">
                <a:solidFill>
                  <a:srgbClr val="000000"/>
                </a:solidFill>
                <a:latin typeface="Arial" charset="0"/>
              </a:rPr>
              <a:t>Communicate (Admit)</a:t>
            </a:r>
          </a:p>
          <a:p>
            <a:pPr eaLnBrk="1" hangingPunct="1">
              <a:spcBef>
                <a:spcPct val="0"/>
              </a:spcBef>
              <a:buFont typeface="Arial" charset="0"/>
              <a:buNone/>
            </a:pPr>
            <a:endParaRPr lang="en-US" altLang="en-US" sz="4800" dirty="0" smtClean="0">
              <a:solidFill>
                <a:srgbClr val="000000"/>
              </a:solidFill>
              <a:latin typeface="Arial" charset="0"/>
            </a:endParaRPr>
          </a:p>
          <a:p>
            <a:pPr eaLnBrk="1" hangingPunct="1">
              <a:spcBef>
                <a:spcPct val="0"/>
              </a:spcBef>
              <a:buFont typeface="Arial" charset="0"/>
              <a:buNone/>
            </a:pPr>
            <a:r>
              <a:rPr lang="en-US" altLang="en-US" sz="4800" dirty="0" smtClean="0">
                <a:solidFill>
                  <a:srgbClr val="000000"/>
                </a:solidFill>
                <a:latin typeface="Arial" charset="0"/>
              </a:rPr>
              <a:t>your </a:t>
            </a:r>
            <a:r>
              <a:rPr lang="en-US" altLang="en-US" sz="4800" dirty="0">
                <a:solidFill>
                  <a:srgbClr val="000000"/>
                </a:solidFill>
                <a:latin typeface="Arial" charset="0"/>
              </a:rPr>
              <a:t>expertise</a:t>
            </a:r>
          </a:p>
          <a:p>
            <a:pPr eaLnBrk="1" hangingPunct="1">
              <a:spcBef>
                <a:spcPct val="0"/>
              </a:spcBef>
              <a:buFont typeface="Arial" charset="0"/>
              <a:buNone/>
            </a:pPr>
            <a:endParaRPr lang="en-US" altLang="en-US" sz="4800" dirty="0">
              <a:solidFill>
                <a:srgbClr val="000000"/>
              </a:solidFill>
              <a:latin typeface="Arial" charset="0"/>
            </a:endParaRPr>
          </a:p>
          <a:p>
            <a:pPr eaLnBrk="1" hangingPunct="1">
              <a:spcBef>
                <a:spcPct val="0"/>
              </a:spcBef>
              <a:buFont typeface="Arial" charset="0"/>
              <a:buNone/>
            </a:pPr>
            <a:r>
              <a:rPr lang="en-US" altLang="en-US" sz="4800" dirty="0" smtClean="0">
                <a:solidFill>
                  <a:srgbClr val="000000"/>
                </a:solidFill>
                <a:latin typeface="Arial" charset="0"/>
              </a:rPr>
              <a:t>your journey (“story”)</a:t>
            </a:r>
            <a:endParaRPr lang="en-US" altLang="en-US" sz="4800" dirty="0">
              <a:solidFill>
                <a:srgbClr val="000000"/>
              </a:solidFill>
              <a:latin typeface="Arial" charset="0"/>
            </a:endParaRPr>
          </a:p>
          <a:p>
            <a:pPr eaLnBrk="1" hangingPunct="1">
              <a:spcBef>
                <a:spcPct val="0"/>
              </a:spcBef>
              <a:buFont typeface="Arial" charset="0"/>
              <a:buNone/>
            </a:pPr>
            <a:endParaRPr lang="en-US" altLang="en-US" sz="4800" dirty="0">
              <a:solidFill>
                <a:srgbClr val="000000"/>
              </a:solidFill>
              <a:latin typeface="Arial" charset="0"/>
            </a:endParaRPr>
          </a:p>
          <a:p>
            <a:pPr>
              <a:spcBef>
                <a:spcPct val="0"/>
              </a:spcBef>
              <a:buNone/>
            </a:pPr>
            <a:r>
              <a:rPr lang="en-US" altLang="en-US" sz="4800" dirty="0" smtClean="0">
                <a:solidFill>
                  <a:srgbClr val="000000"/>
                </a:solidFill>
                <a:latin typeface="Arial" charset="0"/>
              </a:rPr>
              <a:t>your </a:t>
            </a:r>
            <a:r>
              <a:rPr lang="en-US" altLang="en-US" sz="4800" u="sng" dirty="0">
                <a:solidFill>
                  <a:srgbClr val="000000"/>
                </a:solidFill>
                <a:latin typeface="Arial" charset="0"/>
              </a:rPr>
              <a:t>setbacks</a:t>
            </a:r>
          </a:p>
        </p:txBody>
      </p:sp>
      <p:sp>
        <p:nvSpPr>
          <p:cNvPr id="2816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ACF4AFD-117B-4383-81B0-65BBF19B2D2E}" type="slidenum">
              <a:rPr lang="en-US" altLang="en-US" sz="1200">
                <a:solidFill>
                  <a:srgbClr val="898989"/>
                </a:solidFill>
                <a:latin typeface="Arial" charset="0"/>
              </a:rPr>
              <a:pPr>
                <a:spcBef>
                  <a:spcPct val="0"/>
                </a:spcBef>
                <a:buFontTx/>
                <a:buNone/>
              </a:pPr>
              <a:t>127</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2015 </a:t>
            </a:r>
            <a:endParaRPr lang="en-CA" altLang="en-US" sz="1200" dirty="0">
              <a:solidFill>
                <a:prstClr val="black"/>
              </a:solidFill>
            </a:endParaRPr>
          </a:p>
        </p:txBody>
      </p:sp>
    </p:spTree>
    <p:extLst>
      <p:ext uri="{BB962C8B-B14F-4D97-AF65-F5344CB8AC3E}">
        <p14:creationId xmlns:p14="http://schemas.microsoft.com/office/powerpoint/2010/main" val="32737193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457200" y="508000"/>
            <a:ext cx="814705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CA" altLang="en-US" sz="4800" b="1" dirty="0" smtClean="0">
                <a:solidFill>
                  <a:srgbClr val="000000"/>
                </a:solidFill>
                <a:latin typeface="Arial" charset="0"/>
              </a:rPr>
              <a:t>Promote (Inspire)</a:t>
            </a:r>
            <a:endParaRPr lang="en-US" altLang="en-US" sz="4800" b="1" dirty="0">
              <a:solidFill>
                <a:srgbClr val="000000"/>
              </a:solidFill>
              <a:latin typeface="Arial" charset="0"/>
            </a:endParaRPr>
          </a:p>
          <a:p>
            <a:pPr eaLnBrk="1" hangingPunct="1">
              <a:spcBef>
                <a:spcPct val="0"/>
              </a:spcBef>
              <a:buFontTx/>
              <a:buNone/>
            </a:pPr>
            <a:endParaRPr lang="en-US" altLang="en-US" sz="4800" dirty="0">
              <a:solidFill>
                <a:srgbClr val="000000"/>
              </a:solidFill>
              <a:latin typeface="Arial" charset="0"/>
            </a:endParaRPr>
          </a:p>
          <a:p>
            <a:pPr eaLnBrk="1" hangingPunct="1">
              <a:spcBef>
                <a:spcPct val="0"/>
              </a:spcBef>
              <a:buFont typeface="Arial" charset="0"/>
              <a:buNone/>
            </a:pPr>
            <a:r>
              <a:rPr lang="en-US" altLang="en-US" sz="4800" dirty="0" smtClean="0">
                <a:solidFill>
                  <a:srgbClr val="000000"/>
                </a:solidFill>
                <a:latin typeface="Arial" charset="0"/>
              </a:rPr>
              <a:t>your </a:t>
            </a:r>
            <a:r>
              <a:rPr lang="en-US" altLang="en-US" sz="4800" dirty="0">
                <a:solidFill>
                  <a:srgbClr val="000000"/>
                </a:solidFill>
                <a:latin typeface="Arial" charset="0"/>
              </a:rPr>
              <a:t>vision</a:t>
            </a:r>
          </a:p>
          <a:p>
            <a:pPr>
              <a:spcBef>
                <a:spcPct val="0"/>
              </a:spcBef>
              <a:buNone/>
            </a:pPr>
            <a:endParaRPr lang="en-US" altLang="en-US" sz="4800" dirty="0" smtClean="0">
              <a:solidFill>
                <a:srgbClr val="000000"/>
              </a:solidFill>
              <a:latin typeface="Arial" charset="0"/>
            </a:endParaRPr>
          </a:p>
          <a:p>
            <a:pPr>
              <a:spcBef>
                <a:spcPct val="0"/>
              </a:spcBef>
              <a:buNone/>
            </a:pPr>
            <a:r>
              <a:rPr lang="en-US" altLang="en-US" sz="4800" dirty="0" smtClean="0">
                <a:solidFill>
                  <a:srgbClr val="000000"/>
                </a:solidFill>
                <a:latin typeface="Arial" charset="0"/>
              </a:rPr>
              <a:t>your theme</a:t>
            </a:r>
          </a:p>
          <a:p>
            <a:pPr>
              <a:spcBef>
                <a:spcPct val="0"/>
              </a:spcBef>
              <a:buNone/>
            </a:pPr>
            <a:endParaRPr lang="en-US" altLang="en-US" sz="4800" dirty="0" smtClean="0">
              <a:solidFill>
                <a:srgbClr val="000000"/>
              </a:solidFill>
              <a:latin typeface="Arial" charset="0"/>
            </a:endParaRPr>
          </a:p>
          <a:p>
            <a:pPr>
              <a:spcBef>
                <a:spcPct val="0"/>
              </a:spcBef>
              <a:buNone/>
            </a:pPr>
            <a:r>
              <a:rPr lang="en-US" altLang="en-US" sz="4800" dirty="0" smtClean="0">
                <a:solidFill>
                  <a:srgbClr val="000000"/>
                </a:solidFill>
                <a:latin typeface="Arial" charset="0"/>
              </a:rPr>
              <a:t>your </a:t>
            </a:r>
            <a:r>
              <a:rPr lang="en-US" altLang="en-US" sz="4800" u="sng" dirty="0" smtClean="0">
                <a:solidFill>
                  <a:srgbClr val="000000"/>
                </a:solidFill>
                <a:latin typeface="Arial" charset="0"/>
              </a:rPr>
              <a:t>message</a:t>
            </a:r>
          </a:p>
        </p:txBody>
      </p:sp>
      <p:sp>
        <p:nvSpPr>
          <p:cNvPr id="2816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ACF4AFD-117B-4383-81B0-65BBF19B2D2E}" type="slidenum">
              <a:rPr lang="en-US" altLang="en-US" sz="1200">
                <a:solidFill>
                  <a:srgbClr val="898989"/>
                </a:solidFill>
                <a:latin typeface="Arial" charset="0"/>
              </a:rPr>
              <a:pPr>
                <a:spcBef>
                  <a:spcPct val="0"/>
                </a:spcBef>
                <a:buFontTx/>
                <a:buNone/>
              </a:pPr>
              <a:t>128</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2015 </a:t>
            </a:r>
            <a:endParaRPr lang="en-CA" altLang="en-US" sz="1200" dirty="0">
              <a:solidFill>
                <a:prstClr val="black"/>
              </a:solidFill>
            </a:endParaRPr>
          </a:p>
        </p:txBody>
      </p:sp>
    </p:spTree>
    <p:extLst>
      <p:ext uri="{BB962C8B-B14F-4D97-AF65-F5344CB8AC3E}">
        <p14:creationId xmlns:p14="http://schemas.microsoft.com/office/powerpoint/2010/main" val="192093296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457200" y="508000"/>
            <a:ext cx="81470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CA" altLang="en-US" sz="4800" b="1" dirty="0" smtClean="0">
                <a:solidFill>
                  <a:srgbClr val="000000"/>
                </a:solidFill>
                <a:latin typeface="Arial" charset="0"/>
              </a:rPr>
              <a:t>Acknowledge (By Name)</a:t>
            </a:r>
          </a:p>
          <a:p>
            <a:pPr>
              <a:spcBef>
                <a:spcPct val="0"/>
              </a:spcBef>
              <a:buFontTx/>
              <a:buNone/>
            </a:pPr>
            <a:endParaRPr lang="en-US" altLang="en-US" sz="2400" dirty="0">
              <a:solidFill>
                <a:srgbClr val="000000"/>
              </a:solidFill>
              <a:latin typeface="Arial" charset="0"/>
            </a:endParaRPr>
          </a:p>
          <a:p>
            <a:pPr>
              <a:spcBef>
                <a:spcPct val="0"/>
              </a:spcBef>
              <a:buFont typeface="Arial" charset="0"/>
              <a:buNone/>
            </a:pPr>
            <a:r>
              <a:rPr lang="en-US" altLang="en-US" sz="4800" dirty="0" smtClean="0">
                <a:solidFill>
                  <a:srgbClr val="000000"/>
                </a:solidFill>
                <a:latin typeface="Arial" charset="0"/>
              </a:rPr>
              <a:t>your friends</a:t>
            </a:r>
            <a:endParaRPr lang="en-US" altLang="en-US" sz="4800" dirty="0">
              <a:solidFill>
                <a:srgbClr val="000000"/>
              </a:solidFill>
              <a:latin typeface="Arial" charset="0"/>
            </a:endParaRPr>
          </a:p>
          <a:p>
            <a:pPr>
              <a:spcBef>
                <a:spcPct val="0"/>
              </a:spcBef>
              <a:buFont typeface="Arial" charset="0"/>
              <a:buNone/>
            </a:pPr>
            <a:r>
              <a:rPr lang="en-US" altLang="en-US" sz="4800" dirty="0">
                <a:solidFill>
                  <a:srgbClr val="000000"/>
                </a:solidFill>
                <a:latin typeface="Arial" charset="0"/>
              </a:rPr>
              <a:t>y</a:t>
            </a:r>
            <a:r>
              <a:rPr lang="en-US" altLang="en-US" sz="4800" dirty="0" smtClean="0">
                <a:solidFill>
                  <a:srgbClr val="000000"/>
                </a:solidFill>
                <a:latin typeface="Arial" charset="0"/>
              </a:rPr>
              <a:t>our assistants</a:t>
            </a:r>
          </a:p>
          <a:p>
            <a:pPr>
              <a:spcBef>
                <a:spcPct val="0"/>
              </a:spcBef>
              <a:buNone/>
            </a:pPr>
            <a:r>
              <a:rPr lang="en-US" altLang="en-US" sz="4800" dirty="0" smtClean="0">
                <a:solidFill>
                  <a:srgbClr val="000000"/>
                </a:solidFill>
                <a:latin typeface="Arial" charset="0"/>
              </a:rPr>
              <a:t>your colleagues</a:t>
            </a:r>
          </a:p>
          <a:p>
            <a:pPr>
              <a:spcBef>
                <a:spcPct val="0"/>
              </a:spcBef>
              <a:buFont typeface="Arial" charset="0"/>
              <a:buNone/>
            </a:pPr>
            <a:r>
              <a:rPr lang="en-US" altLang="en-US" sz="4800" dirty="0">
                <a:solidFill>
                  <a:srgbClr val="000000"/>
                </a:solidFill>
                <a:latin typeface="Arial" charset="0"/>
              </a:rPr>
              <a:t>y</a:t>
            </a:r>
            <a:r>
              <a:rPr lang="en-US" altLang="en-US" sz="4800" dirty="0" smtClean="0">
                <a:solidFill>
                  <a:srgbClr val="000000"/>
                </a:solidFill>
                <a:latin typeface="Arial" charset="0"/>
              </a:rPr>
              <a:t>our supervisor</a:t>
            </a:r>
          </a:p>
          <a:p>
            <a:pPr>
              <a:spcBef>
                <a:spcPct val="0"/>
              </a:spcBef>
              <a:buNone/>
            </a:pPr>
            <a:r>
              <a:rPr lang="en-US" altLang="en-US" sz="4800" dirty="0">
                <a:solidFill>
                  <a:srgbClr val="000000"/>
                </a:solidFill>
                <a:latin typeface="Arial" charset="0"/>
              </a:rPr>
              <a:t>y</a:t>
            </a:r>
            <a:r>
              <a:rPr lang="en-US" altLang="en-US" sz="4800" dirty="0" smtClean="0">
                <a:solidFill>
                  <a:srgbClr val="000000"/>
                </a:solidFill>
                <a:latin typeface="Arial" charset="0"/>
              </a:rPr>
              <a:t>our mentor</a:t>
            </a:r>
          </a:p>
          <a:p>
            <a:pPr>
              <a:spcBef>
                <a:spcPct val="0"/>
              </a:spcBef>
              <a:buNone/>
            </a:pPr>
            <a:r>
              <a:rPr lang="en-US" altLang="en-US" sz="4800" dirty="0" smtClean="0">
                <a:solidFill>
                  <a:srgbClr val="000000"/>
                </a:solidFill>
                <a:latin typeface="Arial" charset="0"/>
              </a:rPr>
              <a:t>your sources</a:t>
            </a:r>
            <a:endParaRPr lang="en-US" altLang="en-US" sz="4800" u="sng" dirty="0" smtClean="0">
              <a:solidFill>
                <a:srgbClr val="000000"/>
              </a:solidFill>
              <a:latin typeface="Arial" charset="0"/>
            </a:endParaRPr>
          </a:p>
        </p:txBody>
      </p:sp>
      <p:sp>
        <p:nvSpPr>
          <p:cNvPr id="2816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ACF4AFD-117B-4383-81B0-65BBF19B2D2E}" type="slidenum">
              <a:rPr lang="en-US" altLang="en-US" sz="1200">
                <a:solidFill>
                  <a:srgbClr val="898989"/>
                </a:solidFill>
                <a:latin typeface="Arial" charset="0"/>
              </a:rPr>
              <a:pPr>
                <a:spcBef>
                  <a:spcPct val="0"/>
                </a:spcBef>
                <a:buFontTx/>
                <a:buNone/>
              </a:pPr>
              <a:t>129</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2017 </a:t>
            </a:r>
            <a:endParaRPr lang="en-CA" altLang="en-US" sz="1200" dirty="0">
              <a:solidFill>
                <a:prstClr val="black"/>
              </a:solidFill>
            </a:endParaRPr>
          </a:p>
        </p:txBody>
      </p:sp>
    </p:spTree>
    <p:extLst>
      <p:ext uri="{BB962C8B-B14F-4D97-AF65-F5344CB8AC3E}">
        <p14:creationId xmlns:p14="http://schemas.microsoft.com/office/powerpoint/2010/main" val="2825443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457200" y="508000"/>
            <a:ext cx="7488238"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prstClr val="black"/>
                </a:solidFill>
                <a:cs typeface="Arial" charset="0"/>
              </a:rPr>
              <a:t>Hany L. Abdel-</a:t>
            </a:r>
            <a:r>
              <a:rPr lang="en-US" altLang="en-US" sz="2400" b="1" dirty="0" err="1" smtClean="0">
                <a:solidFill>
                  <a:prstClr val="black"/>
                </a:solidFill>
                <a:cs typeface="Arial" charset="0"/>
              </a:rPr>
              <a:t>Malek</a:t>
            </a:r>
            <a:r>
              <a:rPr lang="en-US" altLang="en-US" sz="2400" b="1" dirty="0" smtClean="0">
                <a:solidFill>
                  <a:prstClr val="black"/>
                </a:solidFill>
                <a:cs typeface="Arial" charset="0"/>
              </a:rPr>
              <a:t>: First Impressions</a:t>
            </a:r>
          </a:p>
          <a:p>
            <a:pPr defTabSz="914400" fontAlgn="base">
              <a:spcBef>
                <a:spcPct val="0"/>
              </a:spcBef>
              <a:spcAft>
                <a:spcPct val="0"/>
              </a:spcAft>
              <a:buFontTx/>
              <a:buNone/>
            </a:pPr>
            <a:r>
              <a:rPr lang="en-US" altLang="en-US" sz="2400" dirty="0" smtClean="0">
                <a:solidFill>
                  <a:prstClr val="black"/>
                </a:solidFill>
                <a:cs typeface="Arial" charset="0"/>
              </a:rPr>
              <a:t>(McMaster University, 1974-1977)</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b="1" dirty="0" smtClean="0">
                <a:solidFill>
                  <a:srgbClr val="FF0000"/>
                </a:solidFill>
                <a:cs typeface="Arial" charset="0"/>
              </a:rPr>
              <a:t>“low” final grade in a control theory course:</a:t>
            </a:r>
          </a:p>
          <a:p>
            <a:pPr defTabSz="914400" fontAlgn="base">
              <a:spcBef>
                <a:spcPct val="0"/>
              </a:spcBef>
              <a:spcAft>
                <a:spcPct val="0"/>
              </a:spcAft>
              <a:buFontTx/>
              <a:buNone/>
            </a:pPr>
            <a:r>
              <a:rPr lang="en-US" altLang="en-US" sz="2400" b="1" dirty="0" smtClean="0">
                <a:solidFill>
                  <a:srgbClr val="FF0000"/>
                </a:solidFill>
                <a:cs typeface="Arial" charset="0"/>
              </a:rPr>
              <a:t>	</a:t>
            </a:r>
            <a:r>
              <a:rPr lang="en-US" altLang="en-US" sz="2400" b="1" u="sng" dirty="0" smtClean="0">
                <a:solidFill>
                  <a:srgbClr val="FF0000"/>
                </a:solidFill>
                <a:cs typeface="Arial" charset="0"/>
              </a:rPr>
              <a:t>professor’s first impression</a:t>
            </a:r>
          </a:p>
        </p:txBody>
      </p:sp>
      <p:sp>
        <p:nvSpPr>
          <p:cNvPr id="4812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43AFAD7C-D516-49C9-81CD-FA7AB1103AF0}" type="slidenum">
              <a:rPr lang="en-US" altLang="en-US" sz="1200">
                <a:solidFill>
                  <a:srgbClr val="898989"/>
                </a:solidFill>
              </a:rPr>
              <a:pPr>
                <a:spcBef>
                  <a:spcPct val="0"/>
                </a:spcBef>
                <a:buFontTx/>
                <a:buNone/>
              </a:pPr>
              <a:t>13</a:t>
            </a:fld>
            <a:endParaRPr lang="en-US" altLang="en-US" sz="1200">
              <a:solidFill>
                <a:srgbClr val="898989"/>
              </a:solidFill>
            </a:endParaRPr>
          </a:p>
        </p:txBody>
      </p:sp>
      <p:pic>
        <p:nvPicPr>
          <p:cNvPr id="12290" name="Picture 2" descr="C:\BACKUP-PC-BANDLER-03\F_drive\John's Powerpoint\Abdel_Malek_19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86097"/>
            <a:ext cx="2078228" cy="2622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417573033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ctrTitle"/>
          </p:nvPr>
        </p:nvSpPr>
        <p:spPr>
          <a:xfrm>
            <a:off x="685800" y="2130432"/>
            <a:ext cx="7772400" cy="1470025"/>
          </a:xfrm>
        </p:spPr>
        <p:txBody>
          <a:bodyPr>
            <a:normAutofit/>
          </a:bodyPr>
          <a:lstStyle/>
          <a:p>
            <a:r>
              <a:rPr lang="en-US" altLang="en-US" dirty="0" smtClean="0">
                <a:latin typeface="Arial" panose="020B0604020202020204" pitchFamily="34" charset="0"/>
                <a:cs typeface="Arial" panose="020B0604020202020204" pitchFamily="34" charset="0"/>
              </a:rPr>
              <a:t>A </a:t>
            </a:r>
            <a:r>
              <a:rPr lang="en-US" altLang="en-US" b="1" dirty="0" smtClean="0">
                <a:solidFill>
                  <a:srgbClr val="FF0000"/>
                </a:solidFill>
                <a:latin typeface="Arial" panose="020B0604020202020204" pitchFamily="34" charset="0"/>
                <a:cs typeface="Arial" panose="020B0604020202020204" pitchFamily="34" charset="0"/>
              </a:rPr>
              <a:t>BAD</a:t>
            </a:r>
            <a:r>
              <a:rPr lang="en-US" altLang="en-US" dirty="0" smtClean="0">
                <a:latin typeface="Arial" panose="020B0604020202020204" pitchFamily="34" charset="0"/>
                <a:cs typeface="Arial" panose="020B0604020202020204" pitchFamily="34" charset="0"/>
              </a:rPr>
              <a:t> IMPRESSION</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IS</a:t>
            </a:r>
            <a:r>
              <a:rPr lang="en-US" altLang="en-US"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A LASTING IMPRESSION</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23926259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457200" y="508000"/>
            <a:ext cx="81470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b="1" dirty="0" err="1" smtClean="0">
                <a:solidFill>
                  <a:srgbClr val="000000"/>
                </a:solidFill>
                <a:latin typeface="Arial" charset="0"/>
              </a:rPr>
              <a:t>Refernces</a:t>
            </a:r>
            <a:endParaRPr lang="en-US" altLang="en-US" sz="2400" b="1" dirty="0" smtClean="0">
              <a:solidFill>
                <a:srgbClr val="000000"/>
              </a:solidFill>
              <a:latin typeface="Arial" charset="0"/>
            </a:endParaRPr>
          </a:p>
          <a:p>
            <a:pPr eaLnBrk="1" hangingPunct="1">
              <a:spcBef>
                <a:spcPct val="0"/>
              </a:spcBef>
              <a:buFontTx/>
              <a:buNone/>
            </a:pPr>
            <a:endParaRPr lang="en-US" altLang="en-US" sz="2400" dirty="0">
              <a:solidFill>
                <a:srgbClr val="000000"/>
              </a:solidFill>
              <a:latin typeface="Arial" charset="0"/>
            </a:endParaRPr>
          </a:p>
          <a:p>
            <a:pPr>
              <a:spcBef>
                <a:spcPct val="0"/>
              </a:spcBef>
              <a:buNone/>
            </a:pPr>
            <a:r>
              <a:rPr lang="en-US" altLang="en-US" sz="2400" dirty="0" err="1" smtClean="0">
                <a:solidFill>
                  <a:srgbClr val="000000"/>
                </a:solidFill>
                <a:latin typeface="Arial" charset="0"/>
              </a:rPr>
              <a:t>J.W</a:t>
            </a:r>
            <a:r>
              <a:rPr lang="en-US" altLang="en-US" sz="2400" dirty="0">
                <a:solidFill>
                  <a:srgbClr val="000000"/>
                </a:solidFill>
                <a:latin typeface="Arial" charset="0"/>
              </a:rPr>
              <a:t>. Bandler, </a:t>
            </a:r>
            <a:r>
              <a:rPr lang="en-US" altLang="en-US" sz="2400" dirty="0" err="1">
                <a:solidFill>
                  <a:srgbClr val="000000"/>
                </a:solidFill>
                <a:latin typeface="Arial" charset="0"/>
              </a:rPr>
              <a:t>Q.J</a:t>
            </a:r>
            <a:r>
              <a:rPr lang="en-US" altLang="en-US" sz="2400" dirty="0">
                <a:solidFill>
                  <a:srgbClr val="000000"/>
                </a:solidFill>
                <a:latin typeface="Arial" charset="0"/>
              </a:rPr>
              <a:t>. Zhang and </a:t>
            </a:r>
            <a:r>
              <a:rPr lang="en-US" altLang="en-US" sz="2400" dirty="0" err="1">
                <a:solidFill>
                  <a:srgbClr val="000000"/>
                </a:solidFill>
                <a:latin typeface="Arial" charset="0"/>
              </a:rPr>
              <a:t>R.M</a:t>
            </a:r>
            <a:r>
              <a:rPr lang="en-US" altLang="en-US" sz="2400" dirty="0">
                <a:solidFill>
                  <a:srgbClr val="000000"/>
                </a:solidFill>
                <a:latin typeface="Arial" charset="0"/>
              </a:rPr>
              <a:t>. Biernacki, “A unified theory for frequency-domain simulation and sensitivity analysis of linear and nonlinear circuits,” IEEE Trans. </a:t>
            </a:r>
            <a:r>
              <a:rPr lang="en-US" altLang="en-US" sz="2400" dirty="0" smtClean="0">
                <a:solidFill>
                  <a:srgbClr val="000000"/>
                </a:solidFill>
                <a:latin typeface="Arial" charset="0"/>
              </a:rPr>
              <a:t>Micro. </a:t>
            </a:r>
            <a:r>
              <a:rPr lang="en-US" altLang="en-US" sz="2400" dirty="0">
                <a:solidFill>
                  <a:srgbClr val="000000"/>
                </a:solidFill>
                <a:latin typeface="Arial" charset="0"/>
              </a:rPr>
              <a:t>Theory </a:t>
            </a:r>
            <a:r>
              <a:rPr lang="en-US" altLang="en-US" sz="2400" dirty="0" err="1" smtClean="0">
                <a:solidFill>
                  <a:srgbClr val="000000"/>
                </a:solidFill>
                <a:latin typeface="Arial" charset="0"/>
              </a:rPr>
              <a:t>Techn</a:t>
            </a:r>
            <a:r>
              <a:rPr lang="en-US" altLang="en-US" sz="2400" dirty="0" smtClean="0">
                <a:solidFill>
                  <a:srgbClr val="000000"/>
                </a:solidFill>
                <a:latin typeface="Arial" charset="0"/>
              </a:rPr>
              <a:t>., </a:t>
            </a:r>
            <a:r>
              <a:rPr lang="en-US" altLang="en-US" sz="2400" dirty="0">
                <a:solidFill>
                  <a:srgbClr val="000000"/>
                </a:solidFill>
                <a:latin typeface="Arial" charset="0"/>
              </a:rPr>
              <a:t>vol. 36, 1988, pp. </a:t>
            </a:r>
            <a:r>
              <a:rPr lang="en-US" altLang="en-US" sz="2400" dirty="0" smtClean="0">
                <a:solidFill>
                  <a:srgbClr val="000000"/>
                </a:solidFill>
                <a:latin typeface="Arial" charset="0"/>
              </a:rPr>
              <a:t>1661</a:t>
            </a:r>
            <a:r>
              <a:rPr lang="en-CA" sz="2400" dirty="0"/>
              <a:t>–</a:t>
            </a:r>
            <a:r>
              <a:rPr lang="en-CA" sz="2400" dirty="0" smtClean="0">
                <a:latin typeface="Arial" panose="020B0604020202020204" pitchFamily="34" charset="0"/>
                <a:cs typeface="Arial" panose="020B0604020202020204" pitchFamily="34" charset="0"/>
              </a:rPr>
              <a:t>1</a:t>
            </a:r>
            <a:r>
              <a:rPr lang="en-US" altLang="en-US" sz="2400" dirty="0" smtClean="0">
                <a:solidFill>
                  <a:srgbClr val="000000"/>
                </a:solidFill>
                <a:latin typeface="Arial" panose="020B0604020202020204" pitchFamily="34" charset="0"/>
                <a:cs typeface="Arial" panose="020B0604020202020204" pitchFamily="34" charset="0"/>
              </a:rPr>
              <a:t>669</a:t>
            </a:r>
            <a:r>
              <a:rPr lang="en-US" altLang="en-US" sz="2400" dirty="0">
                <a:solidFill>
                  <a:srgbClr val="000000"/>
                </a:solidFill>
                <a:latin typeface="Arial" charset="0"/>
              </a:rPr>
              <a:t>.</a:t>
            </a:r>
          </a:p>
          <a:p>
            <a:pPr>
              <a:spcBef>
                <a:spcPct val="0"/>
              </a:spcBef>
              <a:buNone/>
            </a:pPr>
            <a:endParaRPr lang="en-CA" altLang="en-US" sz="2400" dirty="0" smtClean="0">
              <a:solidFill>
                <a:srgbClr val="000000"/>
              </a:solidFill>
              <a:latin typeface="Arial" charset="0"/>
            </a:endParaRPr>
          </a:p>
          <a:p>
            <a:pPr>
              <a:spcBef>
                <a:spcPct val="0"/>
              </a:spcBef>
              <a:buNone/>
            </a:pPr>
            <a:r>
              <a:rPr lang="en-US" altLang="en-US" sz="2400" dirty="0">
                <a:solidFill>
                  <a:srgbClr val="000000"/>
                </a:solidFill>
                <a:latin typeface="Arial" charset="0"/>
              </a:rPr>
              <a:t>J. W. Bandler, R. M. Biernacki, S. H. Chen, R. H. Hemmers and K. Madsen, </a:t>
            </a:r>
            <a:r>
              <a:rPr lang="en-US" sz="2400" dirty="0" smtClean="0"/>
              <a:t>"</a:t>
            </a:r>
            <a:r>
              <a:rPr lang="en-US" altLang="en-US" sz="2400" dirty="0" smtClean="0">
                <a:solidFill>
                  <a:srgbClr val="000000"/>
                </a:solidFill>
                <a:latin typeface="Arial" charset="0"/>
              </a:rPr>
              <a:t>Electromagnetic </a:t>
            </a:r>
            <a:r>
              <a:rPr lang="en-US" altLang="en-US" sz="2400" dirty="0">
                <a:solidFill>
                  <a:srgbClr val="000000"/>
                </a:solidFill>
                <a:latin typeface="Arial" charset="0"/>
              </a:rPr>
              <a:t>optimization exploiting aggressive space </a:t>
            </a:r>
            <a:r>
              <a:rPr lang="en-US" altLang="en-US" sz="2400" dirty="0" smtClean="0">
                <a:solidFill>
                  <a:srgbClr val="000000"/>
                </a:solidFill>
                <a:latin typeface="Arial" charset="0"/>
              </a:rPr>
              <a:t>mapping</a:t>
            </a:r>
            <a:r>
              <a:rPr lang="en-US" sz="2400" dirty="0"/>
              <a:t> "</a:t>
            </a:r>
            <a:r>
              <a:rPr lang="en-US" altLang="en-US" sz="2400" dirty="0" smtClean="0">
                <a:solidFill>
                  <a:srgbClr val="000000"/>
                </a:solidFill>
                <a:latin typeface="Arial" charset="0"/>
              </a:rPr>
              <a:t>, </a:t>
            </a:r>
            <a:r>
              <a:rPr lang="en-US" altLang="en-US" sz="2400" dirty="0">
                <a:solidFill>
                  <a:srgbClr val="000000"/>
                </a:solidFill>
                <a:latin typeface="Times New Roman" panose="02020603050405020304" pitchFamily="18" charset="0"/>
                <a:cs typeface="Times New Roman" panose="02020603050405020304" pitchFamily="18" charset="0"/>
              </a:rPr>
              <a:t>IEEE Trans. Microwave Theory Tech., Vol. 43, No. 12, pp. 2874-2882, Dec. 1995</a:t>
            </a:r>
            <a:r>
              <a:rPr lang="en-US" altLang="en-US" sz="2400" dirty="0" smtClean="0">
                <a:solidFill>
                  <a:srgbClr val="000000"/>
                </a:solidFill>
                <a:latin typeface="Arial" charset="0"/>
              </a:rPr>
              <a:t>.</a:t>
            </a:r>
          </a:p>
          <a:p>
            <a:pPr>
              <a:spcBef>
                <a:spcPct val="0"/>
              </a:spcBef>
              <a:buNone/>
            </a:pPr>
            <a:endParaRPr lang="en-US" altLang="en-US" sz="2400" dirty="0">
              <a:solidFill>
                <a:srgbClr val="000000"/>
              </a:solidFill>
              <a:latin typeface="Arial" charset="0"/>
            </a:endParaRPr>
          </a:p>
          <a:p>
            <a:pPr lvl="0" algn="just">
              <a:spcBef>
                <a:spcPct val="0"/>
              </a:spcBef>
              <a:buNone/>
            </a:pPr>
            <a:r>
              <a:rPr lang="en-US" sz="2400" dirty="0" err="1">
                <a:solidFill>
                  <a:srgbClr val="000000"/>
                </a:solidFill>
                <a:latin typeface="Arial" charset="0"/>
              </a:rPr>
              <a:t>J.E</a:t>
            </a:r>
            <a:r>
              <a:rPr lang="en-US" sz="2400" dirty="0">
                <a:solidFill>
                  <a:srgbClr val="000000"/>
                </a:solidFill>
                <a:latin typeface="Arial" charset="0"/>
              </a:rPr>
              <a:t>. Rayas-Sanchez, </a:t>
            </a:r>
            <a:r>
              <a:rPr lang="en-US" sz="2400" dirty="0" smtClean="0">
                <a:solidFill>
                  <a:srgbClr val="000000"/>
                </a:solidFill>
                <a:latin typeface="Arial" charset="0"/>
              </a:rPr>
              <a:t> “</a:t>
            </a:r>
            <a:r>
              <a:rPr lang="en-US" sz="2400" dirty="0">
                <a:solidFill>
                  <a:srgbClr val="000000"/>
                </a:solidFill>
                <a:latin typeface="Arial" charset="0"/>
              </a:rPr>
              <a:t>Power in simplicity with </a:t>
            </a:r>
            <a:r>
              <a:rPr lang="en-US" sz="2400" dirty="0" err="1">
                <a:solidFill>
                  <a:srgbClr val="000000"/>
                </a:solidFill>
                <a:latin typeface="Arial" charset="0"/>
              </a:rPr>
              <a:t>ASM</a:t>
            </a:r>
            <a:r>
              <a:rPr lang="en-US" sz="2400" dirty="0">
                <a:solidFill>
                  <a:srgbClr val="000000"/>
                </a:solidFill>
                <a:latin typeface="Arial" charset="0"/>
              </a:rPr>
              <a:t>: tracing the aggressive </a:t>
            </a:r>
            <a:r>
              <a:rPr lang="en-US" sz="2400" dirty="0" smtClean="0">
                <a:solidFill>
                  <a:srgbClr val="000000"/>
                </a:solidFill>
                <a:latin typeface="Arial" charset="0"/>
              </a:rPr>
              <a:t> space  mapping </a:t>
            </a:r>
            <a:r>
              <a:rPr lang="en-US" sz="2400" dirty="0">
                <a:solidFill>
                  <a:srgbClr val="000000"/>
                </a:solidFill>
                <a:latin typeface="Arial" charset="0"/>
              </a:rPr>
              <a:t>algorithm over two decades of development and engineering applications,” </a:t>
            </a:r>
            <a:r>
              <a:rPr lang="en-US" sz="2400" i="1" dirty="0">
                <a:solidFill>
                  <a:srgbClr val="000000"/>
                </a:solidFill>
                <a:latin typeface="Arial" charset="0"/>
              </a:rPr>
              <a:t>IEEE </a:t>
            </a:r>
            <a:r>
              <a:rPr lang="en-US" sz="2400" i="1" dirty="0" err="1">
                <a:solidFill>
                  <a:srgbClr val="000000"/>
                </a:solidFill>
                <a:latin typeface="Arial" charset="0"/>
              </a:rPr>
              <a:t>Microw</a:t>
            </a:r>
            <a:r>
              <a:rPr lang="en-US" sz="2400" i="1" dirty="0">
                <a:solidFill>
                  <a:srgbClr val="000000"/>
                </a:solidFill>
                <a:latin typeface="Arial" charset="0"/>
              </a:rPr>
              <a:t>. Mag.</a:t>
            </a:r>
            <a:r>
              <a:rPr lang="en-US" sz="2400" dirty="0">
                <a:solidFill>
                  <a:srgbClr val="000000"/>
                </a:solidFill>
                <a:latin typeface="Arial" charset="0"/>
              </a:rPr>
              <a:t>, vol. 17, no. 4, pp. 64-76, Apr. 2016</a:t>
            </a:r>
            <a:r>
              <a:rPr lang="en-US" sz="2400" dirty="0" smtClean="0">
                <a:solidFill>
                  <a:srgbClr val="000000"/>
                </a:solidFill>
                <a:latin typeface="Arial" charset="0"/>
              </a:rPr>
              <a:t>.</a:t>
            </a:r>
            <a:endParaRPr lang="en-US" altLang="en-US" sz="2400" dirty="0">
              <a:solidFill>
                <a:srgbClr val="000000"/>
              </a:solidFill>
              <a:latin typeface="Arial" charset="0"/>
            </a:endParaRPr>
          </a:p>
        </p:txBody>
      </p:sp>
      <p:sp>
        <p:nvSpPr>
          <p:cNvPr id="2816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ACF4AFD-117B-4383-81B0-65BBF19B2D2E}" type="slidenum">
              <a:rPr lang="en-US" altLang="en-US" sz="1200" smtClean="0">
                <a:solidFill>
                  <a:srgbClr val="898989"/>
                </a:solidFill>
                <a:latin typeface="Arial" charset="0"/>
              </a:rPr>
              <a:pPr>
                <a:spcBef>
                  <a:spcPct val="0"/>
                </a:spcBef>
                <a:buFontTx/>
                <a:buNone/>
              </a:pPr>
              <a:t>131</a:t>
            </a:fld>
            <a:endParaRPr lang="en-US" altLang="en-US" sz="1200" smtClean="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18430099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ctrTitle"/>
          </p:nvPr>
        </p:nvSpPr>
        <p:spPr>
          <a:xfrm>
            <a:off x="685800" y="2130432"/>
            <a:ext cx="7772400" cy="1470025"/>
          </a:xfrm>
        </p:spPr>
        <p:txBody>
          <a:bodyPr>
            <a:normAutofit/>
          </a:bodyPr>
          <a:lstStyle/>
          <a:p>
            <a:r>
              <a:rPr lang="en-US" altLang="en-US" dirty="0" smtClean="0">
                <a:latin typeface="Arial" panose="020B0604020202020204" pitchFamily="34" charset="0"/>
                <a:cs typeface="Arial" panose="020B0604020202020204" pitchFamily="34" charset="0"/>
              </a:rPr>
              <a:t>A </a:t>
            </a:r>
            <a:r>
              <a:rPr lang="en-US" altLang="en-US" b="1" dirty="0" smtClean="0">
                <a:solidFill>
                  <a:srgbClr val="FF0000"/>
                </a:solidFill>
                <a:latin typeface="Arial" panose="020B0604020202020204" pitchFamily="34" charset="0"/>
                <a:cs typeface="Arial" panose="020B0604020202020204" pitchFamily="34" charset="0"/>
              </a:rPr>
              <a:t>GOOD</a:t>
            </a:r>
            <a:r>
              <a:rPr lang="en-US" altLang="en-US" dirty="0" smtClean="0">
                <a:latin typeface="Arial" panose="020B0604020202020204" pitchFamily="34" charset="0"/>
                <a:cs typeface="Arial" panose="020B0604020202020204" pitchFamily="34" charset="0"/>
              </a:rPr>
              <a:t> IMPRESSION</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IS</a:t>
            </a:r>
            <a:r>
              <a:rPr lang="en-US" altLang="en-US"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A LASTING IMPRESSION</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2017 </a:t>
            </a:r>
            <a:endParaRPr lang="en-CA" altLang="en-US" sz="1200" dirty="0">
              <a:solidFill>
                <a:prstClr val="black"/>
              </a:solidFill>
            </a:endParaRPr>
          </a:p>
        </p:txBody>
      </p:sp>
    </p:spTree>
    <p:extLst>
      <p:ext uri="{BB962C8B-B14F-4D97-AF65-F5344CB8AC3E}">
        <p14:creationId xmlns:p14="http://schemas.microsoft.com/office/powerpoint/2010/main" val="118291577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ChangeArrowheads="1"/>
          </p:cNvSpPr>
          <p:nvPr/>
        </p:nvSpPr>
        <p:spPr bwMode="auto">
          <a:xfrm>
            <a:off x="457200" y="508000"/>
            <a:ext cx="814705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CA" altLang="en-US" sz="4800" b="1" dirty="0" smtClean="0">
                <a:solidFill>
                  <a:srgbClr val="000000"/>
                </a:solidFill>
                <a:latin typeface="Arial" charset="0"/>
              </a:rPr>
              <a:t>Talks vs. Manuscripts</a:t>
            </a:r>
          </a:p>
          <a:p>
            <a:pPr>
              <a:spcBef>
                <a:spcPct val="0"/>
              </a:spcBef>
              <a:buFont typeface="Arial" charset="0"/>
              <a:buNone/>
            </a:pPr>
            <a:endParaRPr lang="en-CA" altLang="en-US" sz="4800" dirty="0" smtClean="0">
              <a:solidFill>
                <a:srgbClr val="000000"/>
              </a:solidFill>
              <a:latin typeface="Arial" charset="0"/>
            </a:endParaRPr>
          </a:p>
          <a:p>
            <a:pPr>
              <a:spcBef>
                <a:spcPct val="0"/>
              </a:spcBef>
              <a:buFont typeface="Arial" charset="0"/>
              <a:buNone/>
            </a:pPr>
            <a:r>
              <a:rPr lang="en-CA" altLang="en-US" sz="4800" dirty="0" smtClean="0">
                <a:solidFill>
                  <a:srgbClr val="000000"/>
                </a:solidFill>
                <a:latin typeface="Arial" charset="0"/>
              </a:rPr>
              <a:t>talks:</a:t>
            </a:r>
            <a:r>
              <a:rPr lang="en-CA" altLang="en-US" sz="4800" dirty="0" smtClean="0">
                <a:solidFill>
                  <a:prstClr val="black"/>
                </a:solidFill>
                <a:latin typeface="Arial" charset="0"/>
              </a:rPr>
              <a:t>	first impressions at</a:t>
            </a:r>
          </a:p>
          <a:p>
            <a:pPr>
              <a:spcBef>
                <a:spcPct val="0"/>
              </a:spcBef>
              <a:buFont typeface="Arial" charset="0"/>
              <a:buNone/>
            </a:pPr>
            <a:r>
              <a:rPr lang="en-CA" altLang="en-US" sz="4800" dirty="0" smtClean="0">
                <a:solidFill>
                  <a:srgbClr val="FF0000"/>
                </a:solidFill>
                <a:latin typeface="Arial" charset="0"/>
              </a:rPr>
              <a:t>		</a:t>
            </a:r>
            <a:r>
              <a:rPr lang="en-CA" altLang="en-US" sz="4800" b="1" dirty="0" smtClean="0">
                <a:solidFill>
                  <a:srgbClr val="FF0000"/>
                </a:solidFill>
                <a:latin typeface="Arial" charset="0"/>
              </a:rPr>
              <a:t>the start</a:t>
            </a:r>
            <a:endParaRPr lang="en-CA" altLang="en-US" sz="4800" dirty="0" smtClean="0">
              <a:solidFill>
                <a:srgbClr val="000000"/>
              </a:solidFill>
              <a:latin typeface="Arial" charset="0"/>
            </a:endParaRPr>
          </a:p>
          <a:p>
            <a:pPr>
              <a:spcBef>
                <a:spcPct val="0"/>
              </a:spcBef>
              <a:buFont typeface="Arial" charset="0"/>
              <a:buNone/>
            </a:pPr>
            <a:endParaRPr lang="en-CA" altLang="en-US" sz="4800" dirty="0" smtClean="0">
              <a:solidFill>
                <a:srgbClr val="000000"/>
              </a:solidFill>
              <a:latin typeface="Arial" charset="0"/>
            </a:endParaRPr>
          </a:p>
          <a:p>
            <a:pPr>
              <a:spcBef>
                <a:spcPct val="0"/>
              </a:spcBef>
              <a:buFont typeface="Arial" charset="0"/>
              <a:buNone/>
            </a:pPr>
            <a:r>
              <a:rPr lang="en-CA" altLang="en-US" sz="4800" dirty="0" smtClean="0">
                <a:solidFill>
                  <a:srgbClr val="000000"/>
                </a:solidFill>
                <a:latin typeface="Arial" charset="0"/>
              </a:rPr>
              <a:t>manuscript</a:t>
            </a:r>
            <a:r>
              <a:rPr lang="en-CA" altLang="en-US" sz="4800" dirty="0" smtClean="0">
                <a:solidFill>
                  <a:prstClr val="black"/>
                </a:solidFill>
                <a:latin typeface="Arial" charset="0"/>
              </a:rPr>
              <a:t>s: </a:t>
            </a:r>
            <a:r>
              <a:rPr lang="en-CA" altLang="en-US" sz="4800" dirty="0">
                <a:solidFill>
                  <a:prstClr val="black"/>
                </a:solidFill>
                <a:latin typeface="Arial" charset="0"/>
              </a:rPr>
              <a:t>first impressions </a:t>
            </a:r>
            <a:r>
              <a:rPr lang="en-CA" altLang="en-US" sz="4800" dirty="0" smtClean="0">
                <a:solidFill>
                  <a:srgbClr val="FF0000"/>
                </a:solidFill>
                <a:latin typeface="Arial" charset="0"/>
              </a:rPr>
              <a:t>		</a:t>
            </a:r>
            <a:r>
              <a:rPr lang="en-CA" altLang="en-US" sz="4800" b="1" dirty="0" smtClean="0">
                <a:solidFill>
                  <a:srgbClr val="FF0000"/>
                </a:solidFill>
                <a:latin typeface="Arial" charset="0"/>
              </a:rPr>
              <a:t>anywhere</a:t>
            </a:r>
            <a:endParaRPr lang="en-CA" altLang="en-US" sz="4800" b="1" dirty="0">
              <a:solidFill>
                <a:srgbClr val="000000"/>
              </a:solidFill>
              <a:latin typeface="Arial" charset="0"/>
            </a:endParaRPr>
          </a:p>
        </p:txBody>
      </p:sp>
      <p:sp>
        <p:nvSpPr>
          <p:cNvPr id="2263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65C2059-78FB-4B20-B479-3A9B10DB7210}" type="slidenum">
              <a:rPr lang="en-US" altLang="en-US" sz="1200">
                <a:solidFill>
                  <a:srgbClr val="898989"/>
                </a:solidFill>
                <a:latin typeface="Arial" charset="0"/>
              </a:rPr>
              <a:pPr>
                <a:spcBef>
                  <a:spcPct val="0"/>
                </a:spcBef>
                <a:buFontTx/>
                <a:buNone/>
              </a:pPr>
              <a:t>133</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61044547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ChangeArrowheads="1"/>
          </p:cNvSpPr>
          <p:nvPr/>
        </p:nvSpPr>
        <p:spPr bwMode="auto">
          <a:xfrm>
            <a:off x="457200" y="508000"/>
            <a:ext cx="814705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None/>
            </a:pPr>
            <a:r>
              <a:rPr lang="en-US" altLang="en-US" sz="4800" b="1" dirty="0" smtClean="0">
                <a:latin typeface="Arial" panose="020B0604020202020204" pitchFamily="34" charset="0"/>
              </a:rPr>
              <a:t>Misinformed </a:t>
            </a:r>
            <a:r>
              <a:rPr lang="en-US" altLang="en-US" sz="4800" b="1" dirty="0">
                <a:latin typeface="Arial" panose="020B0604020202020204" pitchFamily="34" charset="0"/>
              </a:rPr>
              <a:t>Or Not, A First Impression </a:t>
            </a:r>
            <a:r>
              <a:rPr lang="en-US" altLang="en-US" sz="4800" b="1" dirty="0" smtClean="0">
                <a:latin typeface="Arial" panose="020B0604020202020204" pitchFamily="34" charset="0"/>
              </a:rPr>
              <a:t>Lives </a:t>
            </a:r>
            <a:r>
              <a:rPr lang="en-US" altLang="en-US" sz="4800" b="1" dirty="0">
                <a:latin typeface="Arial" panose="020B0604020202020204" pitchFamily="34" charset="0"/>
              </a:rPr>
              <a:t>. . .</a:t>
            </a:r>
          </a:p>
          <a:p>
            <a:pPr>
              <a:buNone/>
            </a:pPr>
            <a:r>
              <a:rPr lang="en-US" altLang="en-US" sz="2400" b="1" dirty="0">
                <a:latin typeface="Arial" panose="020B0604020202020204" pitchFamily="34" charset="0"/>
              </a:rPr>
              <a:t>	</a:t>
            </a:r>
          </a:p>
          <a:p>
            <a:pPr>
              <a:buNone/>
            </a:pPr>
            <a:r>
              <a:rPr lang="en-US" altLang="en-US" sz="4800" dirty="0">
                <a:latin typeface="Arial" panose="020B0604020202020204" pitchFamily="34" charset="0"/>
              </a:rPr>
              <a:t>b</a:t>
            </a:r>
            <a:r>
              <a:rPr lang="en-US" altLang="en-US" sz="4800" dirty="0" smtClean="0">
                <a:latin typeface="Arial" panose="020B0604020202020204" pitchFamily="34" charset="0"/>
              </a:rPr>
              <a:t>ecause our brains insist </a:t>
            </a:r>
            <a:r>
              <a:rPr lang="en-US" altLang="en-US" sz="4800" dirty="0">
                <a:latin typeface="Arial" panose="020B0604020202020204" pitchFamily="34" charset="0"/>
              </a:rPr>
              <a:t>on a quick explanation and </a:t>
            </a:r>
            <a:r>
              <a:rPr lang="en-US" altLang="en-US" sz="4800" dirty="0" smtClean="0">
                <a:latin typeface="Arial" panose="020B0604020202020204" pitchFamily="34" charset="0"/>
              </a:rPr>
              <a:t>are </a:t>
            </a:r>
            <a:r>
              <a:rPr lang="en-US" altLang="en-US" sz="4800" dirty="0">
                <a:latin typeface="Arial" panose="020B0604020202020204" pitchFamily="34" charset="0"/>
              </a:rPr>
              <a:t>unwilling to give this </a:t>
            </a:r>
            <a:r>
              <a:rPr lang="en-US" altLang="en-US" sz="4800" dirty="0" smtClean="0">
                <a:latin typeface="Arial" panose="020B0604020202020204" pitchFamily="34" charset="0"/>
              </a:rPr>
              <a:t>up</a:t>
            </a:r>
          </a:p>
          <a:p>
            <a:pPr>
              <a:buNone/>
            </a:pPr>
            <a:r>
              <a:rPr lang="en-US" altLang="en-US" sz="4800" dirty="0" smtClean="0">
                <a:latin typeface="Arial" panose="020B0604020202020204" pitchFamily="34" charset="0"/>
              </a:rPr>
              <a:t>—</a:t>
            </a:r>
            <a:r>
              <a:rPr lang="en-US" altLang="en-US" sz="4800" dirty="0">
                <a:latin typeface="Arial" panose="020B0604020202020204" pitchFamily="34" charset="0"/>
              </a:rPr>
              <a:t>confirmation </a:t>
            </a:r>
            <a:r>
              <a:rPr lang="en-US" altLang="en-US" sz="4800" dirty="0" smtClean="0">
                <a:latin typeface="Arial" panose="020B0604020202020204" pitchFamily="34" charset="0"/>
              </a:rPr>
              <a:t>bias</a:t>
            </a:r>
            <a:endParaRPr lang="en-US" altLang="en-US" sz="4800" dirty="0">
              <a:latin typeface="Arial" panose="020B0604020202020204" pitchFamily="34" charset="0"/>
            </a:endParaRPr>
          </a:p>
        </p:txBody>
      </p:sp>
      <p:sp>
        <p:nvSpPr>
          <p:cNvPr id="2263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65C2059-78FB-4B20-B479-3A9B10DB7210}" type="slidenum">
              <a:rPr lang="en-US" altLang="en-US" sz="1200">
                <a:solidFill>
                  <a:srgbClr val="898989"/>
                </a:solidFill>
                <a:latin typeface="Arial" charset="0"/>
              </a:rPr>
              <a:pPr>
                <a:spcBef>
                  <a:spcPct val="0"/>
                </a:spcBef>
                <a:buFontTx/>
                <a:buNone/>
              </a:pPr>
              <a:t>134</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2012 </a:t>
            </a:r>
            <a:endParaRPr lang="en-CA" altLang="en-US" sz="1200" dirty="0">
              <a:solidFill>
                <a:prstClr val="black"/>
              </a:solidFill>
            </a:endParaRPr>
          </a:p>
        </p:txBody>
      </p:sp>
    </p:spTree>
    <p:extLst>
      <p:ext uri="{BB962C8B-B14F-4D97-AF65-F5344CB8AC3E}">
        <p14:creationId xmlns:p14="http://schemas.microsoft.com/office/powerpoint/2010/main" val="17268897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srgbClr val="000000"/>
                </a:solidFill>
                <a:latin typeface="Arial" charset="0"/>
              </a:rPr>
              <a:t>Before Your Presentation</a:t>
            </a:r>
            <a:endParaRPr lang="en-US" altLang="en-US" sz="4800" dirty="0">
              <a:solidFill>
                <a:srgbClr val="000000"/>
              </a:solidFill>
              <a:latin typeface="Arial" charset="0"/>
            </a:endParaRPr>
          </a:p>
          <a:p>
            <a:pPr>
              <a:spcBef>
                <a:spcPct val="0"/>
              </a:spcBef>
              <a:buFont typeface="Arial" charset="0"/>
              <a:buNone/>
            </a:pPr>
            <a:r>
              <a:rPr lang="en-US" altLang="en-US" sz="4800" dirty="0">
                <a:solidFill>
                  <a:srgbClr val="000000"/>
                </a:solidFill>
                <a:latin typeface="Arial" charset="0"/>
              </a:rPr>
              <a:t>choose words wisely</a:t>
            </a:r>
          </a:p>
          <a:p>
            <a:pPr>
              <a:spcBef>
                <a:spcPct val="0"/>
              </a:spcBef>
              <a:buFontTx/>
              <a:buNone/>
            </a:pPr>
            <a:r>
              <a:rPr lang="en-US" altLang="en-US" sz="4800" dirty="0" smtClean="0">
                <a:solidFill>
                  <a:srgbClr val="000000"/>
                </a:solidFill>
                <a:latin typeface="Arial" charset="0"/>
              </a:rPr>
              <a:t>introduce redundancy</a:t>
            </a:r>
          </a:p>
          <a:p>
            <a:pPr>
              <a:spcBef>
                <a:spcPct val="0"/>
              </a:spcBef>
              <a:buFontTx/>
              <a:buNone/>
            </a:pPr>
            <a:r>
              <a:rPr lang="en-US" altLang="en-US" sz="4800" dirty="0" smtClean="0">
                <a:solidFill>
                  <a:srgbClr val="000000"/>
                </a:solidFill>
                <a:latin typeface="Arial" charset="0"/>
              </a:rPr>
              <a:t>introduce pauses</a:t>
            </a:r>
          </a:p>
          <a:p>
            <a:pPr>
              <a:spcBef>
                <a:spcPct val="0"/>
              </a:spcBef>
              <a:buFont typeface="Arial" charset="0"/>
              <a:buNone/>
            </a:pPr>
            <a:r>
              <a:rPr lang="en-US" altLang="en-US" sz="4800" dirty="0" smtClean="0">
                <a:solidFill>
                  <a:srgbClr val="000000"/>
                </a:solidFill>
                <a:latin typeface="Arial" charset="0"/>
              </a:rPr>
              <a:t>order </a:t>
            </a:r>
            <a:r>
              <a:rPr lang="en-US" altLang="en-US" sz="4800" dirty="0">
                <a:solidFill>
                  <a:srgbClr val="000000"/>
                </a:solidFill>
                <a:latin typeface="Arial" charset="0"/>
              </a:rPr>
              <a:t>words </a:t>
            </a:r>
            <a:r>
              <a:rPr lang="en-US" altLang="en-US" sz="4800" dirty="0" smtClean="0">
                <a:solidFill>
                  <a:srgbClr val="000000"/>
                </a:solidFill>
                <a:latin typeface="Arial" charset="0"/>
              </a:rPr>
              <a:t>for effect</a:t>
            </a:r>
          </a:p>
          <a:p>
            <a:pPr>
              <a:spcBef>
                <a:spcPct val="0"/>
              </a:spcBef>
              <a:buFontTx/>
              <a:buNone/>
            </a:pPr>
            <a:r>
              <a:rPr lang="en-US" altLang="en-US" sz="4800" dirty="0" smtClean="0">
                <a:solidFill>
                  <a:srgbClr val="000000"/>
                </a:solidFill>
                <a:latin typeface="Arial" charset="0"/>
              </a:rPr>
              <a:t>memorize as necessary</a:t>
            </a:r>
          </a:p>
          <a:p>
            <a:pPr>
              <a:spcBef>
                <a:spcPct val="0"/>
              </a:spcBef>
              <a:buFontTx/>
              <a:buNone/>
            </a:pPr>
            <a:r>
              <a:rPr lang="en-US" altLang="en-US" sz="4800" dirty="0" smtClean="0">
                <a:solidFill>
                  <a:srgbClr val="000000"/>
                </a:solidFill>
                <a:latin typeface="Arial" charset="0"/>
              </a:rPr>
              <a:t>dress thoughtfully</a:t>
            </a:r>
          </a:p>
          <a:p>
            <a:pPr>
              <a:spcBef>
                <a:spcPct val="0"/>
              </a:spcBef>
              <a:buFontTx/>
              <a:buNone/>
            </a:pPr>
            <a:r>
              <a:rPr lang="en-US" altLang="en-US" sz="4800" b="1" dirty="0" smtClean="0">
                <a:solidFill>
                  <a:srgbClr val="FF0000"/>
                </a:solidFill>
                <a:latin typeface="Arial" charset="0"/>
              </a:rPr>
              <a:t>respect those butterflies</a:t>
            </a: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135</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333843169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srgbClr val="000000"/>
                </a:solidFill>
                <a:latin typeface="Arial" charset="0"/>
              </a:rPr>
              <a:t>During Your Presentation</a:t>
            </a:r>
            <a:endParaRPr lang="en-US" altLang="en-US" sz="4800" dirty="0">
              <a:solidFill>
                <a:srgbClr val="000000"/>
              </a:solidFill>
              <a:latin typeface="Arial" charset="0"/>
            </a:endParaRPr>
          </a:p>
          <a:p>
            <a:pPr>
              <a:spcBef>
                <a:spcPct val="0"/>
              </a:spcBef>
              <a:buFontTx/>
              <a:buNone/>
            </a:pPr>
            <a:r>
              <a:rPr lang="en-US" altLang="en-US" sz="4800" dirty="0" smtClean="0">
                <a:solidFill>
                  <a:srgbClr val="000000"/>
                </a:solidFill>
                <a:latin typeface="Arial" charset="0"/>
              </a:rPr>
              <a:t>face your audience </a:t>
            </a:r>
            <a:r>
              <a:rPr lang="en-US" altLang="en-US" sz="4800" u="sng" dirty="0" smtClean="0">
                <a:solidFill>
                  <a:srgbClr val="000000"/>
                </a:solidFill>
                <a:latin typeface="Arial" charset="0"/>
              </a:rPr>
              <a:t>quickly</a:t>
            </a:r>
          </a:p>
          <a:p>
            <a:pPr>
              <a:spcBef>
                <a:spcPct val="0"/>
              </a:spcBef>
              <a:buFontTx/>
              <a:buNone/>
            </a:pPr>
            <a:r>
              <a:rPr lang="en-US" altLang="en-US" sz="4800" dirty="0" smtClean="0">
                <a:solidFill>
                  <a:srgbClr val="000000"/>
                </a:solidFill>
                <a:latin typeface="Arial" charset="0"/>
              </a:rPr>
              <a:t>introduce yourself </a:t>
            </a:r>
            <a:r>
              <a:rPr lang="en-US" altLang="en-US" sz="4800" u="sng" dirty="0" smtClean="0">
                <a:solidFill>
                  <a:srgbClr val="000000"/>
                </a:solidFill>
                <a:latin typeface="Arial" charset="0"/>
              </a:rPr>
              <a:t>slowly</a:t>
            </a:r>
          </a:p>
          <a:p>
            <a:pPr>
              <a:spcBef>
                <a:spcPct val="0"/>
              </a:spcBef>
              <a:buFontTx/>
              <a:buNone/>
            </a:pPr>
            <a:r>
              <a:rPr lang="en-US" altLang="en-US" sz="4800" dirty="0" smtClean="0">
                <a:solidFill>
                  <a:srgbClr val="000000"/>
                </a:solidFill>
                <a:latin typeface="Arial" charset="0"/>
              </a:rPr>
              <a:t>articulate </a:t>
            </a:r>
            <a:r>
              <a:rPr lang="en-US" altLang="en-US" sz="4800" u="sng" dirty="0" smtClean="0">
                <a:solidFill>
                  <a:srgbClr val="000000"/>
                </a:solidFill>
                <a:latin typeface="Arial" charset="0"/>
              </a:rPr>
              <a:t>clearly</a:t>
            </a:r>
          </a:p>
          <a:p>
            <a:pPr>
              <a:spcBef>
                <a:spcPct val="0"/>
              </a:spcBef>
              <a:buFont typeface="Arial" charset="0"/>
              <a:buNone/>
            </a:pPr>
            <a:r>
              <a:rPr lang="en-US" altLang="en-US" sz="4800" dirty="0" smtClean="0">
                <a:solidFill>
                  <a:srgbClr val="000000"/>
                </a:solidFill>
                <a:latin typeface="Arial" charset="0"/>
              </a:rPr>
              <a:t>“embrace” your </a:t>
            </a:r>
            <a:r>
              <a:rPr lang="en-US" altLang="en-US" sz="4800" dirty="0">
                <a:solidFill>
                  <a:srgbClr val="000000"/>
                </a:solidFill>
                <a:latin typeface="Arial" charset="0"/>
              </a:rPr>
              <a:t>audience</a:t>
            </a:r>
          </a:p>
          <a:p>
            <a:pPr>
              <a:spcBef>
                <a:spcPct val="0"/>
              </a:spcBef>
              <a:buFontTx/>
              <a:buNone/>
            </a:pPr>
            <a:r>
              <a:rPr lang="en-US" altLang="en-US" sz="4800" dirty="0" smtClean="0">
                <a:solidFill>
                  <a:srgbClr val="000000"/>
                </a:solidFill>
                <a:latin typeface="Arial" charset="0"/>
              </a:rPr>
              <a:t>control your movements</a:t>
            </a:r>
          </a:p>
          <a:p>
            <a:pPr>
              <a:spcBef>
                <a:spcPct val="0"/>
              </a:spcBef>
              <a:buFontTx/>
              <a:buNone/>
            </a:pPr>
            <a:r>
              <a:rPr lang="en-US" altLang="en-US" sz="4800" dirty="0" smtClean="0">
                <a:solidFill>
                  <a:srgbClr val="000000"/>
                </a:solidFill>
                <a:latin typeface="Arial" charset="0"/>
              </a:rPr>
              <a:t>use positive hand gestures</a:t>
            </a:r>
          </a:p>
          <a:p>
            <a:pPr>
              <a:spcBef>
                <a:spcPct val="0"/>
              </a:spcBef>
              <a:buFontTx/>
              <a:buNone/>
            </a:pPr>
            <a:r>
              <a:rPr lang="en-US" altLang="en-US" sz="4800" b="1" dirty="0">
                <a:solidFill>
                  <a:srgbClr val="FF0000"/>
                </a:solidFill>
                <a:latin typeface="Arial" charset="0"/>
              </a:rPr>
              <a:t>b</a:t>
            </a:r>
            <a:r>
              <a:rPr lang="en-US" altLang="en-US" sz="4800" b="1" dirty="0" smtClean="0">
                <a:solidFill>
                  <a:srgbClr val="FF0000"/>
                </a:solidFill>
                <a:latin typeface="Arial" charset="0"/>
              </a:rPr>
              <a:t>e authentic</a:t>
            </a: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136</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30933439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457200" y="508000"/>
            <a:ext cx="814705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US" altLang="en-US" sz="4800" b="1" dirty="0">
                <a:solidFill>
                  <a:srgbClr val="000000"/>
                </a:solidFill>
              </a:rPr>
              <a:t>While you are speaking, “they” are studying</a:t>
            </a:r>
          </a:p>
          <a:p>
            <a:pPr>
              <a:spcBef>
                <a:spcPct val="0"/>
              </a:spcBef>
              <a:buFontTx/>
              <a:buNone/>
            </a:pPr>
            <a:endParaRPr lang="en-US" altLang="en-US" sz="4800" b="1" dirty="0">
              <a:solidFill>
                <a:srgbClr val="000000"/>
              </a:solidFill>
            </a:endParaRPr>
          </a:p>
        </p:txBody>
      </p:sp>
      <p:sp>
        <p:nvSpPr>
          <p:cNvPr id="20992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8F188B46-C169-4577-B40D-081F7A1DF228}" type="slidenum">
              <a:rPr lang="en-US" altLang="en-US" sz="1200">
                <a:solidFill>
                  <a:srgbClr val="898989"/>
                </a:solidFill>
              </a:rPr>
              <a:pPr>
                <a:spcBef>
                  <a:spcPct val="0"/>
                </a:spcBef>
                <a:buFontTx/>
                <a:buNone/>
              </a:pPr>
              <a:t>137</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304858958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457200" y="508007"/>
            <a:ext cx="814705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US" altLang="en-US" sz="4800" b="1" dirty="0">
                <a:solidFill>
                  <a:srgbClr val="000000"/>
                </a:solidFill>
              </a:rPr>
              <a:t>While you are speaking, “they” are studying</a:t>
            </a:r>
          </a:p>
          <a:p>
            <a:pPr>
              <a:spcBef>
                <a:spcPct val="0"/>
              </a:spcBef>
              <a:buFontTx/>
              <a:buNone/>
            </a:pPr>
            <a:endParaRPr lang="en-US" altLang="en-US" sz="4800" b="1" dirty="0">
              <a:solidFill>
                <a:srgbClr val="000000"/>
              </a:solidFill>
            </a:endParaRPr>
          </a:p>
          <a:p>
            <a:pPr>
              <a:spcBef>
                <a:spcPct val="0"/>
              </a:spcBef>
              <a:buFontTx/>
              <a:buNone/>
            </a:pPr>
            <a:r>
              <a:rPr lang="en-US" altLang="en-US" sz="4800" b="1" dirty="0">
                <a:solidFill>
                  <a:srgbClr val="FF0000"/>
                </a:solidFill>
              </a:rPr>
              <a:t>your </a:t>
            </a:r>
            <a:r>
              <a:rPr lang="en-US" altLang="en-US" sz="4800" b="1" dirty="0" smtClean="0">
                <a:solidFill>
                  <a:srgbClr val="FF0000"/>
                </a:solidFill>
              </a:rPr>
              <a:t>poster</a:t>
            </a:r>
            <a:r>
              <a:rPr lang="en-US" altLang="en-US" sz="4800" b="1" dirty="0" smtClean="0">
                <a:solidFill>
                  <a:prstClr val="black"/>
                </a:solidFill>
              </a:rPr>
              <a:t>/</a:t>
            </a:r>
            <a:r>
              <a:rPr lang="en-US" altLang="en-US" sz="4800" b="1" dirty="0" smtClean="0">
                <a:solidFill>
                  <a:srgbClr val="FF0000"/>
                </a:solidFill>
              </a:rPr>
              <a:t>your slide </a:t>
            </a:r>
            <a:r>
              <a:rPr lang="en-US" altLang="en-US" sz="4800" b="1" dirty="0">
                <a:solidFill>
                  <a:srgbClr val="FF0000"/>
                </a:solidFill>
              </a:rPr>
              <a:t>. . .</a:t>
            </a:r>
          </a:p>
        </p:txBody>
      </p:sp>
      <p:sp>
        <p:nvSpPr>
          <p:cNvPr id="2109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BD553EA9-37F6-49A2-B3DB-4B61305C52F5}" type="slidenum">
              <a:rPr lang="en-US" altLang="en-US" sz="1200">
                <a:solidFill>
                  <a:srgbClr val="898989"/>
                </a:solidFill>
              </a:rPr>
              <a:pPr>
                <a:spcBef>
                  <a:spcPct val="0"/>
                </a:spcBef>
                <a:buFontTx/>
                <a:buNone/>
              </a:pPr>
              <a:t>138</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320800679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457200" y="508000"/>
            <a:ext cx="814705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US" altLang="en-US" sz="4800" b="1" dirty="0">
                <a:solidFill>
                  <a:srgbClr val="000000"/>
                </a:solidFill>
              </a:rPr>
              <a:t>While you are speaking, “they” are studying</a:t>
            </a:r>
          </a:p>
          <a:p>
            <a:pPr>
              <a:spcBef>
                <a:spcPct val="0"/>
              </a:spcBef>
              <a:buFontTx/>
              <a:buNone/>
            </a:pPr>
            <a:endParaRPr lang="en-US" altLang="en-US" sz="4800" b="1" dirty="0">
              <a:solidFill>
                <a:srgbClr val="000000"/>
              </a:solidFill>
            </a:endParaRPr>
          </a:p>
          <a:p>
            <a:pPr>
              <a:spcBef>
                <a:spcPct val="0"/>
              </a:spcBef>
              <a:buFont typeface="Arial" charset="0"/>
              <a:buNone/>
            </a:pPr>
            <a:r>
              <a:rPr lang="en-US" altLang="en-US" sz="4800" b="1" dirty="0">
                <a:solidFill>
                  <a:srgbClr val="FF0000"/>
                </a:solidFill>
              </a:rPr>
              <a:t>your </a:t>
            </a:r>
            <a:r>
              <a:rPr lang="en-US" altLang="en-US" sz="4800" b="1" dirty="0" smtClean="0">
                <a:solidFill>
                  <a:srgbClr val="FF0000"/>
                </a:solidFill>
              </a:rPr>
              <a:t>poster</a:t>
            </a:r>
            <a:r>
              <a:rPr lang="en-US" altLang="en-US" sz="4800" b="1" dirty="0" smtClean="0">
                <a:solidFill>
                  <a:prstClr val="black"/>
                </a:solidFill>
              </a:rPr>
              <a:t>/</a:t>
            </a:r>
            <a:r>
              <a:rPr lang="en-US" altLang="en-US" sz="4800" b="1" dirty="0" smtClean="0">
                <a:solidFill>
                  <a:srgbClr val="FF0000"/>
                </a:solidFill>
              </a:rPr>
              <a:t>your </a:t>
            </a:r>
            <a:r>
              <a:rPr lang="en-US" altLang="en-US" sz="4800" b="1" dirty="0">
                <a:solidFill>
                  <a:srgbClr val="FF0000"/>
                </a:solidFill>
              </a:rPr>
              <a:t>slide . . </a:t>
            </a:r>
            <a:r>
              <a:rPr lang="en-US" altLang="en-US" sz="4800" b="1" dirty="0" smtClean="0">
                <a:solidFill>
                  <a:srgbClr val="FF0000"/>
                </a:solidFill>
              </a:rPr>
              <a:t>.</a:t>
            </a:r>
            <a:endParaRPr lang="en-US" altLang="en-US" sz="4800" b="1" dirty="0">
              <a:solidFill>
                <a:srgbClr val="FF0000"/>
              </a:solidFill>
            </a:endParaRPr>
          </a:p>
          <a:p>
            <a:pPr>
              <a:spcBef>
                <a:spcPct val="0"/>
              </a:spcBef>
              <a:buFontTx/>
              <a:buNone/>
            </a:pPr>
            <a:endParaRPr lang="en-US" altLang="en-US" sz="4800" b="1" dirty="0">
              <a:solidFill>
                <a:srgbClr val="FF0000"/>
              </a:solidFill>
            </a:endParaRPr>
          </a:p>
          <a:p>
            <a:pPr>
              <a:spcBef>
                <a:spcPct val="0"/>
              </a:spcBef>
              <a:buFontTx/>
              <a:buNone/>
            </a:pPr>
            <a:r>
              <a:rPr lang="en-US" altLang="en-US" sz="4800" b="1" dirty="0">
                <a:solidFill>
                  <a:srgbClr val="FF0000"/>
                </a:solidFill>
              </a:rPr>
              <a:t>you . . .</a:t>
            </a:r>
          </a:p>
        </p:txBody>
      </p:sp>
      <p:sp>
        <p:nvSpPr>
          <p:cNvPr id="21197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149107C0-5A16-4A5E-AAEF-108726F1A9B6}" type="slidenum">
              <a:rPr lang="en-US" altLang="en-US" sz="1200">
                <a:solidFill>
                  <a:srgbClr val="898989"/>
                </a:solidFill>
              </a:rPr>
              <a:pPr>
                <a:spcBef>
                  <a:spcPct val="0"/>
                </a:spcBef>
                <a:buFontTx/>
                <a:buNone/>
              </a:pPr>
              <a:t>139</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907483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ChangeArrowheads="1"/>
          </p:cNvSpPr>
          <p:nvPr/>
        </p:nvSpPr>
        <p:spPr bwMode="auto">
          <a:xfrm>
            <a:off x="457200" y="508000"/>
            <a:ext cx="7859216"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prstClr val="black"/>
                </a:solidFill>
                <a:cs typeface="Arial" charset="0"/>
              </a:rPr>
              <a:t>Hany L. Abdel-</a:t>
            </a:r>
            <a:r>
              <a:rPr lang="en-US" altLang="en-US" sz="2400" b="1" dirty="0" err="1" smtClean="0">
                <a:solidFill>
                  <a:prstClr val="black"/>
                </a:solidFill>
                <a:cs typeface="Arial" charset="0"/>
              </a:rPr>
              <a:t>Malek</a:t>
            </a:r>
            <a:r>
              <a:rPr lang="en-US" altLang="en-US" sz="2400" b="1" dirty="0" smtClean="0">
                <a:solidFill>
                  <a:prstClr val="black"/>
                </a:solidFill>
                <a:cs typeface="Arial" charset="0"/>
              </a:rPr>
              <a:t>: First Impressions</a:t>
            </a:r>
          </a:p>
          <a:p>
            <a:pPr defTabSz="914400" fontAlgn="base">
              <a:spcBef>
                <a:spcPct val="0"/>
              </a:spcBef>
              <a:spcAft>
                <a:spcPct val="0"/>
              </a:spcAft>
              <a:buFontTx/>
              <a:buNone/>
            </a:pPr>
            <a:r>
              <a:rPr lang="en-US" altLang="en-US" sz="2400" dirty="0" smtClean="0">
                <a:solidFill>
                  <a:prstClr val="black"/>
                </a:solidFill>
                <a:cs typeface="Arial" charset="0"/>
              </a:rPr>
              <a:t>(McMaster University, 1974-1977)</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“low” final grade in a control theory course:</a:t>
            </a:r>
          </a:p>
          <a:p>
            <a:pPr defTabSz="914400" fontAlgn="base">
              <a:spcBef>
                <a:spcPct val="0"/>
              </a:spcBef>
              <a:spcAft>
                <a:spcPct val="0"/>
              </a:spcAft>
              <a:buFontTx/>
              <a:buNone/>
            </a:pPr>
            <a:r>
              <a:rPr lang="en-US" altLang="en-US" sz="2400" dirty="0" smtClean="0">
                <a:solidFill>
                  <a:prstClr val="black"/>
                </a:solidFill>
                <a:cs typeface="Arial" charset="0"/>
              </a:rPr>
              <a:t>	professor’s first impression</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b="1" dirty="0" smtClean="0">
                <a:solidFill>
                  <a:srgbClr val="FF0000"/>
                </a:solidFill>
                <a:cs typeface="Arial" charset="0"/>
              </a:rPr>
              <a:t>congratulations after IEEE conference presentations:</a:t>
            </a:r>
          </a:p>
          <a:p>
            <a:pPr defTabSz="914400" fontAlgn="base">
              <a:spcBef>
                <a:spcPct val="0"/>
              </a:spcBef>
              <a:spcAft>
                <a:spcPct val="0"/>
              </a:spcAft>
              <a:buFontTx/>
              <a:buNone/>
            </a:pPr>
            <a:r>
              <a:rPr lang="en-US" altLang="en-US" sz="2400" b="1" dirty="0" smtClean="0">
                <a:solidFill>
                  <a:srgbClr val="FF0000"/>
                </a:solidFill>
                <a:cs typeface="Arial" charset="0"/>
              </a:rPr>
              <a:t>	impressions on big shots</a:t>
            </a:r>
          </a:p>
        </p:txBody>
      </p:sp>
      <p:sp>
        <p:nvSpPr>
          <p:cNvPr id="4823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918F8CBE-81AA-42C8-8957-83B8D9511642}" type="slidenum">
              <a:rPr lang="en-US" altLang="en-US" sz="1200">
                <a:solidFill>
                  <a:srgbClr val="898989"/>
                </a:solidFill>
              </a:rPr>
              <a:pPr>
                <a:spcBef>
                  <a:spcPct val="0"/>
                </a:spcBef>
                <a:buFontTx/>
                <a:buNone/>
              </a:pPr>
              <a:t>14</a:t>
            </a:fld>
            <a:endParaRPr lang="en-US" altLang="en-US" sz="1200">
              <a:solidFill>
                <a:srgbClr val="898989"/>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87957"/>
            <a:ext cx="2079625"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200646866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457200" y="508000"/>
            <a:ext cx="81470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US" altLang="en-US" sz="4800" b="1" dirty="0">
                <a:solidFill>
                  <a:srgbClr val="000000"/>
                </a:solidFill>
              </a:rPr>
              <a:t>While you are speaking, “they” are studying</a:t>
            </a:r>
          </a:p>
          <a:p>
            <a:pPr>
              <a:spcBef>
                <a:spcPct val="0"/>
              </a:spcBef>
              <a:buFontTx/>
              <a:buNone/>
            </a:pPr>
            <a:endParaRPr lang="en-US" altLang="en-US" sz="4800" b="1" dirty="0">
              <a:solidFill>
                <a:srgbClr val="FF0000"/>
              </a:solidFill>
            </a:endParaRPr>
          </a:p>
          <a:p>
            <a:pPr>
              <a:spcBef>
                <a:spcPct val="0"/>
              </a:spcBef>
              <a:buFont typeface="Arial" charset="0"/>
              <a:buNone/>
            </a:pPr>
            <a:r>
              <a:rPr lang="en-US" altLang="en-US" sz="4800" b="1" dirty="0">
                <a:solidFill>
                  <a:srgbClr val="FF0000"/>
                </a:solidFill>
              </a:rPr>
              <a:t>your </a:t>
            </a:r>
            <a:r>
              <a:rPr lang="en-US" altLang="en-US" sz="4800" b="1" dirty="0" smtClean="0">
                <a:solidFill>
                  <a:srgbClr val="FF0000"/>
                </a:solidFill>
              </a:rPr>
              <a:t>poster</a:t>
            </a:r>
            <a:r>
              <a:rPr lang="en-US" altLang="en-US" sz="4800" b="1" dirty="0" smtClean="0">
                <a:solidFill>
                  <a:prstClr val="black"/>
                </a:solidFill>
              </a:rPr>
              <a:t>/</a:t>
            </a:r>
            <a:r>
              <a:rPr lang="en-US" altLang="en-US" sz="4800" b="1" dirty="0" smtClean="0">
                <a:solidFill>
                  <a:srgbClr val="FF0000"/>
                </a:solidFill>
              </a:rPr>
              <a:t>your </a:t>
            </a:r>
            <a:r>
              <a:rPr lang="en-US" altLang="en-US" sz="4800" b="1" dirty="0">
                <a:solidFill>
                  <a:srgbClr val="FF0000"/>
                </a:solidFill>
              </a:rPr>
              <a:t>slide . . </a:t>
            </a:r>
            <a:r>
              <a:rPr lang="en-US" altLang="en-US" sz="4800" b="1" dirty="0" smtClean="0">
                <a:solidFill>
                  <a:srgbClr val="FF0000"/>
                </a:solidFill>
              </a:rPr>
              <a:t>.</a:t>
            </a:r>
            <a:endParaRPr lang="en-US" altLang="en-US" sz="4800" b="1" dirty="0">
              <a:solidFill>
                <a:srgbClr val="FF0000"/>
              </a:solidFill>
            </a:endParaRPr>
          </a:p>
          <a:p>
            <a:pPr>
              <a:spcBef>
                <a:spcPct val="0"/>
              </a:spcBef>
              <a:buFontTx/>
              <a:buNone/>
            </a:pPr>
            <a:endParaRPr lang="en-US" altLang="en-US" sz="4800" b="1" dirty="0">
              <a:solidFill>
                <a:srgbClr val="000000"/>
              </a:solidFill>
            </a:endParaRPr>
          </a:p>
          <a:p>
            <a:pPr>
              <a:spcBef>
                <a:spcPct val="0"/>
              </a:spcBef>
              <a:buFontTx/>
              <a:buNone/>
            </a:pPr>
            <a:r>
              <a:rPr lang="en-US" altLang="en-US" sz="4800" b="1" dirty="0">
                <a:solidFill>
                  <a:srgbClr val="FF0000"/>
                </a:solidFill>
              </a:rPr>
              <a:t>you . . .</a:t>
            </a:r>
          </a:p>
          <a:p>
            <a:pPr>
              <a:spcBef>
                <a:spcPct val="0"/>
              </a:spcBef>
              <a:buFontTx/>
              <a:buNone/>
            </a:pPr>
            <a:endParaRPr lang="en-US" altLang="en-US" sz="4800" b="1" dirty="0">
              <a:solidFill>
                <a:srgbClr val="FF0000"/>
              </a:solidFill>
            </a:endParaRPr>
          </a:p>
          <a:p>
            <a:pPr>
              <a:spcBef>
                <a:spcPct val="0"/>
              </a:spcBef>
              <a:buFontTx/>
              <a:buNone/>
            </a:pPr>
            <a:r>
              <a:rPr lang="en-US" altLang="en-US" sz="4800" b="1" dirty="0">
                <a:solidFill>
                  <a:srgbClr val="FF0000"/>
                </a:solidFill>
              </a:rPr>
              <a:t>_ _ _ _ . . . (fill in the blanks)</a:t>
            </a:r>
            <a:endParaRPr lang="en-US" altLang="en-US" sz="2400" dirty="0">
              <a:solidFill>
                <a:srgbClr val="FF0000"/>
              </a:solidFill>
            </a:endParaRPr>
          </a:p>
        </p:txBody>
      </p:sp>
      <p:sp>
        <p:nvSpPr>
          <p:cNvPr id="21299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A7FBDB8E-B11A-44A2-92B6-7A8F86AAC9C1}" type="slidenum">
              <a:rPr lang="en-US" altLang="en-US" sz="1200">
                <a:solidFill>
                  <a:srgbClr val="898989"/>
                </a:solidFill>
              </a:rPr>
              <a:pPr>
                <a:spcBef>
                  <a:spcPct val="0"/>
                </a:spcBef>
                <a:buFontTx/>
                <a:buNone/>
              </a:pPr>
              <a:t>140</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102623144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black"/>
                </a:solidFill>
                <a:latin typeface="Arial" charset="0"/>
              </a:rPr>
              <a:t>If It’s Worth Saying…</a:t>
            </a:r>
          </a:p>
          <a:p>
            <a:pPr>
              <a:spcBef>
                <a:spcPct val="0"/>
              </a:spcBef>
              <a:buFontTx/>
              <a:buNone/>
            </a:pPr>
            <a:endParaRPr lang="en-US" altLang="en-US" sz="4800" b="1" dirty="0" smtClean="0">
              <a:solidFill>
                <a:prstClr val="black"/>
              </a:solidFill>
              <a:latin typeface="Arial" charset="0"/>
            </a:endParaRPr>
          </a:p>
          <a:p>
            <a:pPr>
              <a:spcBef>
                <a:spcPct val="0"/>
              </a:spcBef>
              <a:buFontTx/>
              <a:buNone/>
            </a:pPr>
            <a:r>
              <a:rPr lang="en-US" altLang="en-US" sz="4800" dirty="0" smtClean="0">
                <a:solidFill>
                  <a:prstClr val="black"/>
                </a:solidFill>
                <a:latin typeface="Arial" charset="0"/>
              </a:rPr>
              <a:t>…it’s worth saying </a:t>
            </a:r>
            <a:r>
              <a:rPr lang="en-US" altLang="en-US" sz="4800" b="1" dirty="0" smtClean="0">
                <a:solidFill>
                  <a:srgbClr val="FF0000"/>
                </a:solidFill>
                <a:latin typeface="Arial" charset="0"/>
              </a:rPr>
              <a:t>clearly</a:t>
            </a:r>
          </a:p>
          <a:p>
            <a:pPr>
              <a:spcBef>
                <a:spcPct val="0"/>
              </a:spcBef>
              <a:buFontTx/>
              <a:buNone/>
            </a:pPr>
            <a:endParaRPr lang="en-US" altLang="en-US" sz="4800" dirty="0">
              <a:solidFill>
                <a:prstClr val="black"/>
              </a:solidFill>
              <a:latin typeface="Arial" charset="0"/>
            </a:endParaRP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141</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2017 </a:t>
            </a:r>
          </a:p>
        </p:txBody>
      </p:sp>
    </p:spTree>
    <p:extLst>
      <p:ext uri="{BB962C8B-B14F-4D97-AF65-F5344CB8AC3E}">
        <p14:creationId xmlns:p14="http://schemas.microsoft.com/office/powerpoint/2010/main" val="221991548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black"/>
                </a:solidFill>
                <a:latin typeface="Arial" charset="0"/>
              </a:rPr>
              <a:t>If It’s Worth Saying…</a:t>
            </a:r>
          </a:p>
          <a:p>
            <a:pPr>
              <a:spcBef>
                <a:spcPct val="0"/>
              </a:spcBef>
              <a:buFontTx/>
              <a:buNone/>
            </a:pPr>
            <a:endParaRPr lang="en-US" altLang="en-US" sz="4800" b="1" dirty="0" smtClean="0">
              <a:solidFill>
                <a:prstClr val="black"/>
              </a:solidFill>
              <a:latin typeface="Arial" charset="0"/>
            </a:endParaRPr>
          </a:p>
          <a:p>
            <a:pPr>
              <a:spcBef>
                <a:spcPct val="0"/>
              </a:spcBef>
              <a:buFontTx/>
              <a:buNone/>
            </a:pPr>
            <a:r>
              <a:rPr lang="en-US" altLang="en-US" sz="4800" dirty="0" smtClean="0">
                <a:solidFill>
                  <a:prstClr val="black"/>
                </a:solidFill>
                <a:latin typeface="Arial" charset="0"/>
              </a:rPr>
              <a:t>…it’s worth saying </a:t>
            </a:r>
            <a:r>
              <a:rPr lang="en-US" altLang="en-US" sz="4800" b="1" dirty="0" smtClean="0">
                <a:solidFill>
                  <a:srgbClr val="FF0000"/>
                </a:solidFill>
                <a:latin typeface="Arial" charset="0"/>
              </a:rPr>
              <a:t>clearly</a:t>
            </a:r>
          </a:p>
          <a:p>
            <a:pPr>
              <a:spcBef>
                <a:spcPct val="0"/>
              </a:spcBef>
              <a:buFontTx/>
              <a:buNone/>
            </a:pPr>
            <a:endParaRPr lang="en-US" altLang="en-US" sz="4800" dirty="0">
              <a:solidFill>
                <a:prstClr val="black"/>
              </a:solidFill>
              <a:latin typeface="Arial" charset="0"/>
            </a:endParaRPr>
          </a:p>
          <a:p>
            <a:pPr>
              <a:spcBef>
                <a:spcPct val="0"/>
              </a:spcBef>
              <a:buFontTx/>
              <a:buNone/>
            </a:pPr>
            <a:r>
              <a:rPr lang="en-US" altLang="en-US" sz="4800" b="1" dirty="0">
                <a:solidFill>
                  <a:srgbClr val="FF0000"/>
                </a:solidFill>
                <a:latin typeface="Arial" charset="0"/>
              </a:rPr>
              <a:t>d</a:t>
            </a:r>
            <a:r>
              <a:rPr lang="en-US" altLang="en-US" sz="4800" b="1" dirty="0" smtClean="0">
                <a:solidFill>
                  <a:srgbClr val="FF0000"/>
                </a:solidFill>
                <a:latin typeface="Arial" charset="0"/>
              </a:rPr>
              <a:t>on’t</a:t>
            </a:r>
            <a:r>
              <a:rPr lang="en-US" altLang="en-US" sz="4800" dirty="0" smtClean="0">
                <a:solidFill>
                  <a:prstClr val="black"/>
                </a:solidFill>
                <a:latin typeface="Arial" charset="0"/>
              </a:rPr>
              <a:t> swallow words</a:t>
            </a:r>
          </a:p>
          <a:p>
            <a:pPr>
              <a:spcBef>
                <a:spcPct val="0"/>
              </a:spcBef>
              <a:buFontTx/>
              <a:buNone/>
            </a:pPr>
            <a:r>
              <a:rPr lang="en-US" altLang="en-US" sz="4800" b="1" dirty="0" smtClean="0">
                <a:solidFill>
                  <a:srgbClr val="FF0000"/>
                </a:solidFill>
                <a:latin typeface="Arial" charset="0"/>
              </a:rPr>
              <a:t>don’t</a:t>
            </a:r>
            <a:r>
              <a:rPr lang="en-US" altLang="en-US" sz="4800" dirty="0" smtClean="0">
                <a:solidFill>
                  <a:prstClr val="black"/>
                </a:solidFill>
                <a:latin typeface="Arial" charset="0"/>
              </a:rPr>
              <a:t> whisper</a:t>
            </a:r>
          </a:p>
          <a:p>
            <a:pPr>
              <a:spcBef>
                <a:spcPct val="0"/>
              </a:spcBef>
              <a:buFontTx/>
              <a:buNone/>
            </a:pPr>
            <a:r>
              <a:rPr lang="en-CA" altLang="en-US" sz="4800" dirty="0" smtClean="0">
                <a:solidFill>
                  <a:prstClr val="black"/>
                </a:solidFill>
                <a:latin typeface="Arial" charset="0"/>
              </a:rPr>
              <a:t>	it isn’t cool: it’s annoying</a:t>
            </a:r>
            <a:endParaRPr lang="en-US" altLang="en-US" sz="4800" dirty="0" smtClean="0">
              <a:solidFill>
                <a:prstClr val="black"/>
              </a:solidFill>
              <a:latin typeface="Arial" charset="0"/>
            </a:endParaRP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142</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2017 </a:t>
            </a:r>
          </a:p>
        </p:txBody>
      </p:sp>
    </p:spTree>
    <p:extLst>
      <p:ext uri="{BB962C8B-B14F-4D97-AF65-F5344CB8AC3E}">
        <p14:creationId xmlns:p14="http://schemas.microsoft.com/office/powerpoint/2010/main" val="249225563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p:txBody>
          <a:bodyPr/>
          <a:lstStyle/>
          <a:p>
            <a:pPr lvl="0">
              <a:defRPr/>
            </a:pPr>
            <a:r>
              <a:rPr lang="en-US" dirty="0" smtClean="0">
                <a:latin typeface="Arial" panose="020B0604020202020204" pitchFamily="34" charset="0"/>
                <a:cs typeface="Arial" panose="020B0604020202020204" pitchFamily="34" charset="0"/>
              </a:rPr>
              <a:t>FAILURE</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70492298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457834" y="508635"/>
            <a:ext cx="8218622" cy="2954655"/>
          </a:xfrm>
          <a:prstGeom prst="rect">
            <a:avLst/>
          </a:prstGeom>
          <a:noFill/>
          <a:ln w="9525">
            <a:noFill/>
            <a:miter lim="800000"/>
            <a:headEnd/>
            <a:tailEnd/>
          </a:ln>
        </p:spPr>
        <p:txBody>
          <a:bodyPr wrap="square" lIns="0" tIns="0" rIns="0" bIns="0">
            <a:spAutoFit/>
          </a:bodyPr>
          <a:lstStyle/>
          <a:p>
            <a:r>
              <a:rPr lang="en-US" sz="2400" b="1" dirty="0" smtClean="0">
                <a:latin typeface="Arial" charset="0"/>
              </a:rPr>
              <a:t>Like A Virgin:</a:t>
            </a:r>
          </a:p>
          <a:p>
            <a:r>
              <a:rPr lang="en-US" sz="2400" b="1" dirty="0" smtClean="0">
                <a:latin typeface="Arial" charset="0"/>
              </a:rPr>
              <a:t>Secrets They Won’t Teach You At Business School</a:t>
            </a:r>
          </a:p>
          <a:p>
            <a:r>
              <a:rPr lang="en-US" sz="2400" dirty="0" smtClean="0">
                <a:latin typeface="Arial" charset="0"/>
              </a:rPr>
              <a:t>(R. Branson, Portfolio/Penguin, 2012, p. 41)</a:t>
            </a:r>
          </a:p>
          <a:p>
            <a:endParaRPr lang="en-US" sz="2400" dirty="0" smtClean="0">
              <a:latin typeface="Arial" charset="0"/>
            </a:endParaRPr>
          </a:p>
          <a:p>
            <a:r>
              <a:rPr lang="en-US" sz="2400" dirty="0" smtClean="0">
                <a:latin typeface="Arial" charset="0"/>
              </a:rPr>
              <a:t>“. . . it’s imperative that you understand your competition . . .”</a:t>
            </a:r>
          </a:p>
          <a:p>
            <a:endParaRPr lang="en-US" sz="2400" dirty="0" smtClean="0">
              <a:latin typeface="Arial" charset="0"/>
            </a:endParaRPr>
          </a:p>
          <a:p>
            <a:r>
              <a:rPr lang="en-US" sz="2400" dirty="0" smtClean="0">
                <a:latin typeface="Arial" charset="0"/>
              </a:rPr>
              <a:t>“Avoid being overly negative.  At best you will seem </a:t>
            </a:r>
            <a:r>
              <a:rPr lang="en-US" sz="2400" dirty="0" err="1" smtClean="0">
                <a:latin typeface="Arial" charset="0"/>
              </a:rPr>
              <a:t>humourless</a:t>
            </a:r>
            <a:r>
              <a:rPr lang="en-US" sz="2400" dirty="0" smtClean="0">
                <a:latin typeface="Arial" charset="0"/>
              </a:rPr>
              <a:t> and self-important . . .”</a:t>
            </a:r>
          </a:p>
        </p:txBody>
      </p:sp>
      <p:sp>
        <p:nvSpPr>
          <p:cNvPr id="5" name="Slide Number Placeholder 4"/>
          <p:cNvSpPr>
            <a:spLocks noGrp="1"/>
          </p:cNvSpPr>
          <p:nvPr>
            <p:ph type="sldNum" sz="quarter" idx="12"/>
          </p:nvPr>
        </p:nvSpPr>
        <p:spPr/>
        <p:txBody>
          <a:bodyPr/>
          <a:lstStyle/>
          <a:p>
            <a:fld id="{8A32843C-64A1-4427-AC55-3C64559E3CAA}" type="slidenum">
              <a:rPr lang="en-US" smtClean="0"/>
              <a:pPr/>
              <a:t>144</a:t>
            </a:fld>
            <a:endParaRPr lang="en-US" dirty="0"/>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a:t>
            </a:r>
          </a:p>
        </p:txBody>
      </p:sp>
    </p:spTree>
    <p:extLst>
      <p:ext uri="{BB962C8B-B14F-4D97-AF65-F5344CB8AC3E}">
        <p14:creationId xmlns:p14="http://schemas.microsoft.com/office/powerpoint/2010/main" val="4573175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457834" y="508635"/>
            <a:ext cx="8218622" cy="4431983"/>
          </a:xfrm>
          <a:prstGeom prst="rect">
            <a:avLst/>
          </a:prstGeom>
          <a:noFill/>
          <a:ln w="9525">
            <a:noFill/>
            <a:miter lim="800000"/>
            <a:headEnd/>
            <a:tailEnd/>
          </a:ln>
        </p:spPr>
        <p:txBody>
          <a:bodyPr wrap="square" lIns="0" tIns="0" rIns="0" bIns="0">
            <a:spAutoFit/>
          </a:bodyPr>
          <a:lstStyle/>
          <a:p>
            <a:r>
              <a:rPr lang="en-US" sz="2400" b="1" dirty="0" smtClean="0">
                <a:latin typeface="Arial" charset="0"/>
              </a:rPr>
              <a:t>Like A Virgin:</a:t>
            </a:r>
          </a:p>
          <a:p>
            <a:r>
              <a:rPr lang="en-US" sz="2400" b="1" dirty="0" smtClean="0">
                <a:latin typeface="Arial" charset="0"/>
              </a:rPr>
              <a:t>Secrets They Won’t Teach You At Business School</a:t>
            </a:r>
          </a:p>
          <a:p>
            <a:r>
              <a:rPr lang="en-US" sz="2400" dirty="0" smtClean="0">
                <a:latin typeface="Arial" charset="0"/>
              </a:rPr>
              <a:t>(R. Branson, Portfolio/Penguin, 2012, p. 41)</a:t>
            </a:r>
          </a:p>
          <a:p>
            <a:endParaRPr lang="en-US" sz="2400" dirty="0" smtClean="0">
              <a:latin typeface="Arial" charset="0"/>
            </a:endParaRPr>
          </a:p>
          <a:p>
            <a:r>
              <a:rPr lang="en-US" sz="2400" dirty="0" smtClean="0">
                <a:latin typeface="Arial" charset="0"/>
              </a:rPr>
              <a:t>“. . . it’s imperative that you understand your competition . . .”</a:t>
            </a:r>
          </a:p>
          <a:p>
            <a:endParaRPr lang="en-US" sz="2400" dirty="0" smtClean="0">
              <a:latin typeface="Arial" charset="0"/>
            </a:endParaRPr>
          </a:p>
          <a:p>
            <a:r>
              <a:rPr lang="en-US" sz="2400" dirty="0" smtClean="0">
                <a:latin typeface="Arial" charset="0"/>
              </a:rPr>
              <a:t>“Avoid being overly negative.  At best you will seem </a:t>
            </a:r>
            <a:r>
              <a:rPr lang="en-US" sz="2400" dirty="0" err="1" smtClean="0">
                <a:latin typeface="Arial" charset="0"/>
              </a:rPr>
              <a:t>humourless</a:t>
            </a:r>
            <a:r>
              <a:rPr lang="en-US" sz="2400" dirty="0" smtClean="0">
                <a:latin typeface="Arial" charset="0"/>
              </a:rPr>
              <a:t> and self-important . . .”</a:t>
            </a:r>
          </a:p>
          <a:p>
            <a:endParaRPr lang="en-US" sz="2400" dirty="0" smtClean="0">
              <a:latin typeface="Arial" charset="0"/>
            </a:endParaRPr>
          </a:p>
          <a:p>
            <a:r>
              <a:rPr lang="en-US" sz="2400" dirty="0" smtClean="0">
                <a:latin typeface="Arial" charset="0"/>
              </a:rPr>
              <a:t>“And if you think you don’t have any competitors,</a:t>
            </a:r>
          </a:p>
          <a:p>
            <a:r>
              <a:rPr lang="en-US" sz="2400" dirty="0" smtClean="0">
                <a:latin typeface="Arial" charset="0"/>
              </a:rPr>
              <a:t>think again.”</a:t>
            </a:r>
          </a:p>
          <a:p>
            <a:endParaRPr lang="en-US" sz="2400" dirty="0" smtClean="0">
              <a:latin typeface="Arial" charset="0"/>
            </a:endParaRPr>
          </a:p>
        </p:txBody>
      </p:sp>
      <p:sp>
        <p:nvSpPr>
          <p:cNvPr id="5" name="Slide Number Placeholder 4"/>
          <p:cNvSpPr>
            <a:spLocks noGrp="1"/>
          </p:cNvSpPr>
          <p:nvPr>
            <p:ph type="sldNum" sz="quarter" idx="12"/>
          </p:nvPr>
        </p:nvSpPr>
        <p:spPr/>
        <p:txBody>
          <a:bodyPr/>
          <a:lstStyle/>
          <a:p>
            <a:fld id="{8A32843C-64A1-4427-AC55-3C64559E3CAA}" type="slidenum">
              <a:rPr lang="en-US" smtClean="0"/>
              <a:pPr/>
              <a:t>145</a:t>
            </a:fld>
            <a:endParaRPr lang="en-US" dirty="0"/>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a:t>
            </a:r>
          </a:p>
        </p:txBody>
      </p:sp>
    </p:spTree>
    <p:extLst>
      <p:ext uri="{BB962C8B-B14F-4D97-AF65-F5344CB8AC3E}">
        <p14:creationId xmlns:p14="http://schemas.microsoft.com/office/powerpoint/2010/main" val="103968388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1" name="Rectangle 2"/>
          <p:cNvSpPr>
            <a:spLocks noChangeArrowheads="1"/>
          </p:cNvSpPr>
          <p:nvPr/>
        </p:nvSpPr>
        <p:spPr bwMode="auto">
          <a:xfrm>
            <a:off x="457835" y="508635"/>
            <a:ext cx="7488238" cy="1107996"/>
          </a:xfrm>
          <a:prstGeom prst="rect">
            <a:avLst/>
          </a:prstGeom>
          <a:noFill/>
          <a:ln w="9525">
            <a:noFill/>
            <a:miter lim="800000"/>
            <a:headEnd/>
            <a:tailEnd/>
          </a:ln>
        </p:spPr>
        <p:txBody>
          <a:bodyPr lIns="0" tIns="0" rIns="0" bIns="0">
            <a:spAutoFit/>
          </a:bodyPr>
          <a:lstStyle/>
          <a:p>
            <a:r>
              <a:rPr lang="en-US" sz="2400" b="1" dirty="0">
                <a:latin typeface="Arial" charset="0"/>
              </a:rPr>
              <a:t>Perhaps Mike </a:t>
            </a:r>
            <a:r>
              <a:rPr lang="en-US" sz="2400" b="1" dirty="0" err="1" smtClean="0">
                <a:latin typeface="Arial" charset="0"/>
              </a:rPr>
              <a:t>Lazaridis</a:t>
            </a:r>
            <a:endParaRPr lang="en-US" sz="2400" b="1" dirty="0">
              <a:latin typeface="Arial" charset="0"/>
            </a:endParaRPr>
          </a:p>
          <a:p>
            <a:r>
              <a:rPr lang="en-US" sz="2400" b="1" dirty="0">
                <a:latin typeface="Arial" charset="0"/>
              </a:rPr>
              <a:t>Was Wrong . . .</a:t>
            </a:r>
          </a:p>
          <a:p>
            <a:endParaRPr lang="en-US" sz="2400" b="1" dirty="0">
              <a:latin typeface="Arial" charset="0"/>
            </a:endParaRPr>
          </a:p>
        </p:txBody>
      </p:sp>
      <p:sp>
        <p:nvSpPr>
          <p:cNvPr id="7" name="Slide Number Placeholder 6"/>
          <p:cNvSpPr>
            <a:spLocks noGrp="1"/>
          </p:cNvSpPr>
          <p:nvPr>
            <p:ph type="sldNum" sz="quarter" idx="12"/>
          </p:nvPr>
        </p:nvSpPr>
        <p:spPr/>
        <p:txBody>
          <a:bodyPr/>
          <a:lstStyle/>
          <a:p>
            <a:fld id="{8A32843C-64A1-4427-AC55-3C64559E3CAA}" type="slidenum">
              <a:rPr lang="en-US" smtClean="0"/>
              <a:pPr/>
              <a:t>146</a:t>
            </a:fld>
            <a:endParaRPr lang="en-US"/>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266225634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6"/>
          <p:cNvPicPr>
            <a:picLocks noChangeAspect="1" noChangeArrowheads="1"/>
          </p:cNvPicPr>
          <p:nvPr/>
        </p:nvPicPr>
        <p:blipFill>
          <a:blip r:embed="rId3" cstate="print"/>
          <a:srcRect/>
          <a:stretch>
            <a:fillRect/>
          </a:stretch>
        </p:blipFill>
        <p:spPr bwMode="auto">
          <a:xfrm>
            <a:off x="-105594" y="2639838"/>
            <a:ext cx="4173538" cy="4173538"/>
          </a:xfrm>
          <a:prstGeom prst="rect">
            <a:avLst/>
          </a:prstGeom>
          <a:noFill/>
          <a:ln w="9525">
            <a:noFill/>
            <a:miter lim="800000"/>
            <a:headEnd/>
            <a:tailEnd/>
          </a:ln>
        </p:spPr>
      </p:pic>
      <p:pic>
        <p:nvPicPr>
          <p:cNvPr id="121859" name="Picture 4" descr="http://images.apple.com/iphone/features/images/features_hdvideo_1080p.jpg"/>
          <p:cNvPicPr>
            <a:picLocks noChangeAspect="1" noChangeArrowheads="1"/>
          </p:cNvPicPr>
          <p:nvPr/>
        </p:nvPicPr>
        <p:blipFill>
          <a:blip r:embed="rId4" cstate="print"/>
          <a:srcRect/>
          <a:stretch>
            <a:fillRect/>
          </a:stretch>
        </p:blipFill>
        <p:spPr bwMode="auto">
          <a:xfrm>
            <a:off x="3915990" y="3645024"/>
            <a:ext cx="4616450" cy="2973388"/>
          </a:xfrm>
          <a:prstGeom prst="rect">
            <a:avLst/>
          </a:prstGeom>
          <a:noFill/>
          <a:ln w="9525">
            <a:noFill/>
            <a:miter lim="800000"/>
            <a:headEnd/>
            <a:tailEnd/>
          </a:ln>
        </p:spPr>
      </p:pic>
      <p:pic>
        <p:nvPicPr>
          <p:cNvPr id="121860" name="Picture 8" descr="BlackBerry® Bold™ 9900"/>
          <p:cNvPicPr>
            <a:picLocks noChangeAspect="1" noChangeArrowheads="1"/>
          </p:cNvPicPr>
          <p:nvPr/>
        </p:nvPicPr>
        <p:blipFill>
          <a:blip r:embed="rId5" cstate="print"/>
          <a:srcRect/>
          <a:stretch>
            <a:fillRect/>
          </a:stretch>
        </p:blipFill>
        <p:spPr bwMode="auto">
          <a:xfrm>
            <a:off x="2996629" y="13335"/>
            <a:ext cx="6111875" cy="3167063"/>
          </a:xfrm>
          <a:prstGeom prst="rect">
            <a:avLst/>
          </a:prstGeom>
          <a:noFill/>
          <a:ln w="9525">
            <a:noFill/>
            <a:miter lim="800000"/>
            <a:headEnd/>
            <a:tailEnd/>
          </a:ln>
        </p:spPr>
      </p:pic>
      <p:sp>
        <p:nvSpPr>
          <p:cNvPr id="121861" name="Rectangle 2"/>
          <p:cNvSpPr>
            <a:spLocks noChangeArrowheads="1"/>
          </p:cNvSpPr>
          <p:nvPr/>
        </p:nvSpPr>
        <p:spPr bwMode="auto">
          <a:xfrm>
            <a:off x="457835" y="508635"/>
            <a:ext cx="7488238" cy="2216150"/>
          </a:xfrm>
          <a:prstGeom prst="rect">
            <a:avLst/>
          </a:prstGeom>
          <a:noFill/>
          <a:ln w="9525">
            <a:noFill/>
            <a:miter lim="800000"/>
            <a:headEnd/>
            <a:tailEnd/>
          </a:ln>
        </p:spPr>
        <p:txBody>
          <a:bodyPr lIns="0" tIns="0" rIns="0" bIns="0">
            <a:spAutoFit/>
          </a:bodyPr>
          <a:lstStyle/>
          <a:p>
            <a:r>
              <a:rPr lang="en-US" sz="2400" b="1" dirty="0">
                <a:latin typeface="Arial" charset="0"/>
              </a:rPr>
              <a:t>Perhaps Mike </a:t>
            </a:r>
            <a:r>
              <a:rPr lang="en-US" sz="2400" b="1" dirty="0" err="1" smtClean="0">
                <a:latin typeface="Arial" charset="0"/>
              </a:rPr>
              <a:t>Lazaridis</a:t>
            </a:r>
            <a:endParaRPr lang="en-US" sz="2400" b="1" dirty="0">
              <a:latin typeface="Arial" charset="0"/>
            </a:endParaRPr>
          </a:p>
          <a:p>
            <a:r>
              <a:rPr lang="en-US" sz="2400" b="1" dirty="0">
                <a:latin typeface="Arial" charset="0"/>
              </a:rPr>
              <a:t>Was Wrong . . .</a:t>
            </a:r>
          </a:p>
          <a:p>
            <a:endParaRPr lang="en-US" sz="2400" b="1" dirty="0">
              <a:latin typeface="Arial" charset="0"/>
            </a:endParaRPr>
          </a:p>
          <a:p>
            <a:r>
              <a:rPr lang="en-US" sz="2400" b="1" dirty="0">
                <a:solidFill>
                  <a:srgbClr val="FF0000"/>
                </a:solidFill>
                <a:latin typeface="Arial" charset="0"/>
              </a:rPr>
              <a:t>when he said (in the 1990s)</a:t>
            </a:r>
          </a:p>
          <a:p>
            <a:r>
              <a:rPr lang="en-US" sz="2400" b="1" dirty="0">
                <a:solidFill>
                  <a:srgbClr val="FF0000"/>
                </a:solidFill>
                <a:latin typeface="Arial" charset="0"/>
              </a:rPr>
              <a:t>that RIM had no competitors</a:t>
            </a:r>
          </a:p>
          <a:p>
            <a:endParaRPr lang="en-US" sz="2400" b="1" dirty="0">
              <a:latin typeface="Arial" charset="0"/>
            </a:endParaRPr>
          </a:p>
        </p:txBody>
      </p:sp>
      <p:sp>
        <p:nvSpPr>
          <p:cNvPr id="7" name="Slide Number Placeholder 6"/>
          <p:cNvSpPr>
            <a:spLocks noGrp="1"/>
          </p:cNvSpPr>
          <p:nvPr>
            <p:ph type="sldNum" sz="quarter" idx="12"/>
          </p:nvPr>
        </p:nvSpPr>
        <p:spPr/>
        <p:txBody>
          <a:bodyPr/>
          <a:lstStyle/>
          <a:p>
            <a:fld id="{8A32843C-64A1-4427-AC55-3C64559E3CAA}" type="slidenum">
              <a:rPr lang="en-US" smtClean="0"/>
              <a:pPr/>
              <a:t>147</a:t>
            </a:fld>
            <a:endParaRPr lang="en-US"/>
          </a:p>
        </p:txBody>
      </p:sp>
      <p:sp>
        <p:nvSpPr>
          <p:cNvPr id="8"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143235831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457834" y="508635"/>
            <a:ext cx="8218622" cy="4801314"/>
          </a:xfrm>
          <a:prstGeom prst="rect">
            <a:avLst/>
          </a:prstGeom>
          <a:noFill/>
          <a:ln w="9525">
            <a:noFill/>
            <a:miter lim="800000"/>
            <a:headEnd/>
            <a:tailEnd/>
          </a:ln>
        </p:spPr>
        <p:txBody>
          <a:bodyPr wrap="square" lIns="0" tIns="0" rIns="0" bIns="0">
            <a:spAutoFit/>
          </a:bodyPr>
          <a:lstStyle/>
          <a:p>
            <a:r>
              <a:rPr lang="en-US" sz="2400" b="1" dirty="0" smtClean="0">
                <a:latin typeface="Arial" charset="0"/>
              </a:rPr>
              <a:t>Nortel Initiates Bankruptcy</a:t>
            </a:r>
          </a:p>
          <a:p>
            <a:endParaRPr lang="en-US" sz="2400" dirty="0" smtClean="0">
              <a:latin typeface="Arial" charset="0"/>
            </a:endParaRPr>
          </a:p>
          <a:p>
            <a:r>
              <a:rPr lang="en-US" sz="2400" dirty="0" smtClean="0">
                <a:latin typeface="Arial" charset="0"/>
              </a:rPr>
              <a:t>“On January 14, 2009, after extensive consideration of all other alternatives, and after thorough consultation with our advisors, </a:t>
            </a:r>
            <a:r>
              <a:rPr lang="en-US" sz="2400" b="1" dirty="0" smtClean="0">
                <a:solidFill>
                  <a:srgbClr val="FF0000"/>
                </a:solidFill>
                <a:latin typeface="Arial" charset="0"/>
              </a:rPr>
              <a:t>Nortel initiated</a:t>
            </a:r>
            <a:r>
              <a:rPr lang="en-US" sz="2400" dirty="0" smtClean="0">
                <a:latin typeface="Arial" charset="0"/>
              </a:rPr>
              <a:t> creditor protection proceedings in multiple jurisdictions under the respective restructuring regimes of Canada under the Companies’ Creditors Arrangement Act, the United States under Chapter 11 of the U.S. </a:t>
            </a:r>
            <a:r>
              <a:rPr lang="en-US" sz="2400" b="1" dirty="0" smtClean="0">
                <a:solidFill>
                  <a:srgbClr val="FF0000"/>
                </a:solidFill>
                <a:latin typeface="Arial" charset="0"/>
              </a:rPr>
              <a:t>Bankruptcy</a:t>
            </a:r>
            <a:r>
              <a:rPr lang="en-US" sz="2400" dirty="0" smtClean="0">
                <a:latin typeface="Arial" charset="0"/>
              </a:rPr>
              <a:t> Code, the United Kingdom under the Insolvency Act 1986, and subsequently in other jurisdictions.”</a:t>
            </a:r>
          </a:p>
          <a:p>
            <a:endParaRPr lang="en-US" sz="2400" dirty="0" smtClean="0">
              <a:latin typeface="Arial" charset="0"/>
            </a:endParaRPr>
          </a:p>
          <a:p>
            <a:pPr algn="r"/>
            <a:r>
              <a:rPr lang="en-US" sz="2400" dirty="0" smtClean="0">
                <a:latin typeface="Arial" charset="0"/>
              </a:rPr>
              <a:t>—www.nortel-canada.com</a:t>
            </a:r>
            <a:endParaRPr lang="en-US" sz="2400" dirty="0">
              <a:latin typeface="Arial" charset="0"/>
            </a:endParaRPr>
          </a:p>
        </p:txBody>
      </p:sp>
      <p:sp>
        <p:nvSpPr>
          <p:cNvPr id="5" name="Slide Number Placeholder 4"/>
          <p:cNvSpPr>
            <a:spLocks noGrp="1"/>
          </p:cNvSpPr>
          <p:nvPr>
            <p:ph type="sldNum" sz="quarter" idx="12"/>
          </p:nvPr>
        </p:nvSpPr>
        <p:spPr/>
        <p:txBody>
          <a:bodyPr/>
          <a:lstStyle/>
          <a:p>
            <a:fld id="{8A32843C-64A1-4427-AC55-3C64559E3CAA}" type="slidenum">
              <a:rPr lang="en-US" smtClean="0"/>
              <a:pPr/>
              <a:t>148</a:t>
            </a:fld>
            <a:endParaRPr lang="en-US" dirty="0"/>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325505795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ChangeArrowheads="1"/>
          </p:cNvSpPr>
          <p:nvPr/>
        </p:nvSpPr>
        <p:spPr bwMode="auto">
          <a:xfrm>
            <a:off x="457200" y="508000"/>
            <a:ext cx="8291513" cy="2216150"/>
          </a:xfrm>
          <a:prstGeom prst="rect">
            <a:avLst/>
          </a:prstGeom>
          <a:noFill/>
          <a:ln w="9525">
            <a:noFill/>
            <a:miter lim="800000"/>
            <a:headEnd/>
            <a:tailEnd/>
          </a:ln>
        </p:spPr>
        <p:txBody>
          <a:bodyPr lIns="0" tIns="0" rIns="0" bIns="0">
            <a:spAutoFit/>
          </a:bodyPr>
          <a:lstStyle/>
          <a:p>
            <a:pPr eaLnBrk="0" hangingPunct="0"/>
            <a:r>
              <a:rPr lang="en-US" sz="2400" b="1">
                <a:latin typeface="Arial" charset="0"/>
              </a:rPr>
              <a:t>GM’s Downfall Easily Predictable</a:t>
            </a:r>
          </a:p>
          <a:p>
            <a:pPr eaLnBrk="0" hangingPunct="0"/>
            <a:endParaRPr lang="en-US" sz="2400">
              <a:latin typeface="Arial" charset="0"/>
            </a:endParaRPr>
          </a:p>
          <a:p>
            <a:pPr eaLnBrk="0" hangingPunct="0"/>
            <a:r>
              <a:rPr lang="en-US" sz="2400">
                <a:latin typeface="Arial" charset="0"/>
              </a:rPr>
              <a:t>if the Chairman and CEO of GM really wanted to know how GM was doing long before declaring bankruptcy, he should have visited a showroom and asked for information on the technical features of a new Cadillac</a:t>
            </a:r>
            <a:endParaRPr lang="en-US" sz="1800">
              <a:latin typeface="Arial" charset="0"/>
            </a:endParaRPr>
          </a:p>
        </p:txBody>
      </p:sp>
      <p:sp>
        <p:nvSpPr>
          <p:cNvPr id="130051" name="Slide Number Placeholder 3"/>
          <p:cNvSpPr>
            <a:spLocks noGrp="1"/>
          </p:cNvSpPr>
          <p:nvPr>
            <p:ph type="sldNum" sz="quarter" idx="12"/>
          </p:nvPr>
        </p:nvSpPr>
        <p:spPr bwMode="auto">
          <a:noFill/>
          <a:ln>
            <a:miter lim="800000"/>
            <a:headEnd/>
            <a:tailEnd/>
          </a:ln>
        </p:spPr>
        <p:txBody>
          <a:bodyPr/>
          <a:lstStyle/>
          <a:p>
            <a:fld id="{F3615E1D-B1BE-47F8-BD9B-B926B10F6247}" type="slidenum">
              <a:rPr lang="en-US" smtClean="0"/>
              <a:pPr/>
              <a:t>149</a:t>
            </a:fld>
            <a:endParaRPr lang="en-US" smtClean="0"/>
          </a:p>
        </p:txBody>
      </p:sp>
      <p:pic>
        <p:nvPicPr>
          <p:cNvPr id="130052" name="Picture 2" descr="http://t2.gstatic.com/images?q=tbn:ANd9GcSTqTtEYpSnc1OL9TKJ9Qx6QI6dR38c4Cy4DfJkHfjUOocWZ97n"/>
          <p:cNvPicPr>
            <a:picLocks noChangeAspect="1" noChangeArrowheads="1"/>
          </p:cNvPicPr>
          <p:nvPr/>
        </p:nvPicPr>
        <p:blipFill>
          <a:blip r:embed="rId3" cstate="print"/>
          <a:srcRect/>
          <a:stretch>
            <a:fillRect/>
          </a:stretch>
        </p:blipFill>
        <p:spPr bwMode="auto">
          <a:xfrm>
            <a:off x="684213" y="3074988"/>
            <a:ext cx="4032250" cy="3017837"/>
          </a:xfrm>
          <a:prstGeom prst="rect">
            <a:avLst/>
          </a:prstGeom>
          <a:noFill/>
          <a:ln w="9525">
            <a:noFill/>
            <a:miter lim="800000"/>
            <a:headEnd/>
            <a:tailEnd/>
          </a:ln>
        </p:spPr>
      </p:pic>
      <p:sp>
        <p:nvSpPr>
          <p:cNvPr id="130053" name="TextBox 8"/>
          <p:cNvSpPr txBox="1">
            <a:spLocks noChangeArrowheads="1"/>
          </p:cNvSpPr>
          <p:nvPr/>
        </p:nvSpPr>
        <p:spPr bwMode="auto">
          <a:xfrm>
            <a:off x="5076825" y="5703888"/>
            <a:ext cx="2735263" cy="461962"/>
          </a:xfrm>
          <a:prstGeom prst="rect">
            <a:avLst/>
          </a:prstGeom>
          <a:noFill/>
          <a:ln w="9525">
            <a:noFill/>
            <a:miter lim="800000"/>
            <a:headEnd/>
            <a:tailEnd/>
          </a:ln>
        </p:spPr>
        <p:txBody>
          <a:bodyPr>
            <a:spAutoFit/>
          </a:bodyPr>
          <a:lstStyle/>
          <a:p>
            <a:pPr eaLnBrk="0" hangingPunct="0"/>
            <a:r>
              <a:rPr lang="en-US" sz="2400">
                <a:latin typeface="Arial" charset="0"/>
              </a:rPr>
              <a:t>—Google images</a:t>
            </a:r>
          </a:p>
        </p:txBody>
      </p:sp>
      <p:sp>
        <p:nvSpPr>
          <p:cNvPr id="6"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2011 </a:t>
            </a:r>
          </a:p>
        </p:txBody>
      </p:sp>
    </p:spTree>
    <p:extLst>
      <p:ext uri="{BB962C8B-B14F-4D97-AF65-F5344CB8AC3E}">
        <p14:creationId xmlns:p14="http://schemas.microsoft.com/office/powerpoint/2010/main" val="2145332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ChangeArrowheads="1"/>
          </p:cNvSpPr>
          <p:nvPr/>
        </p:nvSpPr>
        <p:spPr bwMode="auto">
          <a:xfrm>
            <a:off x="457200" y="508000"/>
            <a:ext cx="7488238"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prstClr val="black"/>
                </a:solidFill>
                <a:cs typeface="Arial" charset="0"/>
              </a:rPr>
              <a:t>Hany L. Abdel-</a:t>
            </a:r>
            <a:r>
              <a:rPr lang="en-US" altLang="en-US" sz="2400" b="1" dirty="0" err="1" smtClean="0">
                <a:solidFill>
                  <a:prstClr val="black"/>
                </a:solidFill>
                <a:cs typeface="Arial" charset="0"/>
              </a:rPr>
              <a:t>Malek</a:t>
            </a:r>
            <a:r>
              <a:rPr lang="en-US" altLang="en-US" sz="2400" b="1" dirty="0" smtClean="0">
                <a:solidFill>
                  <a:prstClr val="black"/>
                </a:solidFill>
                <a:cs typeface="Arial" charset="0"/>
              </a:rPr>
              <a:t>: First Impressions</a:t>
            </a:r>
          </a:p>
          <a:p>
            <a:pPr defTabSz="914400" fontAlgn="base">
              <a:spcBef>
                <a:spcPct val="0"/>
              </a:spcBef>
              <a:spcAft>
                <a:spcPct val="0"/>
              </a:spcAft>
              <a:buFontTx/>
              <a:buNone/>
            </a:pPr>
            <a:r>
              <a:rPr lang="en-US" altLang="en-US" sz="2400" dirty="0" smtClean="0">
                <a:solidFill>
                  <a:prstClr val="black"/>
                </a:solidFill>
                <a:cs typeface="Arial" charset="0"/>
              </a:rPr>
              <a:t>(McMaster University, 1974-1977)</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“low” final grade in a control theory course:</a:t>
            </a:r>
          </a:p>
          <a:p>
            <a:pPr defTabSz="914400" fontAlgn="base">
              <a:spcBef>
                <a:spcPct val="0"/>
              </a:spcBef>
              <a:spcAft>
                <a:spcPct val="0"/>
              </a:spcAft>
              <a:buFontTx/>
              <a:buNone/>
            </a:pPr>
            <a:r>
              <a:rPr lang="en-US" altLang="en-US" sz="2400" dirty="0" smtClean="0">
                <a:solidFill>
                  <a:prstClr val="black"/>
                </a:solidFill>
                <a:cs typeface="Arial" charset="0"/>
              </a:rPr>
              <a:t>	professor’s first impression</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congratulations after IEEE conference presentations:</a:t>
            </a:r>
          </a:p>
          <a:p>
            <a:pPr defTabSz="914400" fontAlgn="base">
              <a:spcBef>
                <a:spcPct val="0"/>
              </a:spcBef>
              <a:spcAft>
                <a:spcPct val="0"/>
              </a:spcAft>
              <a:buFontTx/>
              <a:buNone/>
            </a:pPr>
            <a:r>
              <a:rPr lang="en-US" altLang="en-US" sz="2400" dirty="0" smtClean="0">
                <a:solidFill>
                  <a:prstClr val="black"/>
                </a:solidFill>
                <a:cs typeface="Arial" charset="0"/>
              </a:rPr>
              <a:t>	impressions on big shots</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b="1" dirty="0" smtClean="0">
                <a:solidFill>
                  <a:srgbClr val="FF0000"/>
                </a:solidFill>
                <a:cs typeface="Arial" charset="0"/>
              </a:rPr>
              <a:t>first impressions on undergraduate students:</a:t>
            </a:r>
          </a:p>
          <a:p>
            <a:pPr defTabSz="914400" fontAlgn="base">
              <a:spcBef>
                <a:spcPct val="0"/>
              </a:spcBef>
              <a:spcAft>
                <a:spcPct val="0"/>
              </a:spcAft>
              <a:buFontTx/>
              <a:buNone/>
            </a:pPr>
            <a:r>
              <a:rPr lang="en-US" altLang="en-US" sz="2400" b="1" dirty="0" smtClean="0">
                <a:solidFill>
                  <a:srgbClr val="FF0000"/>
                </a:solidFill>
                <a:cs typeface="Arial" charset="0"/>
              </a:rPr>
              <a:t>	a great teacher</a:t>
            </a:r>
          </a:p>
        </p:txBody>
      </p:sp>
      <p:sp>
        <p:nvSpPr>
          <p:cNvPr id="4833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ED8A6D21-998E-44DF-A28C-FC025123865E}" type="slidenum">
              <a:rPr lang="en-US" altLang="en-US" sz="1200">
                <a:solidFill>
                  <a:srgbClr val="898989"/>
                </a:solidFill>
              </a:rPr>
              <a:pPr>
                <a:spcBef>
                  <a:spcPct val="0"/>
                </a:spcBef>
                <a:buFontTx/>
                <a:buNone/>
              </a:pPr>
              <a:t>15</a:t>
            </a:fld>
            <a:endParaRPr lang="en-US" altLang="en-US" sz="1200">
              <a:solidFill>
                <a:srgbClr val="898989"/>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87957"/>
            <a:ext cx="2079625"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325163029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ChangeArrowheads="1"/>
          </p:cNvSpPr>
          <p:nvPr/>
        </p:nvSpPr>
        <p:spPr bwMode="auto">
          <a:xfrm>
            <a:off x="457200" y="508000"/>
            <a:ext cx="814705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“We Screwed It Up”</a:t>
            </a:r>
            <a:br>
              <a:rPr lang="en-US" altLang="en-US" sz="2400" b="1"/>
            </a:br>
            <a:endParaRPr lang="en-US" altLang="en-US" sz="2400">
              <a:solidFill>
                <a:srgbClr val="000000"/>
              </a:solidFill>
            </a:endParaRPr>
          </a:p>
          <a:p>
            <a:pPr eaLnBrk="1" hangingPunct="1">
              <a:spcBef>
                <a:spcPct val="0"/>
              </a:spcBef>
              <a:buFontTx/>
              <a:buNone/>
            </a:pPr>
            <a:r>
              <a:rPr lang="en-US" altLang="en-US" sz="2400"/>
              <a:t>“Since I’m in charge, obviously, we screwed it up.”</a:t>
            </a:r>
            <a:br>
              <a:rPr lang="en-US" altLang="en-US" sz="2400"/>
            </a:br>
            <a:r>
              <a:rPr lang="en-US" altLang="en-US" sz="2400"/>
              <a:t/>
            </a:r>
            <a:br>
              <a:rPr lang="en-US" altLang="en-US" sz="2400"/>
            </a:br>
            <a:r>
              <a:rPr lang="en-US" altLang="en-US" sz="2400"/>
              <a:t>			  —Barack Obama, December 20, 2013</a:t>
            </a:r>
            <a:endParaRPr lang="en-US" altLang="en-US" sz="2400">
              <a:solidFill>
                <a:srgbClr val="000000"/>
              </a:solidFill>
            </a:endParaRPr>
          </a:p>
        </p:txBody>
      </p:sp>
      <p:sp>
        <p:nvSpPr>
          <p:cNvPr id="6031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BA444691-D0FD-44FA-8F73-2B6CE128720B}" type="slidenum">
              <a:rPr lang="en-US" altLang="en-US" sz="1200">
                <a:solidFill>
                  <a:srgbClr val="898989"/>
                </a:solidFill>
              </a:rPr>
              <a:pPr>
                <a:spcBef>
                  <a:spcPct val="0"/>
                </a:spcBef>
                <a:buFontTx/>
                <a:buNone/>
              </a:pPr>
              <a:t>150</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2014 </a:t>
            </a:r>
          </a:p>
        </p:txBody>
      </p:sp>
    </p:spTree>
    <p:extLst>
      <p:ext uri="{BB962C8B-B14F-4D97-AF65-F5344CB8AC3E}">
        <p14:creationId xmlns:p14="http://schemas.microsoft.com/office/powerpoint/2010/main" val="394448300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ChangeArrowheads="1"/>
          </p:cNvSpPr>
          <p:nvPr/>
        </p:nvSpPr>
        <p:spPr bwMode="auto">
          <a:xfrm>
            <a:off x="457200" y="508000"/>
            <a:ext cx="81470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t>“</a:t>
            </a:r>
            <a:r>
              <a:rPr lang="en-US" altLang="en-US" sz="2400" b="1">
                <a:solidFill>
                  <a:srgbClr val="FF0000"/>
                </a:solidFill>
              </a:rPr>
              <a:t>We</a:t>
            </a:r>
            <a:r>
              <a:rPr lang="en-US" altLang="en-US" sz="2400" b="1"/>
              <a:t> Screwed It Up”</a:t>
            </a:r>
            <a:br>
              <a:rPr lang="en-US" altLang="en-US" sz="2400" b="1"/>
            </a:br>
            <a:r>
              <a:rPr lang="en-US" altLang="en-US" sz="2400"/>
              <a:t/>
            </a:r>
            <a:br>
              <a:rPr lang="en-US" altLang="en-US" sz="2400"/>
            </a:br>
            <a:r>
              <a:rPr lang="en-US" altLang="en-US" sz="2400"/>
              <a:t>“Since </a:t>
            </a:r>
            <a:r>
              <a:rPr lang="en-US" altLang="en-US" sz="2400" b="1">
                <a:solidFill>
                  <a:srgbClr val="FF0000"/>
                </a:solidFill>
              </a:rPr>
              <a:t>I’m</a:t>
            </a:r>
            <a:r>
              <a:rPr lang="en-US" altLang="en-US" sz="2400"/>
              <a:t> in charge, obviously, </a:t>
            </a:r>
            <a:r>
              <a:rPr lang="en-US" altLang="en-US" sz="2400" b="1">
                <a:solidFill>
                  <a:srgbClr val="FF0000"/>
                </a:solidFill>
              </a:rPr>
              <a:t>we</a:t>
            </a:r>
            <a:r>
              <a:rPr lang="en-US" altLang="en-US" sz="2400"/>
              <a:t> screwed it up.”</a:t>
            </a:r>
            <a:br>
              <a:rPr lang="en-US" altLang="en-US" sz="2400"/>
            </a:br>
            <a:r>
              <a:rPr lang="en-US" altLang="en-US" sz="2400"/>
              <a:t/>
            </a:r>
            <a:br>
              <a:rPr lang="en-US" altLang="en-US" sz="2400"/>
            </a:br>
            <a:r>
              <a:rPr lang="en-US" altLang="en-US" sz="2400"/>
              <a:t>			  —Barack Obama, December 20, 2013</a:t>
            </a:r>
            <a:endParaRPr lang="en-US" altLang="en-US" sz="2400">
              <a:solidFill>
                <a:srgbClr val="000000"/>
              </a:solidFill>
            </a:endParaRPr>
          </a:p>
          <a:p>
            <a:pPr eaLnBrk="1" hangingPunct="1">
              <a:spcBef>
                <a:spcPct val="0"/>
              </a:spcBef>
              <a:buFontTx/>
              <a:buNone/>
            </a:pPr>
            <a:endParaRPr lang="en-US" altLang="en-US" sz="2400">
              <a:solidFill>
                <a:srgbClr val="000000"/>
              </a:solidFill>
            </a:endParaRPr>
          </a:p>
          <a:p>
            <a:pPr eaLnBrk="1" hangingPunct="1">
              <a:spcBef>
                <a:spcPct val="0"/>
              </a:spcBef>
              <a:buFontTx/>
              <a:buNone/>
            </a:pPr>
            <a:endParaRPr lang="en-US" altLang="en-US" sz="2400">
              <a:solidFill>
                <a:srgbClr val="000000"/>
              </a:solidFill>
            </a:endParaRPr>
          </a:p>
        </p:txBody>
      </p:sp>
      <p:sp>
        <p:nvSpPr>
          <p:cNvPr id="6051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44BCF2D8-FF4A-4190-9344-F7D107CE2FC1}" type="slidenum">
              <a:rPr lang="en-US" altLang="en-US" sz="1200">
                <a:solidFill>
                  <a:srgbClr val="898989"/>
                </a:solidFill>
              </a:rPr>
              <a:pPr>
                <a:spcBef>
                  <a:spcPct val="0"/>
                </a:spcBef>
                <a:buFontTx/>
                <a:buNone/>
              </a:pPr>
              <a:t>151</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2014 </a:t>
            </a:r>
          </a:p>
        </p:txBody>
      </p:sp>
    </p:spTree>
    <p:extLst>
      <p:ext uri="{BB962C8B-B14F-4D97-AF65-F5344CB8AC3E}">
        <p14:creationId xmlns:p14="http://schemas.microsoft.com/office/powerpoint/2010/main" val="130759264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p:txBody>
          <a:bodyPr/>
          <a:lstStyle/>
          <a:p>
            <a:pPr lvl="0">
              <a:defRPr/>
            </a:pPr>
            <a:r>
              <a:rPr lang="en-US" dirty="0" smtClean="0">
                <a:latin typeface="Arial" panose="020B0604020202020204" pitchFamily="34" charset="0"/>
                <a:cs typeface="Arial" panose="020B0604020202020204" pitchFamily="34" charset="0"/>
              </a:rPr>
              <a:t>AWARENESS, CREATIVITY, CREATIVE THINKING</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2014</a:t>
            </a:r>
          </a:p>
        </p:txBody>
      </p:sp>
    </p:spTree>
    <p:extLst>
      <p:ext uri="{BB962C8B-B14F-4D97-AF65-F5344CB8AC3E}">
        <p14:creationId xmlns:p14="http://schemas.microsoft.com/office/powerpoint/2010/main" val="42987454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ChangeArrowheads="1"/>
          </p:cNvSpPr>
          <p:nvPr/>
        </p:nvSpPr>
        <p:spPr bwMode="auto">
          <a:xfrm>
            <a:off x="457200" y="508000"/>
            <a:ext cx="814705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000000"/>
                </a:solidFill>
              </a:rPr>
              <a:t>Awareness, Creativity, and Creative Thinking</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it’s all about me, you, us, them</a:t>
            </a:r>
          </a:p>
          <a:p>
            <a:pPr eaLnBrk="1" hangingPunct="1">
              <a:spcBef>
                <a:spcPct val="0"/>
              </a:spcBef>
              <a:buFontTx/>
              <a:buNone/>
            </a:pPr>
            <a:endParaRPr lang="en-US" altLang="en-US" sz="2400" dirty="0">
              <a:solidFill>
                <a:srgbClr val="000000"/>
              </a:solidFill>
            </a:endParaRPr>
          </a:p>
          <a:p>
            <a:pPr eaLnBrk="1" hangingPunct="1">
              <a:spcBef>
                <a:spcPct val="0"/>
              </a:spcBef>
              <a:buFont typeface="Arial" panose="020B0604020202020204" pitchFamily="34" charset="0"/>
              <a:buNone/>
            </a:pPr>
            <a:r>
              <a:rPr lang="en-US" altLang="en-US" sz="2400" dirty="0">
                <a:solidFill>
                  <a:srgbClr val="000000"/>
                </a:solidFill>
              </a:rPr>
              <a:t>understanding subtext</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mastering first impressions</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conquering confirmation bias</a:t>
            </a: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p:txBody>
      </p:sp>
      <p:sp>
        <p:nvSpPr>
          <p:cNvPr id="6072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6E8A2E01-9B52-4ECD-B5F0-AB02F1D6A743}" type="slidenum">
              <a:rPr lang="en-US" altLang="en-US" sz="1200">
                <a:solidFill>
                  <a:srgbClr val="898989"/>
                </a:solidFill>
              </a:rPr>
              <a:pPr>
                <a:spcBef>
                  <a:spcPct val="0"/>
                </a:spcBef>
                <a:buFontTx/>
                <a:buNone/>
              </a:pPr>
              <a:t>153</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2014 </a:t>
            </a:r>
          </a:p>
        </p:txBody>
      </p:sp>
    </p:spTree>
    <p:extLst>
      <p:ext uri="{BB962C8B-B14F-4D97-AF65-F5344CB8AC3E}">
        <p14:creationId xmlns:p14="http://schemas.microsoft.com/office/powerpoint/2010/main" val="25567116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ChangeArrowheads="1"/>
          </p:cNvSpPr>
          <p:nvPr/>
        </p:nvSpPr>
        <p:spPr bwMode="auto">
          <a:xfrm>
            <a:off x="457200" y="508000"/>
            <a:ext cx="814705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000000"/>
                </a:solidFill>
              </a:rPr>
              <a:t>Awareness, Creativity, and Creative Thinking</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it’s all about me, you, us, them</a:t>
            </a:r>
          </a:p>
          <a:p>
            <a:pPr eaLnBrk="1" hangingPunct="1">
              <a:spcBef>
                <a:spcPct val="0"/>
              </a:spcBef>
              <a:buFontTx/>
              <a:buNone/>
            </a:pPr>
            <a:endParaRPr lang="en-US" altLang="en-US" sz="2400" dirty="0">
              <a:solidFill>
                <a:srgbClr val="000000"/>
              </a:solidFill>
            </a:endParaRPr>
          </a:p>
          <a:p>
            <a:pPr eaLnBrk="1" hangingPunct="1">
              <a:spcBef>
                <a:spcPct val="0"/>
              </a:spcBef>
              <a:buFont typeface="Arial" panose="020B0604020202020204" pitchFamily="34" charset="0"/>
              <a:buNone/>
            </a:pPr>
            <a:r>
              <a:rPr lang="en-US" altLang="en-US" sz="2400" dirty="0">
                <a:solidFill>
                  <a:srgbClr val="000000"/>
                </a:solidFill>
              </a:rPr>
              <a:t>understanding subtext</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mastering first impressions</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conquering confirmation bias</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	</a:t>
            </a:r>
            <a:r>
              <a:rPr lang="en-US" altLang="en-US" sz="2400" b="1" dirty="0">
                <a:solidFill>
                  <a:srgbClr val="FF0000"/>
                </a:solidFill>
              </a:rPr>
              <a:t>but be empathetic</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	</a:t>
            </a:r>
            <a:r>
              <a:rPr lang="en-US" altLang="en-US" sz="2400" b="1" dirty="0">
                <a:solidFill>
                  <a:srgbClr val="FF0000"/>
                </a:solidFill>
              </a:rPr>
              <a:t>think creatively</a:t>
            </a: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p:txBody>
      </p:sp>
      <p:sp>
        <p:nvSpPr>
          <p:cNvPr id="6092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F70503EA-FDDC-4CD0-B75A-E7409AD3194D}" type="slidenum">
              <a:rPr lang="en-US" altLang="en-US" sz="1200">
                <a:solidFill>
                  <a:srgbClr val="898989"/>
                </a:solidFill>
              </a:rPr>
              <a:pPr>
                <a:spcBef>
                  <a:spcPct val="0"/>
                </a:spcBef>
                <a:buFontTx/>
                <a:buNone/>
              </a:pPr>
              <a:t>154</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2014 </a:t>
            </a:r>
          </a:p>
        </p:txBody>
      </p:sp>
    </p:spTree>
    <p:extLst>
      <p:ext uri="{BB962C8B-B14F-4D97-AF65-F5344CB8AC3E}">
        <p14:creationId xmlns:p14="http://schemas.microsoft.com/office/powerpoint/2010/main" val="421761794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ChangeArrowheads="1"/>
          </p:cNvSpPr>
          <p:nvPr/>
        </p:nvSpPr>
        <p:spPr bwMode="auto">
          <a:xfrm>
            <a:off x="457200" y="508000"/>
            <a:ext cx="74882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a:solidFill>
                  <a:srgbClr val="000000"/>
                </a:solidFill>
              </a:rPr>
              <a:t>Your Breakthrough</a:t>
            </a:r>
          </a:p>
          <a:p>
            <a:pPr eaLnBrk="1" hangingPunct="1">
              <a:spcBef>
                <a:spcPct val="0"/>
              </a:spcBef>
              <a:buFontTx/>
              <a:buNone/>
            </a:pPr>
            <a:endParaRPr lang="en-US" altLang="en-US" sz="4800">
              <a:solidFill>
                <a:srgbClr val="000000"/>
              </a:solidFill>
            </a:endParaRPr>
          </a:p>
          <a:p>
            <a:pPr eaLnBrk="1" hangingPunct="1">
              <a:spcBef>
                <a:spcPct val="0"/>
              </a:spcBef>
              <a:buFontTx/>
              <a:buNone/>
            </a:pPr>
            <a:r>
              <a:rPr lang="en-US" altLang="en-US" sz="4800">
                <a:solidFill>
                  <a:srgbClr val="000000"/>
                </a:solidFill>
              </a:rPr>
              <a:t>is staring you in the face</a:t>
            </a:r>
          </a:p>
          <a:p>
            <a:pPr eaLnBrk="1" hangingPunct="1">
              <a:spcBef>
                <a:spcPct val="0"/>
              </a:spcBef>
              <a:buFontTx/>
              <a:buNone/>
            </a:pPr>
            <a:endParaRPr lang="en-US" altLang="en-US" sz="2400">
              <a:solidFill>
                <a:srgbClr val="000000"/>
              </a:solidFill>
            </a:endParaRPr>
          </a:p>
        </p:txBody>
      </p:sp>
      <p:sp>
        <p:nvSpPr>
          <p:cNvPr id="3962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4E92942-E0AC-4549-8B62-8A7BF1F257B2}" type="slidenum">
              <a:rPr lang="en-US" altLang="en-US" sz="1200">
                <a:solidFill>
                  <a:srgbClr val="898989"/>
                </a:solidFill>
              </a:rPr>
              <a:pPr>
                <a:spcBef>
                  <a:spcPct val="0"/>
                </a:spcBef>
                <a:buFontTx/>
                <a:buNone/>
              </a:pPr>
              <a:t>155</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 </a:t>
            </a:r>
          </a:p>
        </p:txBody>
      </p:sp>
    </p:spTree>
    <p:extLst>
      <p:ext uri="{BB962C8B-B14F-4D97-AF65-F5344CB8AC3E}">
        <p14:creationId xmlns:p14="http://schemas.microsoft.com/office/powerpoint/2010/main" val="374926632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ChangeArrowheads="1"/>
          </p:cNvSpPr>
          <p:nvPr/>
        </p:nvSpPr>
        <p:spPr bwMode="auto">
          <a:xfrm>
            <a:off x="457200" y="508000"/>
            <a:ext cx="7488238"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a:solidFill>
                  <a:srgbClr val="000000"/>
                </a:solidFill>
              </a:rPr>
              <a:t>Your Breakthrough</a:t>
            </a:r>
          </a:p>
          <a:p>
            <a:pPr eaLnBrk="1" hangingPunct="1">
              <a:spcBef>
                <a:spcPct val="0"/>
              </a:spcBef>
              <a:buFontTx/>
              <a:buNone/>
            </a:pPr>
            <a:endParaRPr lang="en-US" altLang="en-US" sz="4800">
              <a:solidFill>
                <a:srgbClr val="000000"/>
              </a:solidFill>
            </a:endParaRPr>
          </a:p>
          <a:p>
            <a:pPr eaLnBrk="1" hangingPunct="1">
              <a:spcBef>
                <a:spcPct val="0"/>
              </a:spcBef>
              <a:buFontTx/>
              <a:buNone/>
            </a:pPr>
            <a:r>
              <a:rPr lang="en-US" altLang="en-US" sz="4800">
                <a:solidFill>
                  <a:srgbClr val="000000"/>
                </a:solidFill>
              </a:rPr>
              <a:t>is staring you in the face</a:t>
            </a:r>
          </a:p>
          <a:p>
            <a:pPr eaLnBrk="1" hangingPunct="1">
              <a:spcBef>
                <a:spcPct val="0"/>
              </a:spcBef>
              <a:buFontTx/>
              <a:buNone/>
            </a:pPr>
            <a:r>
              <a:rPr lang="en-US" altLang="en-US" sz="4800">
                <a:solidFill>
                  <a:srgbClr val="000000"/>
                </a:solidFill>
              </a:rPr>
              <a:t>	</a:t>
            </a:r>
            <a:r>
              <a:rPr lang="en-US" altLang="en-US" sz="4800" b="1">
                <a:solidFill>
                  <a:srgbClr val="FF0000"/>
                </a:solidFill>
              </a:rPr>
              <a:t>but you don’t see it</a:t>
            </a:r>
          </a:p>
        </p:txBody>
      </p:sp>
      <p:sp>
        <p:nvSpPr>
          <p:cNvPr id="3983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DBCEF110-543C-4CF5-8C40-4F25D054A55F}" type="slidenum">
              <a:rPr lang="en-US" altLang="en-US" sz="1200">
                <a:solidFill>
                  <a:srgbClr val="898989"/>
                </a:solidFill>
              </a:rPr>
              <a:pPr>
                <a:spcBef>
                  <a:spcPct val="0"/>
                </a:spcBef>
                <a:buFontTx/>
                <a:buNone/>
              </a:pPr>
              <a:t>156</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 </a:t>
            </a:r>
          </a:p>
        </p:txBody>
      </p:sp>
    </p:spTree>
    <p:extLst>
      <p:ext uri="{BB962C8B-B14F-4D97-AF65-F5344CB8AC3E}">
        <p14:creationId xmlns:p14="http://schemas.microsoft.com/office/powerpoint/2010/main" val="163942222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ChangeArrowheads="1"/>
          </p:cNvSpPr>
          <p:nvPr/>
        </p:nvSpPr>
        <p:spPr bwMode="auto">
          <a:xfrm>
            <a:off x="457200" y="508000"/>
            <a:ext cx="800258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a:solidFill>
                  <a:srgbClr val="FF0000"/>
                </a:solidFill>
              </a:rPr>
              <a:t>Their</a:t>
            </a:r>
            <a:r>
              <a:rPr lang="en-US" altLang="en-US" sz="4800" b="1">
                <a:solidFill>
                  <a:srgbClr val="000000"/>
                </a:solidFill>
              </a:rPr>
              <a:t> Breakthrough</a:t>
            </a:r>
          </a:p>
          <a:p>
            <a:pPr eaLnBrk="1" hangingPunct="1">
              <a:spcBef>
                <a:spcPct val="0"/>
              </a:spcBef>
              <a:buFontTx/>
              <a:buNone/>
            </a:pPr>
            <a:endParaRPr lang="en-US" altLang="en-US" sz="4800">
              <a:solidFill>
                <a:srgbClr val="000000"/>
              </a:solidFill>
            </a:endParaRPr>
          </a:p>
          <a:p>
            <a:pPr eaLnBrk="1" hangingPunct="1">
              <a:spcBef>
                <a:spcPct val="0"/>
              </a:spcBef>
              <a:buFontTx/>
              <a:buNone/>
            </a:pPr>
            <a:r>
              <a:rPr lang="en-US" altLang="en-US" sz="4800">
                <a:solidFill>
                  <a:srgbClr val="000000"/>
                </a:solidFill>
              </a:rPr>
              <a:t>was staring them in the face</a:t>
            </a:r>
          </a:p>
          <a:p>
            <a:pPr eaLnBrk="1" hangingPunct="1">
              <a:spcBef>
                <a:spcPct val="0"/>
              </a:spcBef>
              <a:buFontTx/>
              <a:buNone/>
            </a:pPr>
            <a:r>
              <a:rPr lang="en-US" altLang="en-US" sz="4800">
                <a:solidFill>
                  <a:srgbClr val="000000"/>
                </a:solidFill>
              </a:rPr>
              <a:t>	</a:t>
            </a:r>
            <a:r>
              <a:rPr lang="en-US" altLang="en-US" sz="4800" b="1">
                <a:solidFill>
                  <a:srgbClr val="FF0000"/>
                </a:solidFill>
              </a:rPr>
              <a:t>but they didn’t</a:t>
            </a:r>
          </a:p>
          <a:p>
            <a:pPr eaLnBrk="1" hangingPunct="1">
              <a:spcBef>
                <a:spcPct val="0"/>
              </a:spcBef>
              <a:buFontTx/>
              <a:buNone/>
            </a:pPr>
            <a:r>
              <a:rPr lang="en-US" altLang="en-US" sz="4800" b="1">
                <a:solidFill>
                  <a:srgbClr val="FF0000"/>
                </a:solidFill>
              </a:rPr>
              <a:t>	see it either</a:t>
            </a:r>
          </a:p>
          <a:p>
            <a:pPr eaLnBrk="1" hangingPunct="1">
              <a:spcBef>
                <a:spcPct val="0"/>
              </a:spcBef>
              <a:buFontTx/>
              <a:buNone/>
            </a:pPr>
            <a:endParaRPr lang="en-US" altLang="en-US" sz="4800" b="1"/>
          </a:p>
          <a:p>
            <a:pPr eaLnBrk="1" hangingPunct="1">
              <a:spcBef>
                <a:spcPct val="0"/>
              </a:spcBef>
              <a:buFontTx/>
              <a:buNone/>
            </a:pPr>
            <a:endParaRPr lang="en-US" altLang="en-US" sz="4800" b="1"/>
          </a:p>
          <a:p>
            <a:pPr eaLnBrk="1" hangingPunct="1">
              <a:spcBef>
                <a:spcPct val="0"/>
              </a:spcBef>
              <a:buFontTx/>
              <a:buNone/>
            </a:pPr>
            <a:r>
              <a:rPr lang="en-US" altLang="en-US" sz="4800" b="1"/>
              <a:t>						  BBM</a:t>
            </a:r>
          </a:p>
        </p:txBody>
      </p:sp>
      <p:sp>
        <p:nvSpPr>
          <p:cNvPr id="400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F2C86C4B-46CE-4DDD-8212-003DE961C2CF}" type="slidenum">
              <a:rPr lang="en-US" altLang="en-US" sz="1200">
                <a:solidFill>
                  <a:srgbClr val="898989"/>
                </a:solidFill>
              </a:rPr>
              <a:pPr>
                <a:spcBef>
                  <a:spcPct val="0"/>
                </a:spcBef>
                <a:buFontTx/>
                <a:buNone/>
              </a:pPr>
              <a:t>157</a:t>
            </a:fld>
            <a:endParaRPr lang="en-US" altLang="en-US" sz="1200">
              <a:solidFill>
                <a:srgbClr val="898989"/>
              </a:solidFill>
            </a:endParaRPr>
          </a:p>
        </p:txBody>
      </p:sp>
      <p:pic>
        <p:nvPicPr>
          <p:cNvPr id="400388" name="Picture 5" descr="https://lh4.googleusercontent.com/-2D1uchdBwt8/UT83YiS3UaI/AAAAAAAAIqA/RZAY37XGC4k/s188-no/datastreamLog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3067050"/>
            <a:ext cx="23749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8" y="4724400"/>
            <a:ext cx="4651375" cy="169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2014 </a:t>
            </a:r>
          </a:p>
        </p:txBody>
      </p:sp>
    </p:spTree>
    <p:extLst>
      <p:ext uri="{BB962C8B-B14F-4D97-AF65-F5344CB8AC3E}">
        <p14:creationId xmlns:p14="http://schemas.microsoft.com/office/powerpoint/2010/main" val="8534293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ChangeArrowheads="1"/>
          </p:cNvSpPr>
          <p:nvPr/>
        </p:nvSpPr>
        <p:spPr bwMode="auto">
          <a:xfrm>
            <a:off x="457200" y="508000"/>
            <a:ext cx="8291513"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u="sng">
                <a:solidFill>
                  <a:srgbClr val="000000"/>
                </a:solidFill>
              </a:rPr>
              <a:t>An Expensive Rejection</a:t>
            </a:r>
          </a:p>
          <a:p>
            <a:pPr eaLnBrk="1" hangingPunct="1">
              <a:spcBef>
                <a:spcPct val="0"/>
              </a:spcBef>
              <a:buFontTx/>
              <a:buNone/>
            </a:pPr>
            <a:endParaRPr lang="en-US" altLang="en-US" sz="2400" b="1" u="sng">
              <a:solidFill>
                <a:srgbClr val="000000"/>
              </a:solidFill>
            </a:endParaRPr>
          </a:p>
          <a:p>
            <a:pPr eaLnBrk="1" hangingPunct="1">
              <a:spcBef>
                <a:spcPct val="0"/>
              </a:spcBef>
              <a:buFontTx/>
              <a:buNone/>
            </a:pPr>
            <a:r>
              <a:rPr lang="en-US" altLang="en-US" sz="4800" b="1">
                <a:solidFill>
                  <a:srgbClr val="000000"/>
                </a:solidFill>
              </a:rPr>
              <a:t>		rejects Brian Acton 			and Jan Koum </a:t>
            </a:r>
          </a:p>
          <a:p>
            <a:pPr eaLnBrk="1" hangingPunct="1">
              <a:spcBef>
                <a:spcPct val="0"/>
              </a:spcBef>
              <a:buFontTx/>
              <a:buNone/>
            </a:pPr>
            <a:endParaRPr lang="en-US" altLang="en-US" sz="3600" b="1"/>
          </a:p>
          <a:p>
            <a:pPr eaLnBrk="1" hangingPunct="1">
              <a:spcBef>
                <a:spcPct val="0"/>
              </a:spcBef>
              <a:buFontTx/>
              <a:buNone/>
            </a:pPr>
            <a:r>
              <a:rPr lang="en-US" altLang="en-US" sz="4800" b="1"/>
              <a:t>then</a:t>
            </a:r>
          </a:p>
          <a:p>
            <a:pPr eaLnBrk="1" hangingPunct="1">
              <a:spcBef>
                <a:spcPct val="0"/>
              </a:spcBef>
              <a:buFontTx/>
              <a:buNone/>
            </a:pPr>
            <a:r>
              <a:rPr lang="en-US" altLang="en-US" sz="4800" b="1"/>
              <a:t>buys </a:t>
            </a:r>
          </a:p>
          <a:p>
            <a:pPr eaLnBrk="1" hangingPunct="1">
              <a:spcBef>
                <a:spcPct val="0"/>
              </a:spcBef>
              <a:buFontTx/>
              <a:buNone/>
            </a:pPr>
            <a:endParaRPr lang="en-US" altLang="en-US" sz="4800" b="1"/>
          </a:p>
          <a:p>
            <a:pPr eaLnBrk="1" hangingPunct="1">
              <a:spcBef>
                <a:spcPct val="0"/>
              </a:spcBef>
              <a:buFontTx/>
              <a:buNone/>
            </a:pPr>
            <a:r>
              <a:rPr lang="en-US" altLang="en-US" sz="4800" b="1"/>
              <a:t>  for</a:t>
            </a:r>
            <a:r>
              <a:rPr lang="en-US" altLang="en-US" sz="4800" b="1">
                <a:solidFill>
                  <a:srgbClr val="FF0000"/>
                </a:solidFill>
              </a:rPr>
              <a:t> US $19,000,000,000.00</a:t>
            </a:r>
            <a:endParaRPr lang="en-US" altLang="en-US" sz="2400">
              <a:solidFill>
                <a:srgbClr val="000000"/>
              </a:solidFill>
            </a:endParaRPr>
          </a:p>
        </p:txBody>
      </p:sp>
      <p:sp>
        <p:nvSpPr>
          <p:cNvPr id="349187"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A3EDBD05-7DE6-4800-B99A-8A63E3E26AB9}" type="slidenum">
              <a:rPr lang="en-US" altLang="en-US" sz="1200">
                <a:solidFill>
                  <a:srgbClr val="898989"/>
                </a:solidFill>
              </a:rPr>
              <a:pPr>
                <a:spcBef>
                  <a:spcPct val="0"/>
                </a:spcBef>
                <a:buFontTx/>
                <a:buNone/>
              </a:pPr>
              <a:t>158</a:t>
            </a:fld>
            <a:endParaRPr lang="en-US" altLang="en-US" sz="1200">
              <a:solidFill>
                <a:srgbClr val="898989"/>
              </a:solidFill>
            </a:endParaRPr>
          </a:p>
        </p:txBody>
      </p:sp>
      <p:pic>
        <p:nvPicPr>
          <p:cNvPr id="349188" name="Picture 10" descr="faceboo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213" y="1700213"/>
            <a:ext cx="17287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7588" y="3716338"/>
            <a:ext cx="4948237"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2014 </a:t>
            </a:r>
          </a:p>
        </p:txBody>
      </p:sp>
    </p:spTree>
    <p:extLst>
      <p:ext uri="{BB962C8B-B14F-4D97-AF65-F5344CB8AC3E}">
        <p14:creationId xmlns:p14="http://schemas.microsoft.com/office/powerpoint/2010/main" val="297334666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itle 1"/>
          <p:cNvSpPr>
            <a:spLocks noGrp="1"/>
          </p:cNvSpPr>
          <p:nvPr>
            <p:ph type="ctrTitle"/>
          </p:nvPr>
        </p:nvSpPr>
        <p:spPr/>
        <p:txBody>
          <a:bodyPr/>
          <a:lstStyle/>
          <a:p>
            <a:r>
              <a:rPr lang="en-US" altLang="en-US" dirty="0" smtClean="0">
                <a:latin typeface="Arial" panose="020B0604020202020204" pitchFamily="34" charset="0"/>
                <a:cs typeface="Arial" panose="020B0604020202020204" pitchFamily="34" charset="0"/>
              </a:rPr>
              <a:t>AWARENESS</a:t>
            </a:r>
          </a:p>
        </p:txBody>
      </p:sp>
    </p:spTree>
    <p:extLst>
      <p:ext uri="{BB962C8B-B14F-4D97-AF65-F5344CB8AC3E}">
        <p14:creationId xmlns:p14="http://schemas.microsoft.com/office/powerpoint/2010/main" val="2206154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457200" y="508000"/>
            <a:ext cx="8218488"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prstClr val="black"/>
                </a:solidFill>
                <a:cs typeface="Arial" charset="0"/>
              </a:rPr>
              <a:t>Hany L. Abdel-</a:t>
            </a:r>
            <a:r>
              <a:rPr lang="en-US" altLang="en-US" sz="2400" b="1" dirty="0" err="1" smtClean="0">
                <a:solidFill>
                  <a:prstClr val="black"/>
                </a:solidFill>
                <a:cs typeface="Arial" charset="0"/>
              </a:rPr>
              <a:t>Malek</a:t>
            </a:r>
            <a:r>
              <a:rPr lang="en-US" altLang="en-US" sz="2400" b="1" dirty="0" smtClean="0">
                <a:solidFill>
                  <a:prstClr val="black"/>
                </a:solidFill>
                <a:cs typeface="Arial" charset="0"/>
              </a:rPr>
              <a:t>: First Impressions</a:t>
            </a:r>
          </a:p>
          <a:p>
            <a:pPr defTabSz="914400" fontAlgn="base">
              <a:spcBef>
                <a:spcPct val="0"/>
              </a:spcBef>
              <a:spcAft>
                <a:spcPct val="0"/>
              </a:spcAft>
              <a:buFontTx/>
              <a:buNone/>
            </a:pPr>
            <a:r>
              <a:rPr lang="en-US" altLang="en-US" sz="2400" dirty="0" smtClean="0">
                <a:solidFill>
                  <a:prstClr val="black"/>
                </a:solidFill>
                <a:cs typeface="Arial" charset="0"/>
              </a:rPr>
              <a:t>(McMaster University, 1974-1977)</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“low” final grade in a control theory course:</a:t>
            </a:r>
          </a:p>
          <a:p>
            <a:pPr defTabSz="914400" fontAlgn="base">
              <a:spcBef>
                <a:spcPct val="0"/>
              </a:spcBef>
              <a:spcAft>
                <a:spcPct val="0"/>
              </a:spcAft>
              <a:buFontTx/>
              <a:buNone/>
            </a:pPr>
            <a:r>
              <a:rPr lang="en-US" altLang="en-US" sz="2400" dirty="0" smtClean="0">
                <a:solidFill>
                  <a:prstClr val="black"/>
                </a:solidFill>
                <a:cs typeface="Arial" charset="0"/>
              </a:rPr>
              <a:t>	professor’s first impression</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congratulations after IEEE conference presentations:</a:t>
            </a:r>
          </a:p>
          <a:p>
            <a:pPr defTabSz="914400" fontAlgn="base">
              <a:spcBef>
                <a:spcPct val="0"/>
              </a:spcBef>
              <a:spcAft>
                <a:spcPct val="0"/>
              </a:spcAft>
              <a:buFontTx/>
              <a:buNone/>
            </a:pPr>
            <a:r>
              <a:rPr lang="en-US" altLang="en-US" sz="2400" dirty="0" smtClean="0">
                <a:solidFill>
                  <a:prstClr val="black"/>
                </a:solidFill>
                <a:cs typeface="Arial" charset="0"/>
              </a:rPr>
              <a:t>	impressions on big shots</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first impressions on undergraduate students:</a:t>
            </a:r>
          </a:p>
          <a:p>
            <a:pPr defTabSz="914400" fontAlgn="base">
              <a:spcBef>
                <a:spcPct val="0"/>
              </a:spcBef>
              <a:spcAft>
                <a:spcPct val="0"/>
              </a:spcAft>
              <a:buFontTx/>
              <a:buNone/>
            </a:pPr>
            <a:r>
              <a:rPr lang="en-US" altLang="en-US" sz="2400" dirty="0" smtClean="0">
                <a:solidFill>
                  <a:prstClr val="black"/>
                </a:solidFill>
                <a:cs typeface="Arial" charset="0"/>
              </a:rPr>
              <a:t>	a great teacher</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b="1" dirty="0" smtClean="0">
                <a:solidFill>
                  <a:srgbClr val="FF0000"/>
                </a:solidFill>
                <a:cs typeface="Arial" charset="0"/>
              </a:rPr>
              <a:t>his oral Ph.D. comprehensive examination:</a:t>
            </a:r>
          </a:p>
          <a:p>
            <a:pPr defTabSz="914400" fontAlgn="base">
              <a:spcBef>
                <a:spcPct val="0"/>
              </a:spcBef>
              <a:spcAft>
                <a:spcPct val="0"/>
              </a:spcAft>
              <a:buFontTx/>
              <a:buNone/>
            </a:pPr>
            <a:r>
              <a:rPr lang="en-US" altLang="en-US" sz="2400" b="1" dirty="0" smtClean="0">
                <a:solidFill>
                  <a:srgbClr val="FF0000"/>
                </a:solidFill>
                <a:cs typeface="Arial" charset="0"/>
              </a:rPr>
              <a:t>	spectacular impressions on 3 professors</a:t>
            </a:r>
          </a:p>
          <a:p>
            <a:pPr defTabSz="914400" fontAlgn="base">
              <a:spcBef>
                <a:spcPct val="0"/>
              </a:spcBef>
              <a:spcAft>
                <a:spcPct val="0"/>
              </a:spcAft>
              <a:buFontTx/>
              <a:buNone/>
            </a:pPr>
            <a:r>
              <a:rPr lang="en-US" altLang="en-US" sz="2400" b="1" dirty="0" smtClean="0">
                <a:solidFill>
                  <a:srgbClr val="FF0000"/>
                </a:solidFill>
                <a:cs typeface="Arial" charset="0"/>
              </a:rPr>
              <a:t>	his still unimpressed control theory professor</a:t>
            </a:r>
          </a:p>
        </p:txBody>
      </p:sp>
      <p:sp>
        <p:nvSpPr>
          <p:cNvPr id="4843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7E57BD52-396D-46EA-BB15-9E1A0BFC447D}" type="slidenum">
              <a:rPr lang="en-US" altLang="en-US" sz="1200">
                <a:solidFill>
                  <a:srgbClr val="898989"/>
                </a:solidFill>
              </a:rPr>
              <a:pPr>
                <a:spcBef>
                  <a:spcPct val="0"/>
                </a:spcBef>
                <a:buFontTx/>
                <a:buNone/>
              </a:pPr>
              <a:t>16</a:t>
            </a:fld>
            <a:endParaRPr lang="en-US" altLang="en-US" sz="1200">
              <a:solidFill>
                <a:srgbClr val="898989"/>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87957"/>
            <a:ext cx="2079625"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145279083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ChangeArrowheads="1"/>
          </p:cNvSpPr>
          <p:nvPr/>
        </p:nvSpPr>
        <p:spPr bwMode="auto">
          <a:xfrm>
            <a:off x="457200" y="508000"/>
            <a:ext cx="814705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000000"/>
                </a:solidFill>
              </a:rPr>
              <a:t>Monumental Failures In Creative Thinking</a:t>
            </a:r>
          </a:p>
          <a:p>
            <a:pPr>
              <a:spcBef>
                <a:spcPct val="0"/>
              </a:spcBef>
              <a:buFontTx/>
              <a:buNone/>
            </a:pPr>
            <a:endParaRPr lang="en-US" altLang="en-US" sz="2400" dirty="0">
              <a:solidFill>
                <a:srgbClr val="000000"/>
              </a:solidFill>
            </a:endParaRPr>
          </a:p>
          <a:p>
            <a:pPr>
              <a:spcBef>
                <a:spcPct val="0"/>
              </a:spcBef>
              <a:buFontTx/>
              <a:buNone/>
            </a:pPr>
            <a:r>
              <a:rPr lang="en-US" altLang="en-US" sz="2400" dirty="0">
                <a:solidFill>
                  <a:prstClr val="black"/>
                </a:solidFill>
              </a:rPr>
              <a:t>GM</a:t>
            </a:r>
          </a:p>
          <a:p>
            <a:pPr>
              <a:spcBef>
                <a:spcPct val="0"/>
              </a:spcBef>
              <a:buFontTx/>
              <a:buNone/>
            </a:pPr>
            <a:endParaRPr lang="en-US" altLang="en-US" sz="2400" dirty="0">
              <a:solidFill>
                <a:prstClr val="black"/>
              </a:solidFill>
            </a:endParaRPr>
          </a:p>
          <a:p>
            <a:pPr>
              <a:spcBef>
                <a:spcPct val="0"/>
              </a:spcBef>
              <a:buFontTx/>
              <a:buNone/>
            </a:pPr>
            <a:r>
              <a:rPr lang="en-US" altLang="en-US" sz="2400" dirty="0">
                <a:solidFill>
                  <a:prstClr val="black"/>
                </a:solidFill>
              </a:rPr>
              <a:t>Nortel</a:t>
            </a:r>
          </a:p>
          <a:p>
            <a:pPr>
              <a:spcBef>
                <a:spcPct val="0"/>
              </a:spcBef>
              <a:buFontTx/>
              <a:buNone/>
            </a:pPr>
            <a:endParaRPr lang="en-US" altLang="en-US" sz="2400" dirty="0">
              <a:solidFill>
                <a:prstClr val="black"/>
              </a:solidFill>
            </a:endParaRPr>
          </a:p>
          <a:p>
            <a:pPr>
              <a:spcBef>
                <a:spcPct val="0"/>
              </a:spcBef>
              <a:buFontTx/>
              <a:buNone/>
            </a:pPr>
            <a:r>
              <a:rPr lang="en-US" altLang="en-US" sz="2400" dirty="0">
                <a:solidFill>
                  <a:prstClr val="black"/>
                </a:solidFill>
              </a:rPr>
              <a:t>Nokia</a:t>
            </a:r>
          </a:p>
          <a:p>
            <a:pPr>
              <a:spcBef>
                <a:spcPct val="0"/>
              </a:spcBef>
              <a:buFontTx/>
              <a:buNone/>
            </a:pPr>
            <a:endParaRPr lang="en-US" altLang="en-US" sz="2400" dirty="0">
              <a:solidFill>
                <a:prstClr val="black"/>
              </a:solidFill>
            </a:endParaRPr>
          </a:p>
          <a:p>
            <a:pPr>
              <a:spcBef>
                <a:spcPct val="0"/>
              </a:spcBef>
              <a:buFontTx/>
              <a:buNone/>
            </a:pPr>
            <a:r>
              <a:rPr lang="en-US" altLang="en-US" sz="2400" dirty="0">
                <a:solidFill>
                  <a:prstClr val="black"/>
                </a:solidFill>
              </a:rPr>
              <a:t>BlackBerry                  </a:t>
            </a:r>
            <a:r>
              <a:rPr lang="en-US" altLang="en-US" sz="1200" dirty="0">
                <a:solidFill>
                  <a:prstClr val="black"/>
                </a:solidFill>
              </a:rPr>
              <a:t>—Google images</a:t>
            </a:r>
          </a:p>
          <a:p>
            <a:pPr>
              <a:spcBef>
                <a:spcPct val="0"/>
              </a:spcBef>
              <a:buFontTx/>
              <a:buNone/>
            </a:pPr>
            <a:endParaRPr lang="en-US" altLang="en-US" sz="2400" dirty="0">
              <a:solidFill>
                <a:prstClr val="black"/>
              </a:solidFill>
            </a:endParaRPr>
          </a:p>
          <a:p>
            <a:pPr>
              <a:spcBef>
                <a:spcPct val="0"/>
              </a:spcBef>
              <a:buFontTx/>
              <a:buNone/>
            </a:pPr>
            <a:r>
              <a:rPr lang="en-US" altLang="en-US" sz="2400" dirty="0">
                <a:solidFill>
                  <a:prstClr val="black"/>
                </a:solidFill>
              </a:rPr>
              <a:t>response to Hurricane </a:t>
            </a:r>
            <a:r>
              <a:rPr lang="en-US" altLang="en-US" sz="2400" b="1" dirty="0">
                <a:solidFill>
                  <a:srgbClr val="FF0000"/>
                </a:solidFill>
              </a:rPr>
              <a:t>Katrina</a:t>
            </a:r>
            <a:r>
              <a:rPr lang="en-US" altLang="en-US" sz="2400" dirty="0">
                <a:solidFill>
                  <a:prstClr val="black"/>
                </a:solidFill>
              </a:rPr>
              <a:t> </a:t>
            </a:r>
          </a:p>
          <a:p>
            <a:pPr>
              <a:spcBef>
                <a:spcPct val="0"/>
              </a:spcBef>
              <a:buFontTx/>
              <a:buNone/>
            </a:pPr>
            <a:r>
              <a:rPr lang="en-US" altLang="en-US" sz="2400" dirty="0" smtClean="0">
                <a:solidFill>
                  <a:prstClr val="black"/>
                </a:solidFill>
              </a:rPr>
              <a:t>response </a:t>
            </a:r>
            <a:r>
              <a:rPr lang="en-US" altLang="en-US" sz="2400" dirty="0">
                <a:solidFill>
                  <a:prstClr val="black"/>
                </a:solidFill>
              </a:rPr>
              <a:t>to </a:t>
            </a:r>
            <a:r>
              <a:rPr lang="en-CA" altLang="en-US" sz="2400" dirty="0">
                <a:solidFill>
                  <a:prstClr val="black"/>
                </a:solidFill>
              </a:rPr>
              <a:t>Typhoon </a:t>
            </a:r>
            <a:r>
              <a:rPr lang="en-CA" altLang="en-US" sz="2400" b="1" dirty="0">
                <a:solidFill>
                  <a:srgbClr val="FF0000"/>
                </a:solidFill>
              </a:rPr>
              <a:t>Haiyan</a:t>
            </a:r>
          </a:p>
          <a:p>
            <a:pPr>
              <a:spcBef>
                <a:spcPct val="0"/>
              </a:spcBef>
              <a:buFontTx/>
              <a:buNone/>
            </a:pPr>
            <a:r>
              <a:rPr lang="en-US" altLang="en-US" sz="2400" dirty="0">
                <a:solidFill>
                  <a:prstClr val="black"/>
                </a:solidFill>
              </a:rPr>
              <a:t>r</a:t>
            </a:r>
            <a:r>
              <a:rPr lang="en-US" altLang="en-US" sz="2400" dirty="0" smtClean="0">
                <a:solidFill>
                  <a:prstClr val="black"/>
                </a:solidFill>
              </a:rPr>
              <a:t>esponse to Hurricane </a:t>
            </a:r>
            <a:r>
              <a:rPr lang="en-US" altLang="en-US" sz="2400" b="1" dirty="0" smtClean="0">
                <a:solidFill>
                  <a:srgbClr val="FF0000"/>
                </a:solidFill>
              </a:rPr>
              <a:t>Maria</a:t>
            </a:r>
          </a:p>
          <a:p>
            <a:pPr>
              <a:spcBef>
                <a:spcPct val="0"/>
              </a:spcBef>
              <a:buFontTx/>
              <a:buNone/>
            </a:pPr>
            <a:endParaRPr lang="en-US" altLang="en-US" sz="2400" dirty="0">
              <a:solidFill>
                <a:prstClr val="black"/>
              </a:solidFill>
            </a:endParaRPr>
          </a:p>
          <a:p>
            <a:pPr>
              <a:spcBef>
                <a:spcPct val="0"/>
              </a:spcBef>
              <a:buFontTx/>
              <a:buNone/>
            </a:pPr>
            <a:r>
              <a:rPr lang="en-US" altLang="en-US" sz="2400" dirty="0">
                <a:solidFill>
                  <a:prstClr val="black"/>
                </a:solidFill>
              </a:rPr>
              <a:t>Obama’s Healthcare.gov</a:t>
            </a:r>
          </a:p>
          <a:p>
            <a:pPr>
              <a:spcBef>
                <a:spcPct val="0"/>
              </a:spcBef>
              <a:buFontTx/>
              <a:buNone/>
            </a:pPr>
            <a:r>
              <a:rPr lang="en-US" altLang="en-US" sz="2400" dirty="0" smtClean="0">
                <a:solidFill>
                  <a:prstClr val="black"/>
                </a:solidFill>
              </a:rPr>
              <a:t>			website</a:t>
            </a:r>
            <a:endParaRPr lang="en-US" altLang="en-US" sz="2400" dirty="0">
              <a:solidFill>
                <a:prstClr val="black"/>
              </a:solidFill>
            </a:endParaRPr>
          </a:p>
          <a:p>
            <a:pPr>
              <a:spcBef>
                <a:spcPct val="0"/>
              </a:spcBef>
              <a:buFont typeface="Arial" panose="020B0604020202020204" pitchFamily="34" charset="0"/>
              <a:buNone/>
            </a:pPr>
            <a:r>
              <a:rPr lang="en-US" altLang="en-US" sz="1800" dirty="0">
                <a:solidFill>
                  <a:prstClr val="black"/>
                </a:solidFill>
              </a:rPr>
              <a:t>                                                                         </a:t>
            </a:r>
            <a:r>
              <a:rPr lang="en-US" altLang="en-US" sz="1200" dirty="0">
                <a:solidFill>
                  <a:prstClr val="black"/>
                </a:solidFill>
              </a:rPr>
              <a:t>—www.snopes.com/katrina/photos/buses.as</a:t>
            </a:r>
          </a:p>
          <a:p>
            <a:pPr>
              <a:spcBef>
                <a:spcPct val="0"/>
              </a:spcBef>
              <a:buFontTx/>
              <a:buNone/>
            </a:pPr>
            <a:endParaRPr lang="en-US" altLang="en-US" sz="2400" dirty="0">
              <a:solidFill>
                <a:prstClr val="black"/>
              </a:solidFill>
            </a:endParaRPr>
          </a:p>
        </p:txBody>
      </p:sp>
      <p:sp>
        <p:nvSpPr>
          <p:cNvPr id="404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E488B8C1-8AEC-449A-AAB6-B5A76D231F8D}" type="slidenum">
              <a:rPr lang="en-US" altLang="en-US" sz="1200">
                <a:solidFill>
                  <a:srgbClr val="898989"/>
                </a:solidFill>
              </a:rPr>
              <a:pPr>
                <a:spcBef>
                  <a:spcPct val="0"/>
                </a:spcBef>
                <a:buFontTx/>
                <a:buNone/>
              </a:pPr>
              <a:t>160</a:t>
            </a:fld>
            <a:endParaRPr lang="en-US" altLang="en-US" sz="1200">
              <a:solidFill>
                <a:srgbClr val="898989"/>
              </a:solidFill>
            </a:endParaRPr>
          </a:p>
        </p:txBody>
      </p:sp>
      <p:pic>
        <p:nvPicPr>
          <p:cNvPr id="404484" name="Picture 8" descr="BlackBerry® Bold™ 9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563" y="908050"/>
            <a:ext cx="52768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5" name="Picture 2" descr="Katr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056063"/>
            <a:ext cx="36004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6" name="Picture 2" descr="http://t2.gstatic.com/images?q=tbn:ANd9GcSTqTtEYpSnc1OL9TKJ9Qx6QI6dR38c4Cy4DfJkHfjUOocWZ97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888" y="1196975"/>
            <a:ext cx="29829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7" name="Picture 8" descr="File:GM logo.jpe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7638" y="1046163"/>
            <a:ext cx="993775"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2921000"/>
            <a:ext cx="868363" cy="86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2014, 2017 </a:t>
            </a:r>
          </a:p>
        </p:txBody>
      </p:sp>
    </p:spTree>
    <p:extLst>
      <p:ext uri="{BB962C8B-B14F-4D97-AF65-F5344CB8AC3E}">
        <p14:creationId xmlns:p14="http://schemas.microsoft.com/office/powerpoint/2010/main" val="151345559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itle 1"/>
          <p:cNvSpPr>
            <a:spLocks noGrp="1"/>
          </p:cNvSpPr>
          <p:nvPr>
            <p:ph type="ctrTitle"/>
          </p:nvPr>
        </p:nvSpPr>
        <p:spPr/>
        <p:txBody>
          <a:bodyPr>
            <a:normAutofit fontScale="90000"/>
          </a:bodyPr>
          <a:lstStyle/>
          <a:p>
            <a:r>
              <a:rPr lang="en-US" altLang="en-US" dirty="0" smtClean="0">
                <a:latin typeface="Arial" panose="020B0604020202020204" pitchFamily="34" charset="0"/>
                <a:cs typeface="Arial" panose="020B0604020202020204" pitchFamily="34" charset="0"/>
              </a:rPr>
              <a:t>GIVING LIP-SERVICE</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TO “CREATIVITY” IS EASY WHEN YOU HAVE LITTLE PERSONALLY AT STAKE</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2014 </a:t>
            </a:r>
          </a:p>
        </p:txBody>
      </p:sp>
    </p:spTree>
    <p:extLst>
      <p:ext uri="{BB962C8B-B14F-4D97-AF65-F5344CB8AC3E}">
        <p14:creationId xmlns:p14="http://schemas.microsoft.com/office/powerpoint/2010/main" val="311152749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ctrTitle"/>
          </p:nvPr>
        </p:nvSpPr>
        <p:spPr/>
        <p:txBody>
          <a:bodyPr/>
          <a:lstStyle/>
          <a:p>
            <a:r>
              <a:rPr lang="en-US" altLang="en-US" b="1" dirty="0" smtClean="0">
                <a:solidFill>
                  <a:srgbClr val="FF0000"/>
                </a:solidFill>
                <a:latin typeface="Arial" panose="020B0604020202020204" pitchFamily="34" charset="0"/>
                <a:cs typeface="Arial" panose="020B0604020202020204" pitchFamily="34" charset="0"/>
              </a:rPr>
              <a:t>BEWARE</a:t>
            </a:r>
            <a:r>
              <a:rPr lang="en-US" altLang="en-US" dirty="0" smtClean="0">
                <a:latin typeface="Arial" panose="020B0604020202020204" pitchFamily="34" charset="0"/>
                <a:cs typeface="Arial" panose="020B0604020202020204" pitchFamily="34" charset="0"/>
              </a:rPr>
              <a:t>:</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ENGINEERS ENGINEER</a:t>
            </a:r>
            <a:endParaRPr lang="en-US" altLang="en-US" b="1" dirty="0" smtClean="0">
              <a:solidFill>
                <a:srgbClr val="FF0000"/>
              </a:solidFill>
              <a:latin typeface="Arial" panose="020B0604020202020204" pitchFamily="34" charset="0"/>
              <a:cs typeface="Arial" panose="020B0604020202020204" pitchFamily="34" charset="0"/>
            </a:endParaRP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382514134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457200" y="508000"/>
            <a:ext cx="81470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a:solidFill>
                  <a:srgbClr val="000000"/>
                </a:solidFill>
              </a:rPr>
              <a:t>“You’re an engineer. If your data doesn’t fit the theory,</a:t>
            </a:r>
          </a:p>
          <a:p>
            <a:pPr eaLnBrk="1" hangingPunct="1">
              <a:spcBef>
                <a:spcPct val="0"/>
              </a:spcBef>
              <a:buFontTx/>
              <a:buNone/>
            </a:pPr>
            <a:r>
              <a:rPr lang="en-US" altLang="en-US" sz="4800">
                <a:solidFill>
                  <a:srgbClr val="000000"/>
                </a:solidFill>
              </a:rPr>
              <a:t>fix the data.”</a:t>
            </a:r>
          </a:p>
          <a:p>
            <a:pPr eaLnBrk="1" hangingPunct="1">
              <a:spcBef>
                <a:spcPct val="0"/>
              </a:spcBef>
              <a:buFontTx/>
              <a:buNone/>
            </a:pPr>
            <a:endParaRPr lang="en-US" altLang="en-US" sz="2400">
              <a:solidFill>
                <a:srgbClr val="000000"/>
              </a:solidFill>
            </a:endParaRPr>
          </a:p>
          <a:p>
            <a:pPr algn="r" eaLnBrk="1" hangingPunct="1">
              <a:spcBef>
                <a:spcPct val="0"/>
              </a:spcBef>
              <a:buFont typeface="Arial" panose="020B0604020202020204" pitchFamily="34" charset="0"/>
              <a:buNone/>
            </a:pPr>
            <a:r>
              <a:rPr lang="en-US" altLang="en-US" sz="2400">
                <a:solidFill>
                  <a:srgbClr val="000000"/>
                </a:solidFill>
              </a:rPr>
              <a:t>—A Lecturer</a:t>
            </a:r>
          </a:p>
          <a:p>
            <a:pPr algn="r" eaLnBrk="1" hangingPunct="1">
              <a:spcBef>
                <a:spcPct val="0"/>
              </a:spcBef>
              <a:buFont typeface="Arial" panose="020B0604020202020204" pitchFamily="34" charset="0"/>
              <a:buNone/>
            </a:pPr>
            <a:r>
              <a:rPr lang="en-US" altLang="en-US" sz="2400">
                <a:solidFill>
                  <a:srgbClr val="000000"/>
                </a:solidFill>
              </a:rPr>
              <a:t>Imperial College of Science and Technology</a:t>
            </a:r>
          </a:p>
          <a:p>
            <a:pPr algn="r" eaLnBrk="1" hangingPunct="1">
              <a:spcBef>
                <a:spcPct val="0"/>
              </a:spcBef>
              <a:buFont typeface="Arial" panose="020B0604020202020204" pitchFamily="34" charset="0"/>
              <a:buNone/>
            </a:pPr>
            <a:r>
              <a:rPr lang="en-US" altLang="en-US" sz="2400">
                <a:solidFill>
                  <a:srgbClr val="000000"/>
                </a:solidFill>
              </a:rPr>
              <a:t>private communication, circa 1962</a:t>
            </a:r>
          </a:p>
        </p:txBody>
      </p:sp>
      <p:sp>
        <p:nvSpPr>
          <p:cNvPr id="2457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9C4A148A-B751-4878-BA08-806E9CE02737}" type="slidenum">
              <a:rPr lang="en-US" altLang="en-US" sz="1200">
                <a:solidFill>
                  <a:srgbClr val="898989"/>
                </a:solidFill>
              </a:rPr>
              <a:pPr>
                <a:spcBef>
                  <a:spcPct val="0"/>
                </a:spcBef>
                <a:buFontTx/>
                <a:buNone/>
              </a:pPr>
              <a:t>163</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144844100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ctrTitle"/>
          </p:nvPr>
        </p:nvSpPr>
        <p:spPr/>
        <p:txBody>
          <a:bodyPr/>
          <a:lstStyle/>
          <a:p>
            <a:r>
              <a:rPr lang="en-US" altLang="en-US" dirty="0" smtClean="0">
                <a:latin typeface="Arial" panose="020B0604020202020204" pitchFamily="34" charset="0"/>
                <a:cs typeface="Arial" panose="020B0604020202020204" pitchFamily="34" charset="0"/>
              </a:rPr>
              <a:t>LET’S TALK </a:t>
            </a:r>
            <a:r>
              <a:rPr lang="en-US" altLang="en-US" b="1" dirty="0" smtClean="0">
                <a:latin typeface="Arial" panose="020B0604020202020204" pitchFamily="34" charset="0"/>
                <a:cs typeface="Arial" panose="020B0604020202020204" pitchFamily="34" charset="0"/>
              </a:rPr>
              <a:t>FRAUD</a:t>
            </a:r>
            <a:endParaRPr lang="en-US" altLang="en-US" b="1" dirty="0" smtClean="0">
              <a:solidFill>
                <a:srgbClr val="FF0000"/>
              </a:solidFill>
              <a:latin typeface="Arial" panose="020B0604020202020204" pitchFamily="34" charset="0"/>
              <a:cs typeface="Arial" panose="020B0604020202020204" pitchFamily="34" charset="0"/>
            </a:endParaRP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6349214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ChangeArrowheads="1"/>
          </p:cNvSpPr>
          <p:nvPr/>
        </p:nvSpPr>
        <p:spPr bwMode="auto">
          <a:xfrm>
            <a:off x="457200" y="508000"/>
            <a:ext cx="814705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a:t>Jan Hendrik Schön . . .</a:t>
            </a:r>
          </a:p>
          <a:p>
            <a:pPr eaLnBrk="1" hangingPunct="1">
              <a:spcBef>
                <a:spcPct val="0"/>
              </a:spcBef>
              <a:buFontTx/>
              <a:buNone/>
            </a:pPr>
            <a:r>
              <a:rPr lang="en-US" altLang="en-US" sz="4800"/>
              <a:t>“rose to prominence</a:t>
            </a:r>
          </a:p>
          <a:p>
            <a:pPr eaLnBrk="1" hangingPunct="1">
              <a:spcBef>
                <a:spcPct val="0"/>
              </a:spcBef>
              <a:buFontTx/>
              <a:buNone/>
            </a:pPr>
            <a:r>
              <a:rPr lang="en-US" altLang="en-US" sz="4800"/>
              <a:t>after a series of apparent breakthroughs with semiconductors that were later discovered to be fraudulent”</a:t>
            </a:r>
            <a:endParaRPr lang="en-US" altLang="en-US" sz="2400">
              <a:solidFill>
                <a:srgbClr val="000000"/>
              </a:solidFill>
            </a:endParaRPr>
          </a:p>
          <a:p>
            <a:pPr algn="r" eaLnBrk="1" hangingPunct="1">
              <a:spcBef>
                <a:spcPct val="0"/>
              </a:spcBef>
              <a:buFont typeface="Arial" panose="020B0604020202020204" pitchFamily="34" charset="0"/>
              <a:buNone/>
            </a:pPr>
            <a:r>
              <a:rPr lang="en-US" altLang="en-US" sz="1200">
                <a:solidFill>
                  <a:srgbClr val="000000"/>
                </a:solidFill>
              </a:rPr>
              <a:t>—https://en.wikipedia.org/wiki/Sch%C3%B6n_scandal</a:t>
            </a:r>
          </a:p>
        </p:txBody>
      </p:sp>
      <p:sp>
        <p:nvSpPr>
          <p:cNvPr id="2498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DEAA77A9-49E1-498F-93B1-13EBCCE1EDC1}" type="slidenum">
              <a:rPr lang="en-US" altLang="en-US" sz="1200">
                <a:solidFill>
                  <a:srgbClr val="898989"/>
                </a:solidFill>
              </a:rPr>
              <a:pPr>
                <a:spcBef>
                  <a:spcPct val="0"/>
                </a:spcBef>
                <a:buFontTx/>
                <a:buNone/>
              </a:pPr>
              <a:t>165</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236823245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1"/>
          <p:cNvSpPr>
            <a:spLocks noChangeArrowheads="1"/>
          </p:cNvSpPr>
          <p:nvPr/>
        </p:nvSpPr>
        <p:spPr bwMode="auto">
          <a:xfrm>
            <a:off x="457200" y="508000"/>
            <a:ext cx="8291513"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CA" altLang="en-US" sz="3600"/>
              <a:t>“Truth is achieved by those with the courage to reimagine the possible. Those who defy convention and push performance to the limits. Who engineer lighter, more efficient vehicles. Innovate intelligent technology that anticipates drivers’ needs. And design silhouettes that defy trends and the wind. This is the spirit that drives us. This is</a:t>
            </a:r>
          </a:p>
          <a:p>
            <a:pPr eaLnBrk="1" hangingPunct="1">
              <a:spcBef>
                <a:spcPct val="0"/>
              </a:spcBef>
              <a:buFontTx/>
              <a:buNone/>
            </a:pPr>
            <a:r>
              <a:rPr lang="en-CA" altLang="en-US" sz="3600" b="1"/>
              <a:t>Truth in Engineering</a:t>
            </a:r>
            <a:r>
              <a:rPr lang="en-US" altLang="en-US" sz="3600" b="1"/>
              <a:t>®.</a:t>
            </a:r>
            <a:r>
              <a:rPr lang="en-US" altLang="en-US" sz="3600"/>
              <a:t>”</a:t>
            </a:r>
            <a:endParaRPr lang="en-US" altLang="en-US" sz="3600">
              <a:solidFill>
                <a:srgbClr val="000000"/>
              </a:solidFill>
            </a:endParaRPr>
          </a:p>
        </p:txBody>
      </p:sp>
      <p:sp>
        <p:nvSpPr>
          <p:cNvPr id="2519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7C14B4E0-C541-4D81-8836-87128F53F3C7}" type="slidenum">
              <a:rPr lang="en-US" altLang="en-US" sz="1200">
                <a:solidFill>
                  <a:srgbClr val="898989"/>
                </a:solidFill>
              </a:rPr>
              <a:pPr>
                <a:spcBef>
                  <a:spcPct val="0"/>
                </a:spcBef>
                <a:buFontTx/>
                <a:buNone/>
              </a:pPr>
              <a:t>166</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359859436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1"/>
          <p:cNvSpPr>
            <a:spLocks noChangeArrowheads="1"/>
          </p:cNvSpPr>
          <p:nvPr/>
        </p:nvSpPr>
        <p:spPr bwMode="auto">
          <a:xfrm>
            <a:off x="457200" y="508000"/>
            <a:ext cx="82915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CA" altLang="en-US" sz="3600"/>
              <a:t>“Truth is achieved by those with the courage to reimagine the possible. Those who defy convention and push performance to the limits. Who engineer lighter, more efficient vehicles. Innovate intelligent technology that anticipates drivers’ needs. And design silhouettes that defy trends and the wind. This is the spirit that drives us. This is</a:t>
            </a:r>
          </a:p>
          <a:p>
            <a:pPr eaLnBrk="1" hangingPunct="1">
              <a:spcBef>
                <a:spcPct val="0"/>
              </a:spcBef>
              <a:buFontTx/>
              <a:buNone/>
            </a:pPr>
            <a:r>
              <a:rPr lang="en-CA" altLang="en-US" sz="3600" b="1"/>
              <a:t>Truth in Engineering</a:t>
            </a:r>
            <a:r>
              <a:rPr lang="en-US" altLang="en-US" sz="3600" b="1"/>
              <a:t>®.</a:t>
            </a:r>
            <a:r>
              <a:rPr lang="en-US" altLang="en-US" sz="3600"/>
              <a:t>”</a:t>
            </a:r>
          </a:p>
          <a:p>
            <a:pPr eaLnBrk="1" hangingPunct="1">
              <a:spcBef>
                <a:spcPct val="0"/>
              </a:spcBef>
              <a:buFontTx/>
              <a:buNone/>
            </a:pPr>
            <a:endParaRPr lang="en-US" altLang="en-US" sz="1200">
              <a:solidFill>
                <a:srgbClr val="000000"/>
              </a:solidFill>
            </a:endParaRPr>
          </a:p>
          <a:p>
            <a:pPr eaLnBrk="1" hangingPunct="1">
              <a:spcBef>
                <a:spcPct val="0"/>
              </a:spcBef>
              <a:buFontTx/>
              <a:buNone/>
            </a:pPr>
            <a:r>
              <a:rPr lang="en-US" altLang="en-US" sz="1200">
                <a:solidFill>
                  <a:srgbClr val="000000"/>
                </a:solidFill>
              </a:rPr>
              <a:t>http://www.audiusa.com/technology</a:t>
            </a:r>
          </a:p>
        </p:txBody>
      </p:sp>
      <p:sp>
        <p:nvSpPr>
          <p:cNvPr id="2539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B21756B0-B2B6-4C3B-89E2-389A46619114}" type="slidenum">
              <a:rPr lang="en-US" altLang="en-US" sz="1200">
                <a:solidFill>
                  <a:srgbClr val="898989"/>
                </a:solidFill>
              </a:rPr>
              <a:pPr>
                <a:spcBef>
                  <a:spcPct val="0"/>
                </a:spcBef>
                <a:buFontTx/>
                <a:buNone/>
              </a:pPr>
              <a:t>167</a:t>
            </a:fld>
            <a:endParaRPr lang="en-US" altLang="en-US" sz="1200">
              <a:solidFill>
                <a:srgbClr val="898989"/>
              </a:solidFill>
            </a:endParaRPr>
          </a:p>
        </p:txBody>
      </p:sp>
      <p:pic>
        <p:nvPicPr>
          <p:cNvPr id="2539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4797425"/>
            <a:ext cx="3035300"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185409995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B34B7657-467D-4B34-852F-837180D8C62B}" type="slidenum">
              <a:rPr lang="en-US" altLang="en-US" sz="1200">
                <a:solidFill>
                  <a:srgbClr val="898989"/>
                </a:solidFill>
              </a:rPr>
              <a:pPr>
                <a:spcBef>
                  <a:spcPct val="0"/>
                </a:spcBef>
                <a:buFontTx/>
                <a:buNone/>
              </a:pPr>
              <a:t>168</a:t>
            </a:fld>
            <a:endParaRPr lang="en-US" altLang="en-US" sz="1200">
              <a:solidFill>
                <a:srgbClr val="898989"/>
              </a:solidFill>
            </a:endParaRPr>
          </a:p>
        </p:txBody>
      </p:sp>
      <p:pic>
        <p:nvPicPr>
          <p:cNvPr id="256003" name="Picture 2" descr="C:\BACKUP-PC-BANDLER-03\F_drive\John's Powerpoint\VW_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65175"/>
            <a:ext cx="4032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4" name="Rectangle 1"/>
          <p:cNvSpPr>
            <a:spLocks noChangeArrowheads="1"/>
          </p:cNvSpPr>
          <p:nvPr/>
        </p:nvSpPr>
        <p:spPr bwMode="auto">
          <a:xfrm>
            <a:off x="457200" y="508000"/>
            <a:ext cx="82915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CA" altLang="en-US" sz="4800" b="1"/>
              <a:t>				</a:t>
            </a:r>
          </a:p>
          <a:p>
            <a:pPr eaLnBrk="1" hangingPunct="1">
              <a:spcBef>
                <a:spcPct val="0"/>
              </a:spcBef>
              <a:buFontTx/>
              <a:buNone/>
            </a:pPr>
            <a:r>
              <a:rPr lang="en-CA" altLang="en-US" sz="4800" b="1"/>
              <a:t>				    Truth in</a:t>
            </a:r>
          </a:p>
          <a:p>
            <a:pPr eaLnBrk="1" hangingPunct="1">
              <a:spcBef>
                <a:spcPct val="0"/>
              </a:spcBef>
              <a:buFontTx/>
              <a:buNone/>
            </a:pPr>
            <a:r>
              <a:rPr lang="en-CA" altLang="en-US" sz="4800" b="1"/>
              <a:t>				    Engineering?</a:t>
            </a:r>
          </a:p>
          <a:p>
            <a:pPr eaLnBrk="1" hangingPunct="1">
              <a:spcBef>
                <a:spcPct val="0"/>
              </a:spcBef>
              <a:buFontTx/>
              <a:buNone/>
            </a:pPr>
            <a:endParaRPr lang="en-CA" altLang="en-US" sz="4800" b="1">
              <a:solidFill>
                <a:srgbClr val="000000"/>
              </a:solidFill>
            </a:endParaRPr>
          </a:p>
          <a:p>
            <a:pPr eaLnBrk="1" hangingPunct="1">
              <a:spcBef>
                <a:spcPct val="0"/>
              </a:spcBef>
              <a:buFontTx/>
              <a:buNone/>
            </a:pPr>
            <a:r>
              <a:rPr lang="en-CA" altLang="en-US" sz="4800" b="1">
                <a:solidFill>
                  <a:srgbClr val="000000"/>
                </a:solidFill>
              </a:rPr>
              <a:t>					</a:t>
            </a:r>
            <a:endParaRPr lang="en-US" altLang="en-US" sz="2400">
              <a:solidFill>
                <a:srgbClr val="000000"/>
              </a:solidFill>
            </a:endParaRPr>
          </a:p>
          <a:p>
            <a:pPr>
              <a:spcBef>
                <a:spcPct val="0"/>
              </a:spcBef>
              <a:buFontTx/>
              <a:buNone/>
            </a:pPr>
            <a:endParaRPr lang="en-US" altLang="en-US" sz="2400">
              <a:solidFill>
                <a:srgbClr val="000000"/>
              </a:solidFill>
            </a:endParaRPr>
          </a:p>
          <a:p>
            <a:pPr>
              <a:spcBef>
                <a:spcPct val="0"/>
              </a:spcBef>
              <a:buFontTx/>
              <a:buNone/>
            </a:pPr>
            <a:endParaRPr lang="en-US" altLang="en-US" sz="2400">
              <a:solidFill>
                <a:srgbClr val="000000"/>
              </a:solidFill>
            </a:endParaRPr>
          </a:p>
          <a:p>
            <a:pPr>
              <a:spcBef>
                <a:spcPct val="0"/>
              </a:spcBef>
              <a:buFontTx/>
              <a:buNone/>
            </a:pPr>
            <a:endParaRPr lang="en-US" altLang="en-US" sz="2400">
              <a:solidFill>
                <a:srgbClr val="000000"/>
              </a:solidFill>
            </a:endParaRPr>
          </a:p>
          <a:p>
            <a:pPr>
              <a:spcBef>
                <a:spcPct val="0"/>
              </a:spcBef>
              <a:buFontTx/>
              <a:buNone/>
            </a:pPr>
            <a:endParaRPr lang="en-US" altLang="en-US" sz="2400">
              <a:solidFill>
                <a:srgbClr val="000000"/>
              </a:solidFill>
            </a:endParaRPr>
          </a:p>
          <a:p>
            <a:pPr>
              <a:spcBef>
                <a:spcPct val="0"/>
              </a:spcBef>
              <a:buFont typeface="Arial" panose="020B0604020202020204" pitchFamily="34" charset="0"/>
              <a:buNone/>
            </a:pPr>
            <a:endParaRPr lang="en-US" altLang="en-US" sz="2400">
              <a:solidFill>
                <a:srgbClr val="000000"/>
              </a:solidFill>
            </a:endParaRPr>
          </a:p>
          <a:p>
            <a:pPr>
              <a:spcBef>
                <a:spcPct val="0"/>
              </a:spcBef>
              <a:buFont typeface="Arial" panose="020B0604020202020204" pitchFamily="34" charset="0"/>
              <a:buNone/>
            </a:pPr>
            <a:r>
              <a:rPr lang="en-US" altLang="en-US" sz="1200">
                <a:solidFill>
                  <a:srgbClr val="000000"/>
                </a:solidFill>
              </a:rPr>
              <a:t>https://en.wikipedia.org/wiki/Volkswagen</a:t>
            </a:r>
          </a:p>
          <a:p>
            <a:pPr>
              <a:spcBef>
                <a:spcPct val="0"/>
              </a:spcBef>
              <a:buFontTx/>
              <a:buNone/>
            </a:pPr>
            <a:r>
              <a:rPr lang="en-US" altLang="en-US" sz="1200">
                <a:solidFill>
                  <a:srgbClr val="000000"/>
                </a:solidFill>
              </a:rPr>
              <a:t>https://en.wikipedia.org/wiki/Audi</a:t>
            </a:r>
          </a:p>
        </p:txBody>
      </p:sp>
      <p:pic>
        <p:nvPicPr>
          <p:cNvPr id="256005" name="Picture 5" descr="C:\BACKUP-PC-BANDLER-03\F_drive\John's Powerpoint\Audi_AG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221038"/>
            <a:ext cx="46085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64294275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34536F62-6EBE-4643-BD79-BF2637EC1E7B}" type="slidenum">
              <a:rPr lang="en-US" altLang="en-US" sz="1200">
                <a:solidFill>
                  <a:srgbClr val="898989"/>
                </a:solidFill>
              </a:rPr>
              <a:pPr>
                <a:spcBef>
                  <a:spcPct val="0"/>
                </a:spcBef>
                <a:buFontTx/>
                <a:buNone/>
              </a:pPr>
              <a:t>169</a:t>
            </a:fld>
            <a:endParaRPr lang="en-US" altLang="en-US" sz="1200">
              <a:solidFill>
                <a:srgbClr val="898989"/>
              </a:solidFill>
            </a:endParaRPr>
          </a:p>
        </p:txBody>
      </p:sp>
      <p:pic>
        <p:nvPicPr>
          <p:cNvPr id="258051" name="Picture 2" descr="C:\BACKUP-PC-BANDLER-03\F_drive\John's Powerpoint\VW_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65175"/>
            <a:ext cx="4032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Rectangle 1"/>
          <p:cNvSpPr>
            <a:spLocks noChangeArrowheads="1"/>
          </p:cNvSpPr>
          <p:nvPr/>
        </p:nvSpPr>
        <p:spPr bwMode="auto">
          <a:xfrm>
            <a:off x="457200" y="508000"/>
            <a:ext cx="82915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CA" altLang="en-US" sz="4800" b="1"/>
              <a:t>				    </a:t>
            </a:r>
            <a:r>
              <a:rPr lang="en-CA" altLang="en-US" sz="4800" b="1">
                <a:solidFill>
                  <a:srgbClr val="FF0000"/>
                </a:solidFill>
              </a:rPr>
              <a:t>This is							    Engineering</a:t>
            </a:r>
          </a:p>
          <a:p>
            <a:pPr eaLnBrk="1" hangingPunct="1">
              <a:spcBef>
                <a:spcPct val="0"/>
              </a:spcBef>
              <a:buFontTx/>
              <a:buNone/>
            </a:pPr>
            <a:r>
              <a:rPr lang="en-CA" altLang="en-US" sz="4800" b="1">
                <a:solidFill>
                  <a:srgbClr val="FF0000"/>
                </a:solidFill>
              </a:rPr>
              <a:t>				    The Truth.</a:t>
            </a:r>
            <a:endParaRPr lang="en-US" altLang="en-US" sz="4800">
              <a:solidFill>
                <a:srgbClr val="FF0000"/>
              </a:solidFill>
            </a:endParaRPr>
          </a:p>
          <a:p>
            <a:pPr eaLnBrk="1" hangingPunct="1">
              <a:spcBef>
                <a:spcPct val="0"/>
              </a:spcBef>
              <a:buFontTx/>
              <a:buNone/>
            </a:pPr>
            <a:endParaRPr lang="en-CA" altLang="en-US" sz="4800" b="1"/>
          </a:p>
          <a:p>
            <a:pPr eaLnBrk="1" hangingPunct="1">
              <a:spcBef>
                <a:spcPct val="0"/>
              </a:spcBef>
              <a:buFontTx/>
              <a:buNone/>
            </a:pPr>
            <a:endParaRPr lang="en-CA" altLang="en-US" sz="4800" b="1">
              <a:solidFill>
                <a:srgbClr val="000000"/>
              </a:solidFill>
            </a:endParaRPr>
          </a:p>
          <a:p>
            <a:pPr eaLnBrk="1" hangingPunct="1">
              <a:spcBef>
                <a:spcPct val="0"/>
              </a:spcBef>
              <a:buFontTx/>
              <a:buNone/>
            </a:pPr>
            <a:r>
              <a:rPr lang="en-CA" altLang="en-US" sz="4800" b="1">
                <a:solidFill>
                  <a:srgbClr val="000000"/>
                </a:solidFill>
              </a:rPr>
              <a:t>					</a:t>
            </a:r>
            <a:endParaRPr lang="en-US" altLang="en-US" sz="2400">
              <a:solidFill>
                <a:srgbClr val="000000"/>
              </a:solidFill>
            </a:endParaRPr>
          </a:p>
          <a:p>
            <a:pPr>
              <a:spcBef>
                <a:spcPct val="0"/>
              </a:spcBef>
              <a:buFontTx/>
              <a:buNone/>
            </a:pPr>
            <a:endParaRPr lang="en-US" altLang="en-US" sz="2400">
              <a:solidFill>
                <a:srgbClr val="000000"/>
              </a:solidFill>
            </a:endParaRPr>
          </a:p>
          <a:p>
            <a:pPr>
              <a:spcBef>
                <a:spcPct val="0"/>
              </a:spcBef>
              <a:buFontTx/>
              <a:buNone/>
            </a:pPr>
            <a:endParaRPr lang="en-US" altLang="en-US" sz="2400">
              <a:solidFill>
                <a:srgbClr val="000000"/>
              </a:solidFill>
            </a:endParaRPr>
          </a:p>
          <a:p>
            <a:pPr>
              <a:spcBef>
                <a:spcPct val="0"/>
              </a:spcBef>
              <a:buFont typeface="Arial" panose="020B0604020202020204" pitchFamily="34" charset="0"/>
              <a:buNone/>
            </a:pPr>
            <a:endParaRPr lang="en-US" altLang="en-US" sz="2400">
              <a:solidFill>
                <a:srgbClr val="000000"/>
              </a:solidFill>
            </a:endParaRPr>
          </a:p>
          <a:p>
            <a:pPr>
              <a:spcBef>
                <a:spcPct val="0"/>
              </a:spcBef>
              <a:buFont typeface="Arial" panose="020B0604020202020204" pitchFamily="34" charset="0"/>
              <a:buNone/>
            </a:pPr>
            <a:r>
              <a:rPr lang="en-US" altLang="en-US" sz="1200">
                <a:solidFill>
                  <a:srgbClr val="000000"/>
                </a:solidFill>
              </a:rPr>
              <a:t>https://en.wikipedia.org/wiki/Volkswagen</a:t>
            </a:r>
          </a:p>
          <a:p>
            <a:pPr>
              <a:spcBef>
                <a:spcPct val="0"/>
              </a:spcBef>
              <a:buFontTx/>
              <a:buNone/>
            </a:pPr>
            <a:r>
              <a:rPr lang="en-US" altLang="en-US" sz="1200">
                <a:solidFill>
                  <a:srgbClr val="000000"/>
                </a:solidFill>
              </a:rPr>
              <a:t>https://en.wikipedia.org/wiki/Audi</a:t>
            </a:r>
          </a:p>
        </p:txBody>
      </p:sp>
      <p:pic>
        <p:nvPicPr>
          <p:cNvPr id="258053" name="Picture 5" descr="C:\BACKUP-PC-BANDLER-03\F_drive\John's Powerpoint\Audi_AG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221038"/>
            <a:ext cx="46085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1242738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ChangeArrowheads="1"/>
          </p:cNvSpPr>
          <p:nvPr/>
        </p:nvSpPr>
        <p:spPr bwMode="auto">
          <a:xfrm>
            <a:off x="457200" y="508000"/>
            <a:ext cx="8218488"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400" fontAlgn="base">
              <a:spcBef>
                <a:spcPct val="0"/>
              </a:spcBef>
              <a:spcAft>
                <a:spcPct val="0"/>
              </a:spcAft>
              <a:buFontTx/>
              <a:buNone/>
            </a:pPr>
            <a:r>
              <a:rPr lang="en-US" altLang="en-US" sz="2400" b="1" dirty="0" smtClean="0">
                <a:solidFill>
                  <a:prstClr val="black"/>
                </a:solidFill>
                <a:cs typeface="Arial" charset="0"/>
              </a:rPr>
              <a:t>Hany L. Abdel-</a:t>
            </a:r>
            <a:r>
              <a:rPr lang="en-US" altLang="en-US" sz="2400" b="1" dirty="0" err="1" smtClean="0">
                <a:solidFill>
                  <a:prstClr val="black"/>
                </a:solidFill>
                <a:cs typeface="Arial" charset="0"/>
              </a:rPr>
              <a:t>Malek</a:t>
            </a:r>
            <a:r>
              <a:rPr lang="en-US" altLang="en-US" sz="2400" b="1" dirty="0" smtClean="0">
                <a:solidFill>
                  <a:prstClr val="black"/>
                </a:solidFill>
                <a:cs typeface="Arial" charset="0"/>
              </a:rPr>
              <a:t>: First Impressions</a:t>
            </a:r>
          </a:p>
          <a:p>
            <a:pPr defTabSz="914400" fontAlgn="base">
              <a:spcBef>
                <a:spcPct val="0"/>
              </a:spcBef>
              <a:spcAft>
                <a:spcPct val="0"/>
              </a:spcAft>
              <a:buFontTx/>
              <a:buNone/>
            </a:pPr>
            <a:r>
              <a:rPr lang="en-US" altLang="en-US" sz="2400" dirty="0" smtClean="0">
                <a:solidFill>
                  <a:prstClr val="black"/>
                </a:solidFill>
                <a:cs typeface="Arial" charset="0"/>
              </a:rPr>
              <a:t>(McMaster University, 1974-1977)</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“low” final grade in a control theory course:</a:t>
            </a:r>
          </a:p>
          <a:p>
            <a:pPr defTabSz="914400" fontAlgn="base">
              <a:spcBef>
                <a:spcPct val="0"/>
              </a:spcBef>
              <a:spcAft>
                <a:spcPct val="0"/>
              </a:spcAft>
              <a:buFontTx/>
              <a:buNone/>
            </a:pPr>
            <a:r>
              <a:rPr lang="en-US" altLang="en-US" sz="2400" dirty="0" smtClean="0">
                <a:solidFill>
                  <a:prstClr val="black"/>
                </a:solidFill>
                <a:cs typeface="Arial" charset="0"/>
              </a:rPr>
              <a:t>	</a:t>
            </a:r>
            <a:r>
              <a:rPr lang="en-US" altLang="en-US" sz="2400" b="1" u="sng" dirty="0" smtClean="0">
                <a:solidFill>
                  <a:srgbClr val="FF0000"/>
                </a:solidFill>
                <a:cs typeface="Arial" charset="0"/>
              </a:rPr>
              <a:t>professor’s first impression</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congratulations after IEEE conference presentations:</a:t>
            </a:r>
          </a:p>
          <a:p>
            <a:pPr defTabSz="914400" fontAlgn="base">
              <a:spcBef>
                <a:spcPct val="0"/>
              </a:spcBef>
              <a:spcAft>
                <a:spcPct val="0"/>
              </a:spcAft>
              <a:buFontTx/>
              <a:buNone/>
            </a:pPr>
            <a:r>
              <a:rPr lang="en-US" altLang="en-US" sz="2400" dirty="0" smtClean="0">
                <a:solidFill>
                  <a:prstClr val="black"/>
                </a:solidFill>
                <a:cs typeface="Arial" charset="0"/>
              </a:rPr>
              <a:t>	impressions on big shots</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first impressions on undergraduate students:</a:t>
            </a:r>
          </a:p>
          <a:p>
            <a:pPr defTabSz="914400" fontAlgn="base">
              <a:spcBef>
                <a:spcPct val="0"/>
              </a:spcBef>
              <a:spcAft>
                <a:spcPct val="0"/>
              </a:spcAft>
              <a:buFontTx/>
              <a:buNone/>
            </a:pPr>
            <a:r>
              <a:rPr lang="en-US" altLang="en-US" sz="2400" dirty="0" smtClean="0">
                <a:solidFill>
                  <a:prstClr val="black"/>
                </a:solidFill>
                <a:cs typeface="Arial" charset="0"/>
              </a:rPr>
              <a:t>	a great teacher</a:t>
            </a:r>
          </a:p>
          <a:p>
            <a:pPr defTabSz="914400" fontAlgn="base">
              <a:spcBef>
                <a:spcPct val="0"/>
              </a:spcBef>
              <a:spcAft>
                <a:spcPct val="0"/>
              </a:spcAft>
              <a:buFontTx/>
              <a:buNone/>
            </a:pPr>
            <a:endParaRPr lang="en-US" altLang="en-US" sz="2400" dirty="0" smtClean="0">
              <a:solidFill>
                <a:prstClr val="black"/>
              </a:solidFill>
              <a:cs typeface="Arial" charset="0"/>
            </a:endParaRPr>
          </a:p>
          <a:p>
            <a:pPr defTabSz="914400" fontAlgn="base">
              <a:spcBef>
                <a:spcPct val="0"/>
              </a:spcBef>
              <a:spcAft>
                <a:spcPct val="0"/>
              </a:spcAft>
              <a:buFontTx/>
              <a:buNone/>
            </a:pPr>
            <a:r>
              <a:rPr lang="en-US" altLang="en-US" sz="2400" dirty="0" smtClean="0">
                <a:solidFill>
                  <a:prstClr val="black"/>
                </a:solidFill>
                <a:cs typeface="Arial" charset="0"/>
              </a:rPr>
              <a:t>his oral Ph.D. comprehensive examination:</a:t>
            </a:r>
          </a:p>
          <a:p>
            <a:pPr defTabSz="914400" fontAlgn="base">
              <a:spcBef>
                <a:spcPct val="0"/>
              </a:spcBef>
              <a:spcAft>
                <a:spcPct val="0"/>
              </a:spcAft>
              <a:buFontTx/>
              <a:buNone/>
            </a:pPr>
            <a:r>
              <a:rPr lang="en-US" altLang="en-US" sz="2400" dirty="0" smtClean="0">
                <a:solidFill>
                  <a:prstClr val="black"/>
                </a:solidFill>
                <a:cs typeface="Arial" charset="0"/>
              </a:rPr>
              <a:t>	spectacular impressions on 3 professors</a:t>
            </a:r>
          </a:p>
          <a:p>
            <a:pPr defTabSz="914400" fontAlgn="base">
              <a:spcBef>
                <a:spcPct val="0"/>
              </a:spcBef>
              <a:spcAft>
                <a:spcPct val="0"/>
              </a:spcAft>
              <a:buFontTx/>
              <a:buNone/>
            </a:pPr>
            <a:r>
              <a:rPr lang="en-US" altLang="en-US" sz="2400" dirty="0" smtClean="0">
                <a:solidFill>
                  <a:srgbClr val="FF0000"/>
                </a:solidFill>
                <a:cs typeface="Arial" charset="0"/>
              </a:rPr>
              <a:t>	</a:t>
            </a:r>
            <a:r>
              <a:rPr lang="en-US" altLang="en-US" sz="2400" b="1" u="sng" dirty="0" smtClean="0">
                <a:solidFill>
                  <a:srgbClr val="FF0000"/>
                </a:solidFill>
                <a:cs typeface="Arial" charset="0"/>
              </a:rPr>
              <a:t>his still unimpressed control theory professor</a:t>
            </a:r>
          </a:p>
        </p:txBody>
      </p:sp>
      <p:sp>
        <p:nvSpPr>
          <p:cNvPr id="4853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C6F8D849-E94D-497B-B650-799EEF87B477}" type="slidenum">
              <a:rPr lang="en-US" altLang="en-US" sz="1200">
                <a:solidFill>
                  <a:srgbClr val="898989"/>
                </a:solidFill>
              </a:rPr>
              <a:pPr>
                <a:spcBef>
                  <a:spcPct val="0"/>
                </a:spcBef>
                <a:buFontTx/>
                <a:buNone/>
              </a:pPr>
              <a:t>17</a:t>
            </a:fld>
            <a:endParaRPr lang="en-US" altLang="en-US" sz="1200">
              <a:solidFill>
                <a:srgbClr val="898989"/>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87957"/>
            <a:ext cx="2079625"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227340552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ctrTitle"/>
          </p:nvPr>
        </p:nvSpPr>
        <p:spPr/>
        <p:txBody>
          <a:bodyPr/>
          <a:lstStyle/>
          <a:p>
            <a:r>
              <a:rPr lang="en-US" altLang="en-US" dirty="0" smtClean="0">
                <a:latin typeface="Arial" panose="020B0604020202020204" pitchFamily="34" charset="0"/>
                <a:cs typeface="Arial" panose="020B0604020202020204" pitchFamily="34" charset="0"/>
              </a:rPr>
              <a:t>A FINAL WORD . . .</a:t>
            </a:r>
            <a:endParaRPr lang="en-US" altLang="en-US" b="1" dirty="0" smtClean="0">
              <a:solidFill>
                <a:srgbClr val="FF0000"/>
              </a:solidFill>
              <a:latin typeface="Arial" panose="020B0604020202020204" pitchFamily="34" charset="0"/>
              <a:cs typeface="Arial" panose="020B0604020202020204" pitchFamily="34" charset="0"/>
            </a:endParaRP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63809036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1"/>
          <p:cNvSpPr>
            <a:spLocks noChangeArrowheads="1"/>
          </p:cNvSpPr>
          <p:nvPr/>
        </p:nvSpPr>
        <p:spPr bwMode="auto">
          <a:xfrm>
            <a:off x="457200" y="508000"/>
            <a:ext cx="82915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FF0000"/>
                </a:solidFill>
              </a:rPr>
              <a:t>Fact or fiction: do you</a:t>
            </a:r>
          </a:p>
          <a:p>
            <a:pPr eaLnBrk="1" hangingPunct="1">
              <a:spcBef>
                <a:spcPct val="0"/>
              </a:spcBef>
              <a:buFontTx/>
              <a:buNone/>
            </a:pPr>
            <a:endParaRPr lang="en-US" altLang="en-US" sz="3600" dirty="0">
              <a:solidFill>
                <a:srgbClr val="000000"/>
              </a:solidFill>
            </a:endParaRPr>
          </a:p>
          <a:p>
            <a:pPr eaLnBrk="1" hangingPunct="1">
              <a:spcBef>
                <a:spcPct val="0"/>
              </a:spcBef>
              <a:buFontTx/>
              <a:buNone/>
            </a:pPr>
            <a:r>
              <a:rPr lang="en-US" altLang="en-US" sz="3600" dirty="0">
                <a:solidFill>
                  <a:srgbClr val="000000"/>
                </a:solidFill>
              </a:rPr>
              <a:t>Occasionally bestow false praise?</a:t>
            </a:r>
          </a:p>
          <a:p>
            <a:pPr eaLnBrk="1" hangingPunct="1">
              <a:spcBef>
                <a:spcPct val="0"/>
              </a:spcBef>
              <a:buFontTx/>
              <a:buNone/>
            </a:pPr>
            <a:endParaRPr lang="en-US" altLang="en-US" sz="1800" dirty="0">
              <a:solidFill>
                <a:srgbClr val="000000"/>
              </a:solidFill>
            </a:endParaRPr>
          </a:p>
          <a:p>
            <a:pPr eaLnBrk="1" hangingPunct="1">
              <a:spcBef>
                <a:spcPct val="0"/>
              </a:spcBef>
              <a:buFontTx/>
              <a:buNone/>
            </a:pPr>
            <a:r>
              <a:rPr lang="en-US" altLang="en-US" sz="3600" dirty="0">
                <a:solidFill>
                  <a:srgbClr val="000000"/>
                </a:solidFill>
              </a:rPr>
              <a:t>Occasionally withhold information?</a:t>
            </a:r>
          </a:p>
          <a:p>
            <a:pPr eaLnBrk="1" hangingPunct="1">
              <a:spcBef>
                <a:spcPct val="0"/>
              </a:spcBef>
              <a:buFontTx/>
              <a:buNone/>
            </a:pPr>
            <a:endParaRPr lang="en-US" altLang="en-US" sz="1800" dirty="0">
              <a:solidFill>
                <a:srgbClr val="000000"/>
              </a:solidFill>
            </a:endParaRPr>
          </a:p>
          <a:p>
            <a:pPr eaLnBrk="1" hangingPunct="1">
              <a:spcBef>
                <a:spcPct val="0"/>
              </a:spcBef>
              <a:buFontTx/>
              <a:buNone/>
            </a:pPr>
            <a:r>
              <a:rPr lang="en-US" altLang="en-US" sz="3600" dirty="0">
                <a:solidFill>
                  <a:srgbClr val="000000"/>
                </a:solidFill>
              </a:rPr>
              <a:t>Often withhold acknowledgements?</a:t>
            </a:r>
          </a:p>
          <a:p>
            <a:pPr eaLnBrk="1" hangingPunct="1">
              <a:spcBef>
                <a:spcPct val="0"/>
              </a:spcBef>
              <a:buFontTx/>
              <a:buNone/>
            </a:pPr>
            <a:endParaRPr lang="en-US" altLang="en-US" sz="1800" dirty="0">
              <a:solidFill>
                <a:srgbClr val="000000"/>
              </a:solidFill>
            </a:endParaRPr>
          </a:p>
          <a:p>
            <a:pPr eaLnBrk="1" hangingPunct="1">
              <a:spcBef>
                <a:spcPct val="0"/>
              </a:spcBef>
              <a:buFontTx/>
              <a:buNone/>
            </a:pPr>
            <a:r>
              <a:rPr lang="en-US" altLang="en-US" sz="3600" dirty="0">
                <a:solidFill>
                  <a:srgbClr val="000000"/>
                </a:solidFill>
              </a:rPr>
              <a:t>Do you copy intellectual property without license or permission—books, papers, software?</a:t>
            </a:r>
          </a:p>
        </p:txBody>
      </p:sp>
      <p:sp>
        <p:nvSpPr>
          <p:cNvPr id="2621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7E41571-F604-49A7-A21B-089A8CF2D4BA}" type="slidenum">
              <a:rPr lang="en-US" altLang="en-US" sz="1200">
                <a:solidFill>
                  <a:srgbClr val="898989"/>
                </a:solidFill>
              </a:rPr>
              <a:pPr>
                <a:spcBef>
                  <a:spcPct val="0"/>
                </a:spcBef>
                <a:buFontTx/>
                <a:buNone/>
              </a:pPr>
              <a:t>171</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243876427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1"/>
          <p:cNvSpPr>
            <a:spLocks noChangeArrowheads="1"/>
          </p:cNvSpPr>
          <p:nvPr/>
        </p:nvSpPr>
        <p:spPr bwMode="auto">
          <a:xfrm>
            <a:off x="457200" y="508000"/>
            <a:ext cx="82915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FF0000"/>
                </a:solidFill>
              </a:rPr>
              <a:t>Fact or fiction: do you</a:t>
            </a:r>
          </a:p>
          <a:p>
            <a:pPr eaLnBrk="1" hangingPunct="1">
              <a:spcBef>
                <a:spcPct val="0"/>
              </a:spcBef>
              <a:buFontTx/>
              <a:buNone/>
            </a:pPr>
            <a:endParaRPr lang="en-US" altLang="en-US" sz="3600" dirty="0">
              <a:solidFill>
                <a:srgbClr val="000000"/>
              </a:solidFill>
            </a:endParaRPr>
          </a:p>
          <a:p>
            <a:pPr eaLnBrk="1" hangingPunct="1">
              <a:spcBef>
                <a:spcPct val="0"/>
              </a:spcBef>
              <a:buFontTx/>
              <a:buNone/>
            </a:pPr>
            <a:r>
              <a:rPr lang="en-US" altLang="en-US" sz="3600" dirty="0">
                <a:solidFill>
                  <a:srgbClr val="000000"/>
                </a:solidFill>
              </a:rPr>
              <a:t>Occasionally bestow false praise?</a:t>
            </a:r>
          </a:p>
          <a:p>
            <a:pPr eaLnBrk="1" hangingPunct="1">
              <a:spcBef>
                <a:spcPct val="0"/>
              </a:spcBef>
              <a:buFontTx/>
              <a:buNone/>
            </a:pPr>
            <a:endParaRPr lang="en-US" altLang="en-US" sz="1800" dirty="0">
              <a:solidFill>
                <a:srgbClr val="000000"/>
              </a:solidFill>
            </a:endParaRPr>
          </a:p>
          <a:p>
            <a:pPr eaLnBrk="1" hangingPunct="1">
              <a:spcBef>
                <a:spcPct val="0"/>
              </a:spcBef>
              <a:buFontTx/>
              <a:buNone/>
            </a:pPr>
            <a:r>
              <a:rPr lang="en-US" altLang="en-US" sz="3600" dirty="0">
                <a:solidFill>
                  <a:srgbClr val="000000"/>
                </a:solidFill>
              </a:rPr>
              <a:t>Occasionally withhold information?</a:t>
            </a:r>
          </a:p>
          <a:p>
            <a:pPr eaLnBrk="1" hangingPunct="1">
              <a:spcBef>
                <a:spcPct val="0"/>
              </a:spcBef>
              <a:buFontTx/>
              <a:buNone/>
            </a:pPr>
            <a:endParaRPr lang="en-US" altLang="en-US" sz="1800" dirty="0">
              <a:solidFill>
                <a:srgbClr val="000000"/>
              </a:solidFill>
            </a:endParaRPr>
          </a:p>
          <a:p>
            <a:pPr eaLnBrk="1" hangingPunct="1">
              <a:spcBef>
                <a:spcPct val="0"/>
              </a:spcBef>
              <a:buFontTx/>
              <a:buNone/>
            </a:pPr>
            <a:r>
              <a:rPr lang="en-US" altLang="en-US" sz="3600" dirty="0">
                <a:solidFill>
                  <a:srgbClr val="000000"/>
                </a:solidFill>
              </a:rPr>
              <a:t>Often withhold acknowledgements?</a:t>
            </a:r>
          </a:p>
          <a:p>
            <a:pPr eaLnBrk="1" hangingPunct="1">
              <a:spcBef>
                <a:spcPct val="0"/>
              </a:spcBef>
              <a:buFontTx/>
              <a:buNone/>
            </a:pPr>
            <a:endParaRPr lang="en-US" altLang="en-US" sz="1800" dirty="0">
              <a:solidFill>
                <a:srgbClr val="000000"/>
              </a:solidFill>
            </a:endParaRPr>
          </a:p>
          <a:p>
            <a:pPr eaLnBrk="1" hangingPunct="1">
              <a:spcBef>
                <a:spcPct val="0"/>
              </a:spcBef>
              <a:buFontTx/>
              <a:buNone/>
            </a:pPr>
            <a:r>
              <a:rPr lang="en-US" altLang="en-US" sz="3600" dirty="0">
                <a:solidFill>
                  <a:srgbClr val="000000"/>
                </a:solidFill>
              </a:rPr>
              <a:t>Do you copy intellectual property without license or permission—books, papers, software—</a:t>
            </a:r>
            <a:r>
              <a:rPr lang="en-US" altLang="en-US" sz="3600" b="1" dirty="0">
                <a:solidFill>
                  <a:srgbClr val="FF0000"/>
                </a:solidFill>
              </a:rPr>
              <a:t>and even boast about it</a:t>
            </a:r>
            <a:r>
              <a:rPr lang="en-US" altLang="en-US" sz="3600" dirty="0">
                <a:solidFill>
                  <a:srgbClr val="000000"/>
                </a:solidFill>
              </a:rPr>
              <a:t>?</a:t>
            </a:r>
          </a:p>
        </p:txBody>
      </p:sp>
      <p:sp>
        <p:nvSpPr>
          <p:cNvPr id="2641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ACEFCED6-91B1-4E08-B4AE-A4A91A4CA900}" type="slidenum">
              <a:rPr lang="en-US" altLang="en-US" sz="1200">
                <a:solidFill>
                  <a:srgbClr val="898989"/>
                </a:solidFill>
              </a:rPr>
              <a:pPr>
                <a:spcBef>
                  <a:spcPct val="0"/>
                </a:spcBef>
                <a:buFontTx/>
                <a:buNone/>
              </a:pPr>
              <a:t>172</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158349698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1"/>
          <p:cNvSpPr>
            <a:spLocks noGrp="1"/>
          </p:cNvSpPr>
          <p:nvPr>
            <p:ph type="ctrTitle"/>
          </p:nvPr>
        </p:nvSpPr>
        <p:spPr/>
        <p:txBody>
          <a:bodyPr>
            <a:normAutofit fontScale="90000"/>
          </a:bodyPr>
          <a:lstStyle/>
          <a:p>
            <a:pPr eaLnBrk="1" hangingPunct="1"/>
            <a:r>
              <a:rPr lang="en-CA" altLang="en-US" dirty="0" smtClean="0">
                <a:latin typeface="Arial" panose="020B0604020202020204" pitchFamily="34" charset="0"/>
                <a:cs typeface="Arial" panose="020B0604020202020204" pitchFamily="34" charset="0"/>
              </a:rPr>
              <a:t>It’s not my fault.</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They made me do it.</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Hey, everyone does it.</a:t>
            </a:r>
            <a:endParaRPr lang="en-US" altLang="en-US" b="1" dirty="0" smtClean="0">
              <a:solidFill>
                <a:srgbClr val="FF0000"/>
              </a:solidFill>
              <a:latin typeface="Arial" panose="020B0604020202020204" pitchFamily="34" charset="0"/>
              <a:cs typeface="Arial" panose="020B0604020202020204" pitchFamily="34" charset="0"/>
            </a:endParaRP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231111464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1"/>
          <p:cNvSpPr>
            <a:spLocks noGrp="1"/>
          </p:cNvSpPr>
          <p:nvPr>
            <p:ph type="ctrTitle"/>
          </p:nvPr>
        </p:nvSpPr>
        <p:spPr/>
        <p:txBody>
          <a:bodyPr/>
          <a:lstStyle/>
          <a:p>
            <a:r>
              <a:rPr lang="en-US" altLang="en-US" dirty="0" smtClean="0">
                <a:latin typeface="Arial" panose="020B0604020202020204" pitchFamily="34" charset="0"/>
                <a:cs typeface="Arial" panose="020B0604020202020204" pitchFamily="34" charset="0"/>
              </a:rPr>
              <a:t>WHAT’S YOUR EXPLANATION?</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155964924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ctrTitle"/>
          </p:nvPr>
        </p:nvSpPr>
        <p:spPr/>
        <p:txBody>
          <a:bodyPr>
            <a:normAutofit fontScale="90000"/>
          </a:bodyPr>
          <a:lstStyle/>
          <a:p>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“B</a:t>
            </a:r>
            <a:r>
              <a:rPr lang="en-US" dirty="0" err="1" smtClean="0">
                <a:latin typeface="Arial" panose="020B0604020202020204" pitchFamily="34" charset="0"/>
                <a:cs typeface="Arial" panose="020B0604020202020204" pitchFamily="34" charset="0"/>
              </a:rPr>
              <a:t>efore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you can </a:t>
            </a:r>
            <a:r>
              <a:rPr lang="en-US" dirty="0" smtClean="0">
                <a:latin typeface="Arial" panose="020B0604020202020204" pitchFamily="34" charset="0"/>
                <a:cs typeface="Arial" panose="020B0604020202020204" pitchFamily="34" charset="0"/>
              </a:rPr>
              <a:t>start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think outside the </a:t>
            </a:r>
            <a:r>
              <a:rPr lang="en-US" dirty="0" smtClean="0">
                <a:latin typeface="Arial" panose="020B0604020202020204" pitchFamily="34" charset="0"/>
                <a:cs typeface="Arial" panose="020B0604020202020204" pitchFamily="34" charset="0"/>
              </a:rPr>
              <a:t>box</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you </a:t>
            </a:r>
            <a:r>
              <a:rPr lang="en-US" dirty="0">
                <a:latin typeface="Arial" panose="020B0604020202020204" pitchFamily="34" charset="0"/>
                <a:cs typeface="Arial" panose="020B0604020202020204" pitchFamily="34" charset="0"/>
              </a:rPr>
              <a:t>have to figure </a:t>
            </a:r>
            <a:r>
              <a:rPr lang="en-US" dirty="0" smtClean="0">
                <a:latin typeface="Arial" panose="020B0604020202020204" pitchFamily="34" charset="0"/>
                <a:cs typeface="Arial" panose="020B0604020202020204" pitchFamily="34" charset="0"/>
              </a:rPr>
              <a:t>out</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who’s </a:t>
            </a:r>
            <a:r>
              <a:rPr lang="en-US" dirty="0">
                <a:latin typeface="Arial" panose="020B0604020202020204" pitchFamily="34" charset="0"/>
                <a:cs typeface="Arial" panose="020B0604020202020204" pitchFamily="34" charset="0"/>
              </a:rPr>
              <a:t>holding down the </a:t>
            </a:r>
            <a:r>
              <a:rPr lang="en-US" dirty="0" smtClean="0">
                <a:latin typeface="Arial" panose="020B0604020202020204" pitchFamily="34" charset="0"/>
                <a:cs typeface="Arial" panose="020B0604020202020204" pitchFamily="34" charset="0"/>
              </a:rPr>
              <a:t>lid”</a:t>
            </a:r>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t>
            </a:r>
            <a:r>
              <a:rPr lang="en-US" altLang="en-US" sz="2200" dirty="0" smtClean="0">
                <a:latin typeface="Arial" panose="020B0604020202020204" pitchFamily="34" charset="0"/>
                <a:cs typeface="Arial" panose="020B0604020202020204" pitchFamily="34" charset="0"/>
              </a:rPr>
              <a:t>—John Bandler, 2016</a:t>
            </a:r>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t>
            </a:r>
            <a:endParaRPr lang="en-US" altLang="en-US" sz="2200" b="1" dirty="0" smtClean="0">
              <a:latin typeface="Arial" panose="020B0604020202020204" pitchFamily="34" charset="0"/>
              <a:cs typeface="Arial" panose="020B0604020202020204" pitchFamily="34" charset="0"/>
            </a:endParaRP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2016 </a:t>
            </a:r>
            <a:endParaRPr lang="en-CA" altLang="en-US" sz="1200" dirty="0">
              <a:solidFill>
                <a:prstClr val="black"/>
              </a:solidFill>
            </a:endParaRPr>
          </a:p>
        </p:txBody>
      </p:sp>
    </p:spTree>
    <p:extLst>
      <p:ext uri="{BB962C8B-B14F-4D97-AF65-F5344CB8AC3E}">
        <p14:creationId xmlns:p14="http://schemas.microsoft.com/office/powerpoint/2010/main" val="190014622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ACKNOWLEDGEMENTS</a:t>
            </a:r>
          </a:p>
        </p:txBody>
      </p:sp>
    </p:spTree>
    <p:extLst>
      <p:ext uri="{BB962C8B-B14F-4D97-AF65-F5344CB8AC3E}">
        <p14:creationId xmlns:p14="http://schemas.microsoft.com/office/powerpoint/2010/main" val="43741916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457200" y="508000"/>
            <a:ext cx="8147050"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dirty="0" smtClean="0">
                <a:solidFill>
                  <a:prstClr val="black"/>
                </a:solidFill>
                <a:latin typeface="Arial" charset="0"/>
              </a:rPr>
              <a:t>Special Acknowledgements</a:t>
            </a:r>
            <a:endParaRPr lang="en-US" altLang="en-US" sz="2400" b="1"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b="1" dirty="0">
              <a:solidFill>
                <a:prstClr val="black"/>
              </a:solidFill>
              <a:latin typeface="Arial" charset="0"/>
            </a:endParaRPr>
          </a:p>
          <a:p>
            <a:pPr>
              <a:spcBef>
                <a:spcPct val="0"/>
              </a:spcBef>
              <a:buFontTx/>
              <a:buNone/>
            </a:pPr>
            <a:endParaRPr lang="en-US" altLang="en-US" sz="2400" dirty="0" smtClean="0">
              <a:solidFill>
                <a:prstClr val="black"/>
              </a:solidFill>
              <a:latin typeface="Arial" charset="0"/>
            </a:endParaRPr>
          </a:p>
          <a:p>
            <a:pPr>
              <a:spcBef>
                <a:spcPct val="0"/>
              </a:spcBef>
              <a:buFontTx/>
              <a:buNone/>
            </a:pPr>
            <a:r>
              <a:rPr lang="en-US" altLang="en-US" sz="2000" dirty="0" smtClean="0">
                <a:solidFill>
                  <a:prstClr val="black"/>
                </a:solidFill>
                <a:latin typeface="Arial" charset="0"/>
              </a:rPr>
              <a:t>John Vlachopoulos      Erin Kiley         Ana Kovacevic      Barbara Fenesi</a:t>
            </a:r>
            <a:endParaRPr lang="en-US" altLang="en-US" sz="2000" b="1" dirty="0">
              <a:solidFill>
                <a:prstClr val="black"/>
              </a:solidFill>
              <a:latin typeface="Arial" charset="0"/>
            </a:endParaRPr>
          </a:p>
          <a:p>
            <a:pPr>
              <a:spcBef>
                <a:spcPct val="0"/>
              </a:spcBef>
              <a:buFontTx/>
              <a:buNone/>
            </a:pPr>
            <a:endParaRPr lang="en-US" altLang="en-US" sz="2400" b="1" dirty="0">
              <a:solidFill>
                <a:prstClr val="black"/>
              </a:solidFill>
              <a:latin typeface="Arial" charset="0"/>
            </a:endParaRPr>
          </a:p>
          <a:p>
            <a:pPr>
              <a:spcBef>
                <a:spcPct val="0"/>
              </a:spcBef>
              <a:buFont typeface="Arial" charset="0"/>
              <a:buNone/>
            </a:pPr>
            <a:r>
              <a:rPr lang="en-US" altLang="en-US" sz="2400" b="1" dirty="0" smtClean="0">
                <a:solidFill>
                  <a:prstClr val="black"/>
                </a:solidFill>
                <a:latin typeface="Arial" charset="0"/>
              </a:rPr>
              <a:t>Acknowledgements </a:t>
            </a:r>
            <a:r>
              <a:rPr lang="en-US" altLang="en-US" sz="2400" dirty="0" smtClean="0">
                <a:solidFill>
                  <a:prstClr val="black"/>
                </a:solidFill>
                <a:latin typeface="Arial" charset="0"/>
              </a:rPr>
              <a:t>Gregory Atkinson, Beth Bandler, </a:t>
            </a:r>
            <a:r>
              <a:rPr lang="en-CA" altLang="en-US" sz="2400" dirty="0" smtClean="0">
                <a:solidFill>
                  <a:prstClr val="black"/>
                </a:solidFill>
                <a:latin typeface="Arial" charset="0"/>
              </a:rPr>
              <a:t>Farzad </a:t>
            </a:r>
            <a:r>
              <a:rPr lang="en-CA" altLang="en-US" sz="2400" dirty="0">
                <a:solidFill>
                  <a:prstClr val="black"/>
                </a:solidFill>
                <a:latin typeface="Arial" charset="0"/>
              </a:rPr>
              <a:t>Foroutan, </a:t>
            </a:r>
            <a:r>
              <a:rPr lang="en-CA" altLang="en-US" sz="2400" dirty="0" smtClean="0">
                <a:solidFill>
                  <a:prstClr val="black"/>
                </a:solidFill>
                <a:latin typeface="Arial" charset="0"/>
              </a:rPr>
              <a:t>Michelle </a:t>
            </a:r>
            <a:r>
              <a:rPr lang="en-CA" altLang="en-US" sz="2400" dirty="0" err="1" smtClean="0">
                <a:solidFill>
                  <a:prstClr val="black"/>
                </a:solidFill>
                <a:latin typeface="Arial" charset="0"/>
              </a:rPr>
              <a:t>Ogrodnik</a:t>
            </a:r>
            <a:r>
              <a:rPr lang="en-CA" altLang="en-US" sz="2400" dirty="0">
                <a:solidFill>
                  <a:prstClr val="black"/>
                </a:solidFill>
                <a:latin typeface="Arial" charset="0"/>
              </a:rPr>
              <a:t>, Daniel </a:t>
            </a:r>
            <a:r>
              <a:rPr lang="en-CA" altLang="en-US" sz="2400" dirty="0" smtClean="0">
                <a:solidFill>
                  <a:prstClr val="black"/>
                </a:solidFill>
                <a:latin typeface="Arial" charset="0"/>
              </a:rPr>
              <a:t>Tajik</a:t>
            </a:r>
            <a:endParaRPr lang="en-US" altLang="en-US" sz="2400" dirty="0">
              <a:solidFill>
                <a:prstClr val="black"/>
              </a:solidFill>
              <a:latin typeface="Arial" charset="0"/>
            </a:endParaRPr>
          </a:p>
          <a:p>
            <a:pPr>
              <a:spcBef>
                <a:spcPct val="0"/>
              </a:spcBef>
              <a:buFontTx/>
              <a:buNone/>
            </a:pPr>
            <a:endParaRPr lang="en-US" altLang="en-US" sz="2400" dirty="0" smtClean="0">
              <a:solidFill>
                <a:prstClr val="black"/>
              </a:solidFill>
              <a:latin typeface="Arial" charset="0"/>
            </a:endParaRPr>
          </a:p>
          <a:p>
            <a:pPr>
              <a:spcBef>
                <a:spcPct val="0"/>
              </a:spcBef>
              <a:buFontTx/>
              <a:buNone/>
            </a:pPr>
            <a:r>
              <a:rPr lang="en-US" altLang="en-US" sz="2400" b="1" dirty="0" smtClean="0">
                <a:solidFill>
                  <a:prstClr val="black"/>
                </a:solidFill>
                <a:latin typeface="Arial" charset="0"/>
              </a:rPr>
              <a:t>Thanks For The Invitation</a:t>
            </a:r>
            <a:r>
              <a:rPr lang="en-US" altLang="en-US" sz="2400" dirty="0" smtClean="0">
                <a:solidFill>
                  <a:prstClr val="black"/>
                </a:solidFill>
                <a:latin typeface="Arial" charset="0"/>
              </a:rPr>
              <a:t> Jonathan Boulanger,</a:t>
            </a:r>
          </a:p>
          <a:p>
            <a:pPr>
              <a:spcBef>
                <a:spcPct val="0"/>
              </a:spcBef>
              <a:buFont typeface="Arial" charset="0"/>
              <a:buNone/>
            </a:pPr>
            <a:r>
              <a:rPr lang="en-US" altLang="en-US" sz="2400" dirty="0">
                <a:solidFill>
                  <a:prstClr val="black"/>
                </a:solidFill>
                <a:latin typeface="Arial" charset="0"/>
              </a:rPr>
              <a:t>Patricia </a:t>
            </a:r>
            <a:r>
              <a:rPr lang="en-US" altLang="en-US" sz="2400" dirty="0" err="1">
                <a:solidFill>
                  <a:prstClr val="black"/>
                </a:solidFill>
                <a:latin typeface="Arial" charset="0"/>
              </a:rPr>
              <a:t>Kousoulas</a:t>
            </a:r>
            <a:endParaRPr lang="en-US" altLang="en-US" sz="2400" dirty="0">
              <a:solidFill>
                <a:prstClr val="black"/>
              </a:solidFill>
              <a:latin typeface="Arial" charset="0"/>
            </a:endParaRPr>
          </a:p>
          <a:p>
            <a:pPr>
              <a:spcBef>
                <a:spcPct val="0"/>
              </a:spcBef>
              <a:buFontTx/>
              <a:buNone/>
            </a:pPr>
            <a:endParaRPr lang="en-US" altLang="en-US" sz="2400" dirty="0" smtClean="0">
              <a:solidFill>
                <a:prstClr val="black"/>
              </a:solidFill>
              <a:latin typeface="Arial" charset="0"/>
            </a:endParaRPr>
          </a:p>
          <a:p>
            <a:pPr>
              <a:spcBef>
                <a:spcPct val="0"/>
              </a:spcBef>
              <a:buFontTx/>
              <a:buNone/>
            </a:pPr>
            <a:endParaRPr lang="en-US" altLang="en-US" sz="2400" dirty="0" smtClean="0">
              <a:solidFill>
                <a:prstClr val="black"/>
              </a:solidFill>
              <a:latin typeface="Arial" charset="0"/>
            </a:endParaRPr>
          </a:p>
        </p:txBody>
      </p:sp>
      <p:sp>
        <p:nvSpPr>
          <p:cNvPr id="2836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E3B4C3C-4EBE-4142-B98D-67432EF775C5}" type="slidenum">
              <a:rPr lang="en-US" altLang="en-US" sz="1200">
                <a:solidFill>
                  <a:srgbClr val="898989"/>
                </a:solidFill>
                <a:latin typeface="Arial" charset="0"/>
              </a:rPr>
              <a:pPr>
                <a:spcBef>
                  <a:spcPct val="0"/>
                </a:spcBef>
                <a:buFontTx/>
                <a:buNone/>
              </a:pPr>
              <a:t>177</a:t>
            </a:fld>
            <a:endParaRPr lang="en-US" altLang="en-US" sz="1200">
              <a:solidFill>
                <a:srgbClr val="898989"/>
              </a:solidFill>
              <a:latin typeface="Arial" charset="0"/>
            </a:endParaRPr>
          </a:p>
        </p:txBody>
      </p:sp>
      <p:pic>
        <p:nvPicPr>
          <p:cNvPr id="283652" name="Picture 2" descr="C:\BACKUP-PC-BANDLER-03\F_drive\John's Powerpoint\John_Vlachopoulos_2007\John_Vlachopo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94" y="999458"/>
            <a:ext cx="1771766" cy="235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6947098" y="3789040"/>
            <a:ext cx="1657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20" rIns="91433" bIns="4572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CA" altLang="en-US" sz="1200" dirty="0" smtClean="0">
                <a:solidFill>
                  <a:prstClr val="black"/>
                </a:solidFill>
              </a:rPr>
              <a:t>Photos: </a:t>
            </a:r>
            <a:r>
              <a:rPr lang="en-CA" altLang="en-US" sz="1200" dirty="0">
                <a:solidFill>
                  <a:prstClr val="black"/>
                </a:solidFill>
              </a:rPr>
              <a:t>John Bandler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996590"/>
            <a:ext cx="1576259" cy="235753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4675" y="996590"/>
            <a:ext cx="1563309" cy="2347283"/>
          </a:xfrm>
          <a:prstGeom prst="rect">
            <a:avLst/>
          </a:prstGeom>
        </p:spPr>
      </p:pic>
      <p:sp>
        <p:nvSpPr>
          <p:cNvPr id="8"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2017 </a:t>
            </a:r>
            <a:endParaRPr lang="en-CA" altLang="en-US" sz="1200" dirty="0">
              <a:solidFill>
                <a:prstClr val="black"/>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4248" y="969845"/>
            <a:ext cx="1800200" cy="2400771"/>
          </a:xfrm>
          <a:prstGeom prst="rect">
            <a:avLst/>
          </a:prstGeom>
        </p:spPr>
      </p:pic>
    </p:spTree>
    <p:extLst>
      <p:ext uri="{BB962C8B-B14F-4D97-AF65-F5344CB8AC3E}">
        <p14:creationId xmlns:p14="http://schemas.microsoft.com/office/powerpoint/2010/main" val="69188367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le 1"/>
          <p:cNvSpPr>
            <a:spLocks noGrp="1"/>
          </p:cNvSpPr>
          <p:nvPr>
            <p:ph type="ctrTitle"/>
          </p:nvPr>
        </p:nvSpPr>
        <p:spPr>
          <a:xfrm>
            <a:off x="685800" y="2130432"/>
            <a:ext cx="7772400" cy="1470025"/>
          </a:xfrm>
        </p:spPr>
        <p:txBody>
          <a:bodyPr>
            <a:normAutofit fontScale="90000"/>
          </a:bodyPr>
          <a:lstStyle/>
          <a:p>
            <a:r>
              <a:rPr lang="fr-FR" dirty="0">
                <a:latin typeface="Arial" panose="020B0604020202020204" pitchFamily="34" charset="0"/>
                <a:cs typeface="Arial" panose="020B0604020202020204" pitchFamily="34" charset="0"/>
              </a:rPr>
              <a:t>MERCI BEAUCOUP</a:t>
            </a:r>
            <a:br>
              <a:rPr lang="fr-FR" dirty="0">
                <a:latin typeface="Arial" panose="020B0604020202020204" pitchFamily="34" charset="0"/>
                <a:cs typeface="Arial" panose="020B0604020202020204" pitchFamily="34" charset="0"/>
              </a:rPr>
            </a:br>
            <a:r>
              <a:rPr lang="fr-FR" dirty="0" smtClean="0">
                <a:latin typeface="Arial" panose="020B0604020202020204" pitchFamily="34" charset="0"/>
                <a:cs typeface="Arial" panose="020B0604020202020204" pitchFamily="34" charset="0"/>
              </a:rPr>
              <a:t>MUCHISIMAS GRACIAS</a:t>
            </a:r>
            <a:br>
              <a:rPr lang="fr-FR"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THANK YOU</a:t>
            </a:r>
            <a:br>
              <a:rPr lang="en-US" altLang="en-US" dirty="0" smtClean="0">
                <a:latin typeface="Arial" panose="020B0604020202020204" pitchFamily="34" charset="0"/>
                <a:cs typeface="Arial" panose="020B0604020202020204" pitchFamily="34" charset="0"/>
              </a:rPr>
            </a:br>
            <a:r>
              <a:rPr lang="en-US" altLang="en-US" dirty="0">
                <a:solidFill>
                  <a:prstClr val="black"/>
                </a:solidFill>
                <a:latin typeface="Arial" charset="0"/>
              </a:rPr>
              <a:t>T</a:t>
            </a:r>
            <a:r>
              <a:rPr lang="en-US" dirty="0" smtClean="0">
                <a:solidFill>
                  <a:prstClr val="black"/>
                </a:solidFill>
                <a:latin typeface="Arial" charset="0"/>
              </a:rPr>
              <a:t>he </a:t>
            </a:r>
            <a:r>
              <a:rPr lang="en-US" dirty="0" err="1" smtClean="0">
                <a:solidFill>
                  <a:prstClr val="black"/>
                </a:solidFill>
                <a:latin typeface="Arial" charset="0"/>
              </a:rPr>
              <a:t>Forge@Mac</a:t>
            </a:r>
            <a:r>
              <a:rPr lang="en-US" dirty="0" smtClean="0">
                <a:solidFill>
                  <a:prstClr val="black"/>
                </a:solidFill>
                <a:latin typeface="Arial" charset="0"/>
              </a:rPr>
              <a:t/>
            </a:r>
            <a:br>
              <a:rPr lang="en-US" dirty="0" smtClean="0">
                <a:solidFill>
                  <a:prstClr val="black"/>
                </a:solidFill>
                <a:latin typeface="Arial" charset="0"/>
              </a:rPr>
            </a:br>
            <a:r>
              <a:rPr lang="en-US" sz="2700" dirty="0" smtClean="0">
                <a:solidFill>
                  <a:prstClr val="black"/>
                </a:solidFill>
                <a:latin typeface="Arial" charset="0"/>
              </a:rPr>
              <a:t/>
            </a:r>
            <a:br>
              <a:rPr lang="en-US" sz="2700" dirty="0" smtClean="0">
                <a:solidFill>
                  <a:prstClr val="black"/>
                </a:solidFill>
                <a:latin typeface="Arial" charset="0"/>
              </a:rPr>
            </a:br>
            <a:r>
              <a:rPr lang="en-US" sz="2700" dirty="0">
                <a:solidFill>
                  <a:prstClr val="black"/>
                </a:solidFill>
                <a:latin typeface="Arial" charset="0"/>
              </a:rPr>
              <a:t/>
            </a:r>
            <a:br>
              <a:rPr lang="en-US" sz="2700" dirty="0">
                <a:solidFill>
                  <a:prstClr val="black"/>
                </a:solidFill>
                <a:latin typeface="Arial" charset="0"/>
              </a:rPr>
            </a:br>
            <a:r>
              <a:rPr lang="en-US" altLang="en-US" sz="2700" dirty="0">
                <a:solidFill>
                  <a:prstClr val="black"/>
                </a:solidFill>
                <a:latin typeface="Arial" charset="0"/>
              </a:rPr>
              <a:t/>
            </a:r>
            <a:br>
              <a:rPr lang="en-US" altLang="en-US" sz="2700" dirty="0">
                <a:solidFill>
                  <a:prstClr val="black"/>
                </a:solidFill>
                <a:latin typeface="Arial" charset="0"/>
              </a:rPr>
            </a:br>
            <a:r>
              <a:rPr lang="en-US" altLang="en-US" sz="2700" dirty="0" smtClean="0">
                <a:latin typeface="Arial" panose="020B0604020202020204" pitchFamily="34" charset="0"/>
                <a:cs typeface="Arial" panose="020B0604020202020204" pitchFamily="34" charset="0"/>
              </a:rPr>
              <a:t/>
            </a:r>
            <a:br>
              <a:rPr lang="en-US" altLang="en-US" sz="2700" dirty="0" smtClean="0">
                <a:latin typeface="Arial" panose="020B0604020202020204" pitchFamily="34" charset="0"/>
                <a:cs typeface="Arial" panose="020B0604020202020204" pitchFamily="34" charset="0"/>
              </a:rPr>
            </a:br>
            <a:endParaRPr lang="en-US" altLang="en-US" sz="2700" dirty="0" smtClean="0">
              <a:latin typeface="Arial" panose="020B0604020202020204" pitchFamily="34" charset="0"/>
              <a:cs typeface="Arial" panose="020B0604020202020204" pitchFamily="34" charset="0"/>
            </a:endParaRPr>
          </a:p>
        </p:txBody>
      </p:sp>
      <p:pic>
        <p:nvPicPr>
          <p:cNvPr id="3" name="Picture 2" descr="http://www.presidiocomponents.com/images/TradeShowImages/ims2016-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618" y="5319468"/>
            <a:ext cx="1702126" cy="9898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imarc-ieee.org/images/MTT-S_Logo-blue-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6498" y="5463484"/>
            <a:ext cx="981153" cy="718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upload.wikimedia.org/wikipedia/en/thumb/2/21/IEEE_logo.svg/1280px-IEEE_logo.svg.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712" y="5461903"/>
            <a:ext cx="2180762" cy="7101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oslogo_transparent"/>
          <p:cNvPicPr>
            <a:picLocks noChangeAspect="1" noChangeArrowheads="1"/>
          </p:cNvPicPr>
          <p:nvPr/>
        </p:nvPicPr>
        <p:blipFill>
          <a:blip r:embed="rId7" cstate="print"/>
          <a:srcRect/>
          <a:stretch>
            <a:fillRect/>
          </a:stretch>
        </p:blipFill>
        <p:spPr bwMode="auto">
          <a:xfrm>
            <a:off x="3176128" y="4481410"/>
            <a:ext cx="675792" cy="747411"/>
          </a:xfrm>
          <a:prstGeom prst="rect">
            <a:avLst/>
          </a:prstGeom>
          <a:noFill/>
          <a:ln w="9525">
            <a:noFill/>
            <a:miter lim="800000"/>
            <a:headEnd/>
            <a:tailEnd/>
          </a:ln>
        </p:spPr>
      </p:pic>
      <p:pic>
        <p:nvPicPr>
          <p:cNvPr id="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0123" y="4582709"/>
            <a:ext cx="2002037" cy="64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http://www.cs.unb.ca/%7Ebgn/resources/logos/nserc_crsng_hig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81235" y="3434814"/>
            <a:ext cx="1986709" cy="88203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future.mcmaster.ca/wp-content/uploads/FS_maroon3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944" y="3324351"/>
            <a:ext cx="1800200" cy="1112761"/>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08966" y="3308732"/>
            <a:ext cx="1008112"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2017 </a:t>
            </a:r>
            <a:endParaRPr lang="en-CA" altLang="en-US" sz="1200" dirty="0">
              <a:solidFill>
                <a:prstClr val="black"/>
              </a:solidFill>
            </a:endParaRPr>
          </a:p>
        </p:txBody>
      </p:sp>
    </p:spTree>
    <p:extLst>
      <p:ext uri="{BB962C8B-B14F-4D97-AF65-F5344CB8AC3E}">
        <p14:creationId xmlns:p14="http://schemas.microsoft.com/office/powerpoint/2010/main" val="115119952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RATE ME NOW</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ON A SCALE OF </a:t>
            </a:r>
            <a:r>
              <a:rPr lang="en-US" altLang="en-US" b="1" dirty="0" smtClean="0">
                <a:solidFill>
                  <a:srgbClr val="FF0000"/>
                </a:solidFill>
                <a:latin typeface="Arial" panose="020B0604020202020204" pitchFamily="34" charset="0"/>
                <a:cs typeface="Arial" panose="020B0604020202020204" pitchFamily="34" charset="0"/>
              </a:rPr>
              <a:t>0</a:t>
            </a:r>
            <a:r>
              <a:rPr lang="en-US" altLang="en-US" dirty="0" smtClean="0">
                <a:latin typeface="Arial" panose="020B0604020202020204" pitchFamily="34" charset="0"/>
                <a:cs typeface="Arial" panose="020B0604020202020204" pitchFamily="34" charset="0"/>
              </a:rPr>
              <a:t> TO </a:t>
            </a:r>
            <a:r>
              <a:rPr lang="en-US" altLang="en-US" b="1" dirty="0" smtClean="0">
                <a:solidFill>
                  <a:srgbClr val="FF00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30571009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ctrTitle"/>
          </p:nvPr>
        </p:nvSpPr>
        <p:spPr>
          <a:xfrm>
            <a:off x="685800" y="2130432"/>
            <a:ext cx="7772400" cy="1470025"/>
          </a:xfrm>
        </p:spPr>
        <p:txBody>
          <a:bodyPr>
            <a:normAutofit/>
          </a:bodyPr>
          <a:lstStyle/>
          <a:p>
            <a:r>
              <a:rPr lang="en-US" altLang="en-US" dirty="0" smtClean="0">
                <a:latin typeface="Arial" panose="020B0604020202020204" pitchFamily="34" charset="0"/>
                <a:cs typeface="Arial" panose="020B0604020202020204" pitchFamily="34" charset="0"/>
              </a:rPr>
              <a:t>HOW TO MAKE YOUR AUDIENCE WANT </a:t>
            </a:r>
            <a:r>
              <a:rPr lang="en-US" altLang="en-US" b="1" dirty="0" smtClean="0">
                <a:solidFill>
                  <a:srgbClr val="FF0000"/>
                </a:solidFill>
                <a:latin typeface="Arial" panose="020B0604020202020204" pitchFamily="34" charset="0"/>
                <a:cs typeface="Arial" panose="020B0604020202020204" pitchFamily="34" charset="0"/>
              </a:rPr>
              <a:t>LESS</a:t>
            </a:r>
          </a:p>
        </p:txBody>
      </p:sp>
      <p:sp>
        <p:nvSpPr>
          <p:cNvPr id="2" name="Slide Number Placeholder 1"/>
          <p:cNvSpPr>
            <a:spLocks noGrp="1"/>
          </p:cNvSpPr>
          <p:nvPr>
            <p:ph type="sldNum" sz="quarter" idx="10"/>
          </p:nvPr>
        </p:nvSpPr>
        <p:spPr/>
        <p:txBody>
          <a:bodyPr/>
          <a:lstStyle/>
          <a:p>
            <a:pPr>
              <a:defRPr/>
            </a:pPr>
            <a:fld id="{CCEC68DC-F228-4F24-B2D8-7FB82C633116}" type="slidenum">
              <a:rPr lang="en-US" altLang="en-US" smtClean="0">
                <a:solidFill>
                  <a:prstClr val="black">
                    <a:tint val="75000"/>
                  </a:prstClr>
                </a:solidFill>
                <a:latin typeface="Arial" panose="020B0604020202020204" pitchFamily="34" charset="0"/>
                <a:cs typeface="Arial" panose="020B0604020202020204" pitchFamily="34" charset="0"/>
              </a:rPr>
              <a:pPr>
                <a:defRPr/>
              </a:pPr>
              <a:t>18</a:t>
            </a:fld>
            <a:endParaRPr lang="en-US" altLang="en-US" dirty="0">
              <a:solidFill>
                <a:prstClr val="black">
                  <a:tint val="75000"/>
                </a:prstClr>
              </a:solidFill>
              <a:latin typeface="Arial" panose="020B0604020202020204" pitchFamily="34" charset="0"/>
              <a:cs typeface="Arial" panose="020B0604020202020204" pitchFamily="34"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2016</a:t>
            </a:r>
          </a:p>
        </p:txBody>
      </p:sp>
    </p:spTree>
    <p:extLst>
      <p:ext uri="{BB962C8B-B14F-4D97-AF65-F5344CB8AC3E}">
        <p14:creationId xmlns:p14="http://schemas.microsoft.com/office/powerpoint/2010/main" val="3253805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7" y="0"/>
            <a:ext cx="9143468" cy="6924973"/>
          </a:xfrm>
          <a:prstGeom prst="rect">
            <a:avLst/>
          </a:prstGeom>
          <a:solidFill>
            <a:srgbClr val="7030A0">
              <a:alpha val="45000"/>
            </a:srgbClr>
          </a:solidFill>
        </p:spPr>
        <p:txBody>
          <a:bodyPr wrap="square" rtlCol="0">
            <a:spAutoFit/>
          </a:bodyPr>
          <a:lstStyle/>
          <a:p>
            <a:r>
              <a:rPr lang="en-CA" sz="9600" dirty="0" smtClean="0">
                <a:solidFill>
                  <a:prstClr val="black">
                    <a:alpha val="43000"/>
                  </a:prstClr>
                </a:solidFill>
                <a:latin typeface="Arial" panose="020B0604020202020204" pitchFamily="34" charset="0"/>
                <a:cs typeface="Arial" panose="020B0604020202020204" pitchFamily="34" charset="0"/>
              </a:rPr>
              <a:t>	this is an</a:t>
            </a:r>
          </a:p>
          <a:p>
            <a:r>
              <a:rPr lang="en-CA" sz="9600" dirty="0" smtClean="0">
                <a:solidFill>
                  <a:prstClr val="black">
                    <a:alpha val="43000"/>
                  </a:prstClr>
                </a:solidFill>
                <a:latin typeface="Arial" panose="020B0604020202020204" pitchFamily="34" charset="0"/>
                <a:cs typeface="Arial" panose="020B0604020202020204" pitchFamily="34" charset="0"/>
              </a:rPr>
              <a:t>	</a:t>
            </a:r>
            <a:r>
              <a:rPr lang="en-CA" sz="9600" dirty="0" err="1" smtClean="0">
                <a:solidFill>
                  <a:prstClr val="black">
                    <a:alpha val="43000"/>
                  </a:prstClr>
                </a:solidFill>
                <a:latin typeface="Arial" panose="020B0604020202020204" pitchFamily="34" charset="0"/>
                <a:cs typeface="Arial" panose="020B0604020202020204" pitchFamily="34" charset="0"/>
              </a:rPr>
              <a:t>unnecessery</a:t>
            </a:r>
            <a:endParaRPr lang="en-CA" sz="9600" dirty="0" smtClean="0">
              <a:solidFill>
                <a:prstClr val="black">
                  <a:alpha val="43000"/>
                </a:prstClr>
              </a:solidFill>
              <a:latin typeface="Arial" panose="020B0604020202020204" pitchFamily="34" charset="0"/>
              <a:cs typeface="Arial" panose="020B0604020202020204" pitchFamily="34" charset="0"/>
            </a:endParaRPr>
          </a:p>
          <a:p>
            <a:r>
              <a:rPr lang="en-CA" sz="9600" dirty="0" smtClean="0">
                <a:solidFill>
                  <a:prstClr val="black">
                    <a:alpha val="43000"/>
                  </a:prstClr>
                </a:solidFill>
                <a:latin typeface="Arial" panose="020B0604020202020204" pitchFamily="34" charset="0"/>
                <a:cs typeface="Arial" panose="020B0604020202020204" pitchFamily="34" charset="0"/>
              </a:rPr>
              <a:t>	and distracting</a:t>
            </a:r>
          </a:p>
          <a:p>
            <a:r>
              <a:rPr lang="en-CA" sz="9600" dirty="0" smtClean="0">
                <a:solidFill>
                  <a:prstClr val="black">
                    <a:alpha val="43000"/>
                  </a:prstClr>
                </a:solidFill>
                <a:latin typeface="Arial" panose="020B0604020202020204" pitchFamily="34" charset="0"/>
                <a:cs typeface="Arial" panose="020B0604020202020204" pitchFamily="34" charset="0"/>
              </a:rPr>
              <a:t>	template</a:t>
            </a:r>
          </a:p>
          <a:p>
            <a:endParaRPr lang="en-CA" sz="6000" dirty="0" smtClean="0">
              <a:solidFill>
                <a:prstClr val="black">
                  <a:alpha val="43000"/>
                </a:prstClr>
              </a:solidFill>
              <a:latin typeface="Arial" panose="020B0604020202020204" pitchFamily="34" charset="0"/>
              <a:cs typeface="Arial" panose="020B0604020202020204" pitchFamily="34" charset="0"/>
            </a:endParaRPr>
          </a:p>
        </p:txBody>
      </p:sp>
      <p:sp>
        <p:nvSpPr>
          <p:cNvPr id="2273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28BF381-84F8-48DC-BDB2-C3A02764CC43}" type="slidenum">
              <a:rPr lang="en-US" altLang="en-US" sz="1200">
                <a:solidFill>
                  <a:srgbClr val="898989"/>
                </a:solidFill>
                <a:latin typeface="Arial" charset="0"/>
              </a:rPr>
              <a:pPr>
                <a:spcBef>
                  <a:spcPct val="0"/>
                </a:spcBef>
                <a:buFontTx/>
                <a:buNone/>
              </a:pPr>
              <a:t>19</a:t>
            </a:fld>
            <a:endParaRPr lang="en-US" altLang="en-US" sz="1200">
              <a:solidFill>
                <a:srgbClr val="898989"/>
              </a:solidFill>
              <a:latin typeface="Arial" charset="0"/>
            </a:endParaRPr>
          </a:p>
        </p:txBody>
      </p:sp>
      <p:sp>
        <p:nvSpPr>
          <p:cNvPr id="5" name="TextBox 4"/>
          <p:cNvSpPr txBox="1"/>
          <p:nvPr/>
        </p:nvSpPr>
        <p:spPr>
          <a:xfrm>
            <a:off x="6516216" y="90498"/>
            <a:ext cx="2511896" cy="1754326"/>
          </a:xfrm>
          <a:prstGeom prst="rect">
            <a:avLst/>
          </a:prstGeom>
          <a:solidFill>
            <a:srgbClr val="FFC000">
              <a:alpha val="31000"/>
            </a:srgbClr>
          </a:solidFill>
          <a:ln w="127000" cmpd="sng">
            <a:solidFill>
              <a:srgbClr val="00B050"/>
            </a:solidFill>
          </a:ln>
        </p:spPr>
        <p:txBody>
          <a:bodyPr wrap="square" rtlCol="0">
            <a:spAutoFit/>
          </a:bodyPr>
          <a:lstStyle/>
          <a:p>
            <a:pPr algn="ctr"/>
            <a:r>
              <a:rPr lang="en-CA" sz="3600" dirty="0" smtClean="0">
                <a:solidFill>
                  <a:srgbClr val="FF0000"/>
                </a:solidFill>
                <a:latin typeface="Times New Roman" panose="02020603050405020304" pitchFamily="18" charset="0"/>
                <a:cs typeface="Times New Roman" panose="02020603050405020304" pitchFamily="18" charset="0"/>
              </a:rPr>
              <a:t>avoid distracting logos</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27330" name="Rectangle 2"/>
          <p:cNvSpPr>
            <a:spLocks noChangeArrowheads="1"/>
          </p:cNvSpPr>
          <p:nvPr/>
        </p:nvSpPr>
        <p:spPr bwMode="auto">
          <a:xfrm>
            <a:off x="457200" y="508000"/>
            <a:ext cx="814705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srgbClr val="000000"/>
                </a:solidFill>
                <a:latin typeface="Arial" charset="0"/>
              </a:rPr>
              <a:t>avoid</a:t>
            </a:r>
          </a:p>
          <a:p>
            <a:pPr>
              <a:spcBef>
                <a:spcPct val="0"/>
              </a:spcBef>
              <a:buFontTx/>
              <a:buNone/>
            </a:pPr>
            <a:endParaRPr lang="en-US" altLang="en-US" sz="4800" b="1" dirty="0" smtClean="0">
              <a:solidFill>
                <a:srgbClr val="000000"/>
              </a:solidFill>
              <a:latin typeface="Arial" charset="0"/>
            </a:endParaRPr>
          </a:p>
          <a:p>
            <a:pPr>
              <a:spcBef>
                <a:spcPct val="0"/>
              </a:spcBef>
              <a:buFontTx/>
              <a:buNone/>
            </a:pPr>
            <a:r>
              <a:rPr lang="en-US" altLang="en-US" sz="4800" b="1" dirty="0" smtClean="0">
                <a:solidFill>
                  <a:srgbClr val="000000"/>
                </a:solidFill>
                <a:latin typeface="Arial" charset="0"/>
              </a:rPr>
              <a:t>(distracting) templates</a:t>
            </a:r>
          </a:p>
          <a:p>
            <a:pPr>
              <a:spcBef>
                <a:spcPct val="0"/>
              </a:spcBef>
              <a:buFontTx/>
              <a:buNone/>
            </a:pPr>
            <a:endParaRPr lang="en-US" altLang="en-US" sz="4800" b="1" dirty="0" smtClean="0">
              <a:solidFill>
                <a:srgbClr val="000000"/>
              </a:solidFill>
              <a:latin typeface="Arial" charset="0"/>
            </a:endParaRPr>
          </a:p>
        </p:txBody>
      </p:sp>
      <p:sp>
        <p:nvSpPr>
          <p:cNvPr id="6" name="TextBox 5"/>
          <p:cNvSpPr txBox="1"/>
          <p:nvPr/>
        </p:nvSpPr>
        <p:spPr>
          <a:xfrm>
            <a:off x="115888" y="5013176"/>
            <a:ext cx="2511896" cy="1754326"/>
          </a:xfrm>
          <a:prstGeom prst="rect">
            <a:avLst/>
          </a:prstGeom>
          <a:solidFill>
            <a:srgbClr val="FFC000">
              <a:alpha val="31000"/>
            </a:srgbClr>
          </a:solidFill>
          <a:ln w="127000" cmpd="sng">
            <a:solidFill>
              <a:srgbClr val="00B050"/>
            </a:solidFill>
          </a:ln>
        </p:spPr>
        <p:txBody>
          <a:bodyPr wrap="square" rtlCol="0">
            <a:spAutoFit/>
          </a:bodyPr>
          <a:lstStyle/>
          <a:p>
            <a:pPr algn="ctr"/>
            <a:r>
              <a:rPr lang="en-CA" sz="3600" dirty="0" smtClean="0">
                <a:solidFill>
                  <a:srgbClr val="FF0000"/>
                </a:solidFill>
                <a:latin typeface="Times New Roman" panose="02020603050405020304" pitchFamily="18" charset="0"/>
                <a:cs typeface="Times New Roman" panose="02020603050405020304" pitchFamily="18" charset="0"/>
              </a:rPr>
              <a:t>avoid distracting logos</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2016 </a:t>
            </a:r>
          </a:p>
        </p:txBody>
      </p:sp>
    </p:spTree>
    <p:extLst>
      <p:ext uri="{BB962C8B-B14F-4D97-AF65-F5344CB8AC3E}">
        <p14:creationId xmlns:p14="http://schemas.microsoft.com/office/powerpoint/2010/main" val="2863241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143000" y="1143000"/>
            <a:ext cx="7532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ct val="0"/>
              </a:spcBef>
              <a:buFontTx/>
              <a:buNone/>
            </a:pPr>
            <a:endParaRPr lang="en-US" altLang="en-US" sz="2400"/>
          </a:p>
        </p:txBody>
      </p:sp>
      <p:sp>
        <p:nvSpPr>
          <p:cNvPr id="1146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CCEDFEDA-D45C-4960-8DD4-053758BF0CD6}" type="slidenum">
              <a:rPr lang="en-US" altLang="en-US" sz="1200">
                <a:solidFill>
                  <a:srgbClr val="898989"/>
                </a:solidFill>
              </a:rPr>
              <a:pPr>
                <a:spcBef>
                  <a:spcPct val="0"/>
                </a:spcBef>
                <a:buFontTx/>
                <a:buNone/>
              </a:pPr>
              <a:t>2</a:t>
            </a:fld>
            <a:endParaRPr lang="en-US" altLang="en-US" sz="1200">
              <a:solidFill>
                <a:srgbClr val="898989"/>
              </a:solidFill>
            </a:endParaRPr>
          </a:p>
        </p:txBody>
      </p:sp>
      <p:sp>
        <p:nvSpPr>
          <p:cNvPr id="114692" name="Rectangle 2"/>
          <p:cNvSpPr>
            <a:spLocks noChangeArrowheads="1"/>
          </p:cNvSpPr>
          <p:nvPr/>
        </p:nvSpPr>
        <p:spPr bwMode="auto">
          <a:xfrm>
            <a:off x="457200" y="508000"/>
            <a:ext cx="8218488" cy="568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a:spcBef>
                <a:spcPts val="0"/>
              </a:spcBef>
              <a:buNone/>
            </a:pPr>
            <a:endParaRPr lang="en-US" sz="4000" b="1" dirty="0" smtClean="0"/>
          </a:p>
          <a:p>
            <a:pPr algn="ctr">
              <a:spcBef>
                <a:spcPts val="0"/>
              </a:spcBef>
              <a:buNone/>
            </a:pPr>
            <a:r>
              <a:rPr lang="en-US" sz="4000" b="1" dirty="0" smtClean="0"/>
              <a:t>Presenting</a:t>
            </a:r>
            <a:r>
              <a:rPr lang="en-US" sz="4000" b="1" dirty="0"/>
              <a:t>, Promoting, </a:t>
            </a:r>
            <a:r>
              <a:rPr lang="en-US" sz="4000" b="1" dirty="0" smtClean="0"/>
              <a:t>Pitching:</a:t>
            </a:r>
            <a:r>
              <a:rPr lang="en-US" sz="4000" dirty="0"/>
              <a:t> </a:t>
            </a:r>
            <a:r>
              <a:rPr lang="en-US" sz="4000" b="1" dirty="0" smtClean="0"/>
              <a:t>And </a:t>
            </a:r>
            <a:r>
              <a:rPr lang="en-US" sz="4000" b="1" dirty="0"/>
              <a:t>Why You’ll Never </a:t>
            </a:r>
            <a:r>
              <a:rPr lang="en-US" sz="4000" b="1" dirty="0" smtClean="0"/>
              <a:t>Get</a:t>
            </a:r>
          </a:p>
          <a:p>
            <a:pPr algn="ctr">
              <a:spcBef>
                <a:spcPts val="0"/>
              </a:spcBef>
              <a:buNone/>
            </a:pPr>
            <a:r>
              <a:rPr lang="en-US" sz="4000" b="1" dirty="0" smtClean="0">
                <a:solidFill>
                  <a:srgbClr val="FF0000"/>
                </a:solidFill>
              </a:rPr>
              <a:t>A </a:t>
            </a:r>
            <a:r>
              <a:rPr lang="en-US" sz="4000" b="1" dirty="0">
                <a:solidFill>
                  <a:srgbClr val="FF0000"/>
                </a:solidFill>
              </a:rPr>
              <a:t>Second </a:t>
            </a:r>
            <a:r>
              <a:rPr lang="en-US" sz="4000" b="1" dirty="0" smtClean="0">
                <a:solidFill>
                  <a:srgbClr val="FF0000"/>
                </a:solidFill>
              </a:rPr>
              <a:t>Crack</a:t>
            </a:r>
          </a:p>
          <a:p>
            <a:pPr algn="ctr">
              <a:spcBef>
                <a:spcPts val="0"/>
              </a:spcBef>
              <a:buNone/>
            </a:pPr>
            <a:r>
              <a:rPr lang="en-US" sz="4000" b="1" dirty="0" smtClean="0">
                <a:solidFill>
                  <a:srgbClr val="FF0000"/>
                </a:solidFill>
              </a:rPr>
              <a:t>At </a:t>
            </a:r>
            <a:r>
              <a:rPr lang="en-US" sz="4000" b="1" dirty="0">
                <a:solidFill>
                  <a:srgbClr val="FF0000"/>
                </a:solidFill>
              </a:rPr>
              <a:t>A First </a:t>
            </a:r>
            <a:r>
              <a:rPr lang="en-US" sz="4000" b="1" dirty="0" smtClean="0">
                <a:solidFill>
                  <a:srgbClr val="FF0000"/>
                </a:solidFill>
              </a:rPr>
              <a:t>Impression</a:t>
            </a:r>
          </a:p>
          <a:p>
            <a:pPr algn="ctr">
              <a:spcBef>
                <a:spcPts val="0"/>
              </a:spcBef>
              <a:buNone/>
            </a:pPr>
            <a:endParaRPr lang="en-CA" altLang="en-US" sz="4000" b="1" dirty="0">
              <a:solidFill>
                <a:srgbClr val="FF0000"/>
              </a:solidFill>
            </a:endParaRPr>
          </a:p>
          <a:p>
            <a:pPr algn="ctr">
              <a:spcBef>
                <a:spcPct val="0"/>
              </a:spcBef>
              <a:buFontTx/>
              <a:buNone/>
            </a:pPr>
            <a:r>
              <a:rPr lang="en-US" altLang="en-US" sz="4800" dirty="0" smtClean="0"/>
              <a:t>John Bandler</a:t>
            </a:r>
          </a:p>
          <a:p>
            <a:pPr algn="ctr">
              <a:spcBef>
                <a:spcPct val="0"/>
              </a:spcBef>
              <a:buFontTx/>
              <a:buNone/>
            </a:pPr>
            <a:endParaRPr lang="en-CA" altLang="en-US" sz="2400" dirty="0" smtClean="0"/>
          </a:p>
          <a:p>
            <a:pPr algn="ctr">
              <a:spcBef>
                <a:spcPct val="0"/>
              </a:spcBef>
              <a:buFontTx/>
              <a:buNone/>
            </a:pPr>
            <a:endParaRPr lang="en-CA" altLang="en-US" sz="1800" dirty="0" smtClean="0"/>
          </a:p>
          <a:p>
            <a:pPr algn="ctr">
              <a:spcBef>
                <a:spcPct val="0"/>
              </a:spcBef>
              <a:buFontTx/>
              <a:buNone/>
            </a:pPr>
            <a:r>
              <a:rPr lang="en-CA" altLang="en-US" sz="1800" dirty="0" smtClean="0"/>
              <a:t>Hosted </a:t>
            </a:r>
            <a:r>
              <a:rPr lang="en-CA" altLang="en-US" sz="1800" dirty="0"/>
              <a:t>by</a:t>
            </a:r>
            <a:endParaRPr lang="en-US" altLang="en-US" sz="1800" dirty="0"/>
          </a:p>
          <a:p>
            <a:pPr lvl="0" algn="ctr">
              <a:buNone/>
            </a:pPr>
            <a:r>
              <a:rPr lang="en-CA" sz="1800" dirty="0" smtClean="0"/>
              <a:t>The </a:t>
            </a:r>
            <a:r>
              <a:rPr lang="en-CA" sz="1800" dirty="0" err="1" smtClean="0"/>
              <a:t>Forge@Mac</a:t>
            </a:r>
            <a:r>
              <a:rPr lang="en-CA" sz="1800" dirty="0" smtClean="0"/>
              <a:t>, McMaster University, </a:t>
            </a:r>
            <a:r>
              <a:rPr lang="en-US" altLang="en-US" sz="1800" dirty="0" smtClean="0"/>
              <a:t>October 30, </a:t>
            </a:r>
            <a:r>
              <a:rPr lang="en-US" altLang="en-US" sz="1800" dirty="0"/>
              <a:t>2017</a:t>
            </a:r>
          </a:p>
        </p:txBody>
      </p:sp>
    </p:spTree>
    <p:extLst>
      <p:ext uri="{BB962C8B-B14F-4D97-AF65-F5344CB8AC3E}">
        <p14:creationId xmlns:p14="http://schemas.microsoft.com/office/powerpoint/2010/main" val="748987611"/>
      </p:ext>
    </p:extLst>
  </p:cSld>
  <p:clrMapOvr>
    <a:masterClrMapping/>
  </p:clrMapOvr>
  <p:transition advTm="5376"/>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457200" y="512064"/>
            <a:ext cx="7722858" cy="454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 typeface="Arial" charset="0"/>
              <a:buNone/>
            </a:pPr>
            <a:r>
              <a:rPr lang="en-US" sz="3600" b="1" dirty="0">
                <a:solidFill>
                  <a:prstClr val="black"/>
                </a:solidFill>
                <a:latin typeface="Arial" panose="020B0604020202020204" pitchFamily="34" charset="0"/>
                <a:cs typeface="Arial" panose="020B0604020202020204" pitchFamily="34" charset="0"/>
              </a:rPr>
              <a:t>Typical Oral Delivery</a:t>
            </a:r>
          </a:p>
          <a:p>
            <a:pPr>
              <a:buFont typeface="Arial" charset="0"/>
              <a:buNone/>
            </a:pPr>
            <a:r>
              <a:rPr lang="en-US" sz="3600" dirty="0">
                <a:solidFill>
                  <a:prstClr val="black"/>
                </a:solidFill>
                <a:latin typeface="Arial" panose="020B0604020202020204" pitchFamily="34" charset="0"/>
                <a:cs typeface="Arial" panose="020B0604020202020204" pitchFamily="34" charset="0"/>
              </a:rPr>
              <a:t>rushed</a:t>
            </a:r>
          </a:p>
          <a:p>
            <a:pPr>
              <a:buFont typeface="Arial" charset="0"/>
              <a:buNone/>
            </a:pPr>
            <a:r>
              <a:rPr lang="en-US" sz="3600" dirty="0" smtClean="0">
                <a:solidFill>
                  <a:prstClr val="black"/>
                </a:solidFill>
                <a:latin typeface="Arial" panose="020B0604020202020204" pitchFamily="34" charset="0"/>
                <a:cs typeface="Arial" panose="020B0604020202020204" pitchFamily="34" charset="0"/>
              </a:rPr>
              <a:t>speaker </a:t>
            </a:r>
            <a:r>
              <a:rPr lang="en-US" sz="3600" dirty="0">
                <a:solidFill>
                  <a:prstClr val="black"/>
                </a:solidFill>
                <a:latin typeface="Arial" panose="020B0604020202020204" pitchFamily="34" charset="0"/>
                <a:cs typeface="Arial" panose="020B0604020202020204" pitchFamily="34" charset="0"/>
              </a:rPr>
              <a:t>always runs out of time,</a:t>
            </a:r>
          </a:p>
          <a:p>
            <a:pPr>
              <a:buFont typeface="Arial" charset="0"/>
              <a:buNone/>
            </a:pPr>
            <a:r>
              <a:rPr lang="en-US" sz="3600" dirty="0">
                <a:solidFill>
                  <a:prstClr val="black"/>
                </a:solidFill>
                <a:latin typeface="Arial" panose="020B0604020202020204" pitchFamily="34" charset="0"/>
                <a:cs typeface="Arial" panose="020B0604020202020204" pitchFamily="34" charset="0"/>
              </a:rPr>
              <a:t>	whether 3, 20, or 50 minutes</a:t>
            </a:r>
          </a:p>
          <a:p>
            <a:pPr>
              <a:buFont typeface="Arial" charset="0"/>
              <a:buNone/>
            </a:pPr>
            <a:r>
              <a:rPr lang="en-US" sz="3600" dirty="0">
                <a:solidFill>
                  <a:prstClr val="black"/>
                </a:solidFill>
                <a:latin typeface="Arial" panose="020B0604020202020204" pitchFamily="34" charset="0"/>
                <a:cs typeface="Arial" panose="020B0604020202020204" pitchFamily="34" charset="0"/>
              </a:rPr>
              <a:t>little or no time for </a:t>
            </a:r>
            <a:r>
              <a:rPr lang="en-US" sz="3600" dirty="0" smtClean="0">
                <a:solidFill>
                  <a:prstClr val="black"/>
                </a:solidFill>
                <a:latin typeface="Arial" panose="020B0604020202020204" pitchFamily="34" charset="0"/>
                <a:cs typeface="Arial" panose="020B0604020202020204" pitchFamily="34" charset="0"/>
              </a:rPr>
              <a:t>questions</a:t>
            </a:r>
          </a:p>
          <a:p>
            <a:pPr>
              <a:buNone/>
            </a:pPr>
            <a:r>
              <a:rPr lang="en-US" sz="3600" dirty="0">
                <a:solidFill>
                  <a:prstClr val="black"/>
                </a:solidFill>
                <a:latin typeface="Arial" panose="020B0604020202020204" pitchFamily="34" charset="0"/>
                <a:cs typeface="Arial" panose="020B0604020202020204" pitchFamily="34" charset="0"/>
              </a:rPr>
              <a:t>delivered in </a:t>
            </a:r>
            <a:r>
              <a:rPr lang="en-US" sz="3600" dirty="0" smtClean="0">
                <a:solidFill>
                  <a:prstClr val="black"/>
                </a:solidFill>
                <a:latin typeface="Arial" panose="020B0604020202020204" pitchFamily="34" charset="0"/>
                <a:cs typeface="Arial" panose="020B0604020202020204" pitchFamily="34" charset="0"/>
              </a:rPr>
              <a:t>a monotone</a:t>
            </a:r>
            <a:endParaRPr lang="en-US" sz="3600" dirty="0">
              <a:solidFill>
                <a:prstClr val="black"/>
              </a:solidFill>
              <a:latin typeface="Arial" panose="020B0604020202020204" pitchFamily="34" charset="0"/>
              <a:cs typeface="Arial" panose="020B0604020202020204" pitchFamily="34" charset="0"/>
            </a:endParaRPr>
          </a:p>
          <a:p>
            <a:pPr>
              <a:buNone/>
            </a:pPr>
            <a:r>
              <a:rPr lang="en-CA" sz="3600" b="1" dirty="0" smtClean="0">
                <a:solidFill>
                  <a:prstClr val="black"/>
                </a:solidFill>
                <a:latin typeface="Arial" panose="020B0604020202020204" pitchFamily="34" charset="0"/>
                <a:cs typeface="Arial" panose="020B0604020202020204" pitchFamily="34" charset="0"/>
              </a:rPr>
              <a:t>	</a:t>
            </a:r>
            <a:r>
              <a:rPr lang="en-CA" sz="3600" b="1" dirty="0" smtClean="0">
                <a:solidFill>
                  <a:srgbClr val="FF0000"/>
                </a:solidFill>
                <a:latin typeface="Arial" panose="020B0604020202020204" pitchFamily="34" charset="0"/>
                <a:cs typeface="Arial" panose="020B0604020202020204" pitchFamily="34" charset="0"/>
              </a:rPr>
              <a:t>or</a:t>
            </a:r>
            <a:r>
              <a:rPr lang="en-CA" sz="3600" dirty="0" smtClean="0">
                <a:solidFill>
                  <a:prstClr val="black"/>
                </a:solidFill>
                <a:latin typeface="Arial" panose="020B0604020202020204" pitchFamily="34" charset="0"/>
                <a:cs typeface="Arial" panose="020B0604020202020204" pitchFamily="34" charset="0"/>
              </a:rPr>
              <a:t> speaker </a:t>
            </a:r>
            <a:r>
              <a:rPr lang="en-CA" sz="3600" dirty="0">
                <a:solidFill>
                  <a:prstClr val="black"/>
                </a:solidFill>
                <a:latin typeface="Arial" panose="020B0604020202020204" pitchFamily="34" charset="0"/>
                <a:cs typeface="Arial" panose="020B0604020202020204" pitchFamily="34" charset="0"/>
              </a:rPr>
              <a:t>swallows </a:t>
            </a:r>
            <a:r>
              <a:rPr lang="en-CA" sz="3600" dirty="0" smtClean="0">
                <a:solidFill>
                  <a:prstClr val="black"/>
                </a:solidFill>
                <a:latin typeface="Arial" panose="020B0604020202020204" pitchFamily="34" charset="0"/>
                <a:cs typeface="Arial" panose="020B0604020202020204" pitchFamily="34" charset="0"/>
              </a:rPr>
              <a:t>words</a:t>
            </a:r>
            <a:endParaRPr lang="en-US" sz="3600" dirty="0">
              <a:solidFill>
                <a:prstClr val="black"/>
              </a:solidFill>
              <a:latin typeface="Arial" panose="020B0604020202020204" pitchFamily="34" charset="0"/>
              <a:cs typeface="Arial" panose="020B0604020202020204" pitchFamily="34" charset="0"/>
            </a:endParaRPr>
          </a:p>
        </p:txBody>
      </p:sp>
      <p:sp>
        <p:nvSpPr>
          <p:cNvPr id="2048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pitchFamily="34" charset="0"/>
              </a:defRPr>
            </a:lvl1pPr>
            <a:lvl2pPr marL="557126" indent="-214280">
              <a:spcBef>
                <a:spcPct val="20000"/>
              </a:spcBef>
              <a:buFont typeface="Arial" charset="0"/>
              <a:buChar char="–"/>
              <a:defRPr sz="2100">
                <a:solidFill>
                  <a:schemeClr val="tx1"/>
                </a:solidFill>
                <a:latin typeface="Calibri" pitchFamily="34" charset="0"/>
              </a:defRPr>
            </a:lvl2pPr>
            <a:lvl3pPr marL="857117" indent="-171422">
              <a:spcBef>
                <a:spcPct val="20000"/>
              </a:spcBef>
              <a:buFont typeface="Arial" charset="0"/>
              <a:buChar char="•"/>
              <a:defRPr sz="1800">
                <a:solidFill>
                  <a:schemeClr val="tx1"/>
                </a:solidFill>
                <a:latin typeface="Calibri" pitchFamily="34" charset="0"/>
              </a:defRPr>
            </a:lvl3pPr>
            <a:lvl4pPr marL="1199962" indent="-171422">
              <a:spcBef>
                <a:spcPct val="20000"/>
              </a:spcBef>
              <a:buFont typeface="Arial" charset="0"/>
              <a:buChar char="–"/>
              <a:defRPr sz="1500">
                <a:solidFill>
                  <a:schemeClr val="tx1"/>
                </a:solidFill>
                <a:latin typeface="Calibri" pitchFamily="34" charset="0"/>
              </a:defRPr>
            </a:lvl4pPr>
            <a:lvl5pPr marL="1542809" indent="-171422">
              <a:spcBef>
                <a:spcPct val="20000"/>
              </a:spcBef>
              <a:buFont typeface="Arial" charset="0"/>
              <a:buChar char="»"/>
              <a:defRPr sz="1500">
                <a:solidFill>
                  <a:schemeClr val="tx1"/>
                </a:solidFill>
                <a:latin typeface="Calibri" pitchFamily="34" charset="0"/>
              </a:defRPr>
            </a:lvl5pPr>
            <a:lvl6pPr marL="1885657" indent="-171422" eaLnBrk="0" fontAlgn="base" hangingPunct="0">
              <a:spcBef>
                <a:spcPct val="20000"/>
              </a:spcBef>
              <a:spcAft>
                <a:spcPct val="0"/>
              </a:spcAft>
              <a:buFont typeface="Arial" charset="0"/>
              <a:buChar char="»"/>
              <a:defRPr sz="1500">
                <a:solidFill>
                  <a:schemeClr val="tx1"/>
                </a:solidFill>
                <a:latin typeface="Calibri" pitchFamily="34" charset="0"/>
              </a:defRPr>
            </a:lvl6pPr>
            <a:lvl7pPr marL="2228501" indent="-171422" eaLnBrk="0" fontAlgn="base" hangingPunct="0">
              <a:spcBef>
                <a:spcPct val="20000"/>
              </a:spcBef>
              <a:spcAft>
                <a:spcPct val="0"/>
              </a:spcAft>
              <a:buFont typeface="Arial" charset="0"/>
              <a:buChar char="»"/>
              <a:defRPr sz="1500">
                <a:solidFill>
                  <a:schemeClr val="tx1"/>
                </a:solidFill>
                <a:latin typeface="Calibri" pitchFamily="34" charset="0"/>
              </a:defRPr>
            </a:lvl7pPr>
            <a:lvl8pPr marL="2571346" indent="-171422" eaLnBrk="0" fontAlgn="base" hangingPunct="0">
              <a:spcBef>
                <a:spcPct val="20000"/>
              </a:spcBef>
              <a:spcAft>
                <a:spcPct val="0"/>
              </a:spcAft>
              <a:buFont typeface="Arial" charset="0"/>
              <a:buChar char="»"/>
              <a:defRPr sz="1500">
                <a:solidFill>
                  <a:schemeClr val="tx1"/>
                </a:solidFill>
                <a:latin typeface="Calibri" pitchFamily="34" charset="0"/>
              </a:defRPr>
            </a:lvl8pPr>
            <a:lvl9pPr marL="2914196" indent="-171422" eaLnBrk="0" fontAlgn="base" hangingPunct="0">
              <a:spcBef>
                <a:spcPct val="20000"/>
              </a:spcBef>
              <a:spcAft>
                <a:spcPct val="0"/>
              </a:spcAft>
              <a:buFont typeface="Arial" charset="0"/>
              <a:buChar char="»"/>
              <a:defRPr sz="1500">
                <a:solidFill>
                  <a:schemeClr val="tx1"/>
                </a:solidFill>
                <a:latin typeface="Calibri" pitchFamily="34" charset="0"/>
              </a:defRPr>
            </a:lvl9pPr>
          </a:lstStyle>
          <a:p>
            <a:pPr>
              <a:spcBef>
                <a:spcPct val="0"/>
              </a:spcBef>
              <a:buFontTx/>
              <a:buNone/>
            </a:pPr>
            <a:fld id="{D66694F0-B1EA-4599-8388-7A2D0C3DFC3A}" type="slidenum">
              <a:rPr lang="en-US" altLang="en-US" sz="1200">
                <a:solidFill>
                  <a:srgbClr val="898989"/>
                </a:solidFill>
                <a:latin typeface="Arial" charset="0"/>
              </a:rPr>
              <a:pPr>
                <a:spcBef>
                  <a:spcPct val="0"/>
                </a:spcBef>
                <a:buFontTx/>
                <a:buNone/>
              </a:pPr>
              <a:t>20</a:t>
            </a:fld>
            <a:endParaRPr lang="en-US" altLang="en-US" sz="1200" dirty="0">
              <a:solidFill>
                <a:srgbClr val="898989"/>
              </a:solidFill>
              <a:latin typeface="Arial" charset="0"/>
            </a:endParaRPr>
          </a:p>
        </p:txBody>
      </p:sp>
      <p:sp>
        <p:nvSpPr>
          <p:cNvPr id="5" name="TextBox 7"/>
          <p:cNvSpPr txBox="1">
            <a:spLocks noChangeArrowheads="1"/>
          </p:cNvSpPr>
          <p:nvPr/>
        </p:nvSpPr>
        <p:spPr bwMode="auto">
          <a:xfrm>
            <a:off x="322262" y="6381751"/>
            <a:ext cx="21615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20" rIns="91433" bIns="4572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and Kiley, 2017 </a:t>
            </a:r>
            <a:endParaRPr lang="en-CA" altLang="en-US" sz="1200" dirty="0">
              <a:solidFill>
                <a:prstClr val="black"/>
              </a:solidFill>
            </a:endParaRPr>
          </a:p>
        </p:txBody>
      </p:sp>
    </p:spTree>
    <p:extLst>
      <p:ext uri="{BB962C8B-B14F-4D97-AF65-F5344CB8AC3E}">
        <p14:creationId xmlns:p14="http://schemas.microsoft.com/office/powerpoint/2010/main" val="2421986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457200" y="512064"/>
            <a:ext cx="772285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 typeface="Arial" charset="0"/>
              <a:buNone/>
            </a:pPr>
            <a:r>
              <a:rPr lang="en-US" sz="3600" b="1" dirty="0">
                <a:solidFill>
                  <a:prstClr val="black"/>
                </a:solidFill>
                <a:latin typeface="Arial" panose="020B0604020202020204" pitchFamily="34" charset="0"/>
                <a:cs typeface="Arial" panose="020B0604020202020204" pitchFamily="34" charset="0"/>
              </a:rPr>
              <a:t>Typical Technical Slides</a:t>
            </a:r>
          </a:p>
          <a:p>
            <a:pPr>
              <a:buFont typeface="Arial" charset="0"/>
              <a:buNone/>
            </a:pPr>
            <a:r>
              <a:rPr lang="en-US" sz="3600" dirty="0">
                <a:solidFill>
                  <a:srgbClr val="000000"/>
                </a:solidFill>
                <a:latin typeface="Arial" panose="020B0604020202020204" pitchFamily="34" charset="0"/>
                <a:cs typeface="Arial" panose="020B0604020202020204" pitchFamily="34" charset="0"/>
              </a:rPr>
              <a:t>crammed with text</a:t>
            </a:r>
          </a:p>
          <a:p>
            <a:pPr>
              <a:buFont typeface="Arial" charset="0"/>
              <a:buNone/>
            </a:pPr>
            <a:r>
              <a:rPr lang="en-US" sz="3600" dirty="0">
                <a:solidFill>
                  <a:srgbClr val="000000"/>
                </a:solidFill>
                <a:latin typeface="Arial" panose="020B0604020202020204" pitchFamily="34" charset="0"/>
                <a:cs typeface="Arial" panose="020B0604020202020204" pitchFamily="34" charset="0"/>
              </a:rPr>
              <a:t>small images</a:t>
            </a:r>
          </a:p>
          <a:p>
            <a:pPr>
              <a:buFont typeface="Arial" charset="0"/>
              <a:buNone/>
            </a:pPr>
            <a:r>
              <a:rPr lang="en-US" sz="3600" dirty="0">
                <a:solidFill>
                  <a:srgbClr val="000000"/>
                </a:solidFill>
                <a:latin typeface="Arial" panose="020B0604020202020204" pitchFamily="34" charset="0"/>
                <a:cs typeface="Arial" panose="020B0604020202020204" pitchFamily="34" charset="0"/>
              </a:rPr>
              <a:t>dense tables</a:t>
            </a:r>
          </a:p>
          <a:p>
            <a:pPr>
              <a:buFont typeface="Arial" charset="0"/>
              <a:buNone/>
            </a:pPr>
            <a:r>
              <a:rPr lang="en-US" sz="3600" dirty="0">
                <a:solidFill>
                  <a:srgbClr val="000000"/>
                </a:solidFill>
                <a:latin typeface="Arial" panose="020B0604020202020204" pitchFamily="34" charset="0"/>
                <a:cs typeface="Arial" panose="020B0604020202020204" pitchFamily="34" charset="0"/>
              </a:rPr>
              <a:t>lengthy equations</a:t>
            </a:r>
          </a:p>
          <a:p>
            <a:pPr>
              <a:buFont typeface="Arial" charset="0"/>
              <a:buNone/>
            </a:pPr>
            <a:r>
              <a:rPr lang="en-US" sz="3600" dirty="0">
                <a:solidFill>
                  <a:srgbClr val="000000"/>
                </a:solidFill>
                <a:latin typeface="Arial" panose="020B0604020202020204" pitchFamily="34" charset="0"/>
                <a:cs typeface="Arial" panose="020B0604020202020204" pitchFamily="34" charset="0"/>
              </a:rPr>
              <a:t>detailed flow diagrams</a:t>
            </a:r>
          </a:p>
          <a:p>
            <a:pPr>
              <a:spcBef>
                <a:spcPct val="0"/>
              </a:spcBef>
              <a:buFont typeface="Arial" charset="0"/>
              <a:buNone/>
            </a:pPr>
            <a:r>
              <a:rPr lang="en-US" altLang="en-US" sz="3600" dirty="0">
                <a:solidFill>
                  <a:srgbClr val="000000"/>
                </a:solidFill>
                <a:latin typeface="Arial" panose="020B0604020202020204" pitchFamily="34" charset="0"/>
                <a:cs typeface="Arial" panose="020B0604020202020204" pitchFamily="34" charset="0"/>
              </a:rPr>
              <a:t>in-your-face logos</a:t>
            </a:r>
          </a:p>
          <a:p>
            <a:pPr>
              <a:spcBef>
                <a:spcPct val="0"/>
              </a:spcBef>
              <a:buFont typeface="Arial" charset="0"/>
              <a:buNone/>
            </a:pPr>
            <a:r>
              <a:rPr lang="en-US" sz="3600" dirty="0">
                <a:solidFill>
                  <a:srgbClr val="000000"/>
                </a:solidFill>
                <a:latin typeface="Arial" panose="020B0604020202020204" pitchFamily="34" charset="0"/>
                <a:cs typeface="Arial" panose="020B0604020202020204" pitchFamily="34" charset="0"/>
              </a:rPr>
              <a:t>too many slides</a:t>
            </a:r>
          </a:p>
        </p:txBody>
      </p:sp>
      <p:sp>
        <p:nvSpPr>
          <p:cNvPr id="2048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400">
                <a:solidFill>
                  <a:schemeClr val="tx1"/>
                </a:solidFill>
                <a:latin typeface="Calibri" pitchFamily="34" charset="0"/>
              </a:defRPr>
            </a:lvl1pPr>
            <a:lvl2pPr marL="557126" indent="-214280">
              <a:spcBef>
                <a:spcPct val="20000"/>
              </a:spcBef>
              <a:buFont typeface="Arial" charset="0"/>
              <a:buChar char="–"/>
              <a:defRPr sz="2100">
                <a:solidFill>
                  <a:schemeClr val="tx1"/>
                </a:solidFill>
                <a:latin typeface="Calibri" pitchFamily="34" charset="0"/>
              </a:defRPr>
            </a:lvl2pPr>
            <a:lvl3pPr marL="857117" indent="-171422">
              <a:spcBef>
                <a:spcPct val="20000"/>
              </a:spcBef>
              <a:buFont typeface="Arial" charset="0"/>
              <a:buChar char="•"/>
              <a:defRPr sz="1800">
                <a:solidFill>
                  <a:schemeClr val="tx1"/>
                </a:solidFill>
                <a:latin typeface="Calibri" pitchFamily="34" charset="0"/>
              </a:defRPr>
            </a:lvl3pPr>
            <a:lvl4pPr marL="1199962" indent="-171422">
              <a:spcBef>
                <a:spcPct val="20000"/>
              </a:spcBef>
              <a:buFont typeface="Arial" charset="0"/>
              <a:buChar char="–"/>
              <a:defRPr sz="1500">
                <a:solidFill>
                  <a:schemeClr val="tx1"/>
                </a:solidFill>
                <a:latin typeface="Calibri" pitchFamily="34" charset="0"/>
              </a:defRPr>
            </a:lvl4pPr>
            <a:lvl5pPr marL="1542809" indent="-171422">
              <a:spcBef>
                <a:spcPct val="20000"/>
              </a:spcBef>
              <a:buFont typeface="Arial" charset="0"/>
              <a:buChar char="»"/>
              <a:defRPr sz="1500">
                <a:solidFill>
                  <a:schemeClr val="tx1"/>
                </a:solidFill>
                <a:latin typeface="Calibri" pitchFamily="34" charset="0"/>
              </a:defRPr>
            </a:lvl5pPr>
            <a:lvl6pPr marL="1885657" indent="-171422" eaLnBrk="0" fontAlgn="base" hangingPunct="0">
              <a:spcBef>
                <a:spcPct val="20000"/>
              </a:spcBef>
              <a:spcAft>
                <a:spcPct val="0"/>
              </a:spcAft>
              <a:buFont typeface="Arial" charset="0"/>
              <a:buChar char="»"/>
              <a:defRPr sz="1500">
                <a:solidFill>
                  <a:schemeClr val="tx1"/>
                </a:solidFill>
                <a:latin typeface="Calibri" pitchFamily="34" charset="0"/>
              </a:defRPr>
            </a:lvl6pPr>
            <a:lvl7pPr marL="2228501" indent="-171422" eaLnBrk="0" fontAlgn="base" hangingPunct="0">
              <a:spcBef>
                <a:spcPct val="20000"/>
              </a:spcBef>
              <a:spcAft>
                <a:spcPct val="0"/>
              </a:spcAft>
              <a:buFont typeface="Arial" charset="0"/>
              <a:buChar char="»"/>
              <a:defRPr sz="1500">
                <a:solidFill>
                  <a:schemeClr val="tx1"/>
                </a:solidFill>
                <a:latin typeface="Calibri" pitchFamily="34" charset="0"/>
              </a:defRPr>
            </a:lvl7pPr>
            <a:lvl8pPr marL="2571346" indent="-171422" eaLnBrk="0" fontAlgn="base" hangingPunct="0">
              <a:spcBef>
                <a:spcPct val="20000"/>
              </a:spcBef>
              <a:spcAft>
                <a:spcPct val="0"/>
              </a:spcAft>
              <a:buFont typeface="Arial" charset="0"/>
              <a:buChar char="»"/>
              <a:defRPr sz="1500">
                <a:solidFill>
                  <a:schemeClr val="tx1"/>
                </a:solidFill>
                <a:latin typeface="Calibri" pitchFamily="34" charset="0"/>
              </a:defRPr>
            </a:lvl8pPr>
            <a:lvl9pPr marL="2914196" indent="-171422" eaLnBrk="0" fontAlgn="base" hangingPunct="0">
              <a:spcBef>
                <a:spcPct val="20000"/>
              </a:spcBef>
              <a:spcAft>
                <a:spcPct val="0"/>
              </a:spcAft>
              <a:buFont typeface="Arial" charset="0"/>
              <a:buChar char="»"/>
              <a:defRPr sz="1500">
                <a:solidFill>
                  <a:schemeClr val="tx1"/>
                </a:solidFill>
                <a:latin typeface="Calibri" pitchFamily="34" charset="0"/>
              </a:defRPr>
            </a:lvl9pPr>
          </a:lstStyle>
          <a:p>
            <a:pPr>
              <a:spcBef>
                <a:spcPct val="0"/>
              </a:spcBef>
              <a:buFontTx/>
              <a:buNone/>
            </a:pPr>
            <a:fld id="{D66694F0-B1EA-4599-8388-7A2D0C3DFC3A}" type="slidenum">
              <a:rPr lang="en-US" altLang="en-US" sz="1200">
                <a:solidFill>
                  <a:srgbClr val="898989"/>
                </a:solidFill>
                <a:latin typeface="Arial" charset="0"/>
              </a:rPr>
              <a:pPr>
                <a:spcBef>
                  <a:spcPct val="0"/>
                </a:spcBef>
                <a:buFontTx/>
                <a:buNone/>
              </a:pPr>
              <a:t>21</a:t>
            </a:fld>
            <a:endParaRPr lang="en-US" altLang="en-US" sz="1200" dirty="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2017 </a:t>
            </a:r>
          </a:p>
        </p:txBody>
      </p:sp>
    </p:spTree>
    <p:extLst>
      <p:ext uri="{BB962C8B-B14F-4D97-AF65-F5344CB8AC3E}">
        <p14:creationId xmlns:p14="http://schemas.microsoft.com/office/powerpoint/2010/main" val="2394723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CCEC68DC-F228-4F24-B2D8-7FB82C633116}" type="slidenum">
              <a:rPr lang="en-US" altLang="en-US" smtClean="0">
                <a:solidFill>
                  <a:prstClr val="black">
                    <a:tint val="75000"/>
                  </a:prstClr>
                </a:solidFill>
                <a:latin typeface="Arial" panose="020B0604020202020204" pitchFamily="34" charset="0"/>
                <a:cs typeface="Arial" panose="020B0604020202020204" pitchFamily="34" charset="0"/>
              </a:rPr>
              <a:pPr>
                <a:defRPr/>
              </a:pPr>
              <a:t>22</a:t>
            </a:fld>
            <a:endParaRPr lang="en-US" altLang="en-US" dirty="0">
              <a:solidFill>
                <a:prstClr val="black">
                  <a:tint val="75000"/>
                </a:prst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38" y="0"/>
            <a:ext cx="7171123" cy="6858000"/>
          </a:xfrm>
          <a:prstGeom prst="rect">
            <a:avLst/>
          </a:prstGeom>
        </p:spPr>
      </p:pic>
      <p:sp>
        <p:nvSpPr>
          <p:cNvPr id="5" name="TextBox 7"/>
          <p:cNvSpPr txBox="1">
            <a:spLocks noChangeArrowheads="1"/>
          </p:cNvSpPr>
          <p:nvPr/>
        </p:nvSpPr>
        <p:spPr bwMode="auto">
          <a:xfrm>
            <a:off x="322262" y="6381751"/>
            <a:ext cx="2665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3" tIns="45720" rIns="91433" bIns="4572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Kiley, 2016 </a:t>
            </a:r>
            <a:endParaRPr lang="en-CA" altLang="en-US" sz="1200" dirty="0">
              <a:solidFill>
                <a:prstClr val="black"/>
              </a:solidFill>
            </a:endParaRPr>
          </a:p>
        </p:txBody>
      </p:sp>
    </p:spTree>
    <p:extLst>
      <p:ext uri="{BB962C8B-B14F-4D97-AF65-F5344CB8AC3E}">
        <p14:creationId xmlns:p14="http://schemas.microsoft.com/office/powerpoint/2010/main" val="3566864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6368" y="2798921"/>
            <a:ext cx="1966980" cy="147523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88" y="4335437"/>
            <a:ext cx="2675452" cy="20065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272" y="4293096"/>
            <a:ext cx="3419872" cy="256490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531" y="4274156"/>
            <a:ext cx="3469973" cy="260248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4701" y="2296979"/>
            <a:ext cx="3445565" cy="2584174"/>
          </a:xfrm>
          <a:prstGeom prst="rect">
            <a:avLst/>
          </a:prstGeom>
        </p:spPr>
      </p:pic>
      <p:sp>
        <p:nvSpPr>
          <p:cNvPr id="3" name="Slide Number Placeholder 2"/>
          <p:cNvSpPr>
            <a:spLocks noGrp="1"/>
          </p:cNvSpPr>
          <p:nvPr>
            <p:ph type="sldNum" sz="quarter" idx="10"/>
          </p:nvPr>
        </p:nvSpPr>
        <p:spPr/>
        <p:txBody>
          <a:bodyPr/>
          <a:lstStyle/>
          <a:p>
            <a:pPr>
              <a:defRPr/>
            </a:pPr>
            <a:fld id="{CCEC68DC-F228-4F24-B2D8-7FB82C633116}" type="slidenum">
              <a:rPr lang="en-US" altLang="en-US" smtClean="0">
                <a:solidFill>
                  <a:prstClr val="black">
                    <a:tint val="75000"/>
                  </a:prstClr>
                </a:solidFill>
                <a:latin typeface="Arial" panose="020B0604020202020204" pitchFamily="34" charset="0"/>
                <a:cs typeface="Arial" panose="020B0604020202020204" pitchFamily="34" charset="0"/>
              </a:rPr>
              <a:pPr>
                <a:defRPr/>
              </a:pPr>
              <a:t>23</a:t>
            </a:fld>
            <a:endParaRPr lang="en-US" altLang="en-US" dirty="0">
              <a:solidFill>
                <a:prstClr val="black">
                  <a:tint val="75000"/>
                </a:prst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988" y="-532250"/>
            <a:ext cx="3563888" cy="2672916"/>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0732" y="206633"/>
            <a:ext cx="3456384" cy="259228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531" y="1863697"/>
            <a:ext cx="3336708" cy="250253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3241" y="0"/>
            <a:ext cx="2854222" cy="2140666"/>
          </a:xfrm>
          <a:prstGeom prst="rect">
            <a:avLst/>
          </a:prstGeom>
        </p:spPr>
      </p:pic>
      <p:pic>
        <p:nvPicPr>
          <p:cNvPr id="12" name="Picture 6" descr="https://upload.wikimedia.org/wikipedia/en/thumb/2/21/IEEE_logo.svg/1280px-IEEE_logo.svg.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76280" y="3589066"/>
            <a:ext cx="2180762" cy="710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imarc-ieee.org/images/MTT-S_Logo-blue-RGB.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40266" y="2025093"/>
            <a:ext cx="1453564" cy="10644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2017 </a:t>
            </a:r>
          </a:p>
        </p:txBody>
      </p:sp>
    </p:spTree>
    <p:extLst>
      <p:ext uri="{BB962C8B-B14F-4D97-AF65-F5344CB8AC3E}">
        <p14:creationId xmlns:p14="http://schemas.microsoft.com/office/powerpoint/2010/main" val="2569041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88125" y="6308725"/>
            <a:ext cx="2133600" cy="365125"/>
          </a:xfrm>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pPr eaLnBrk="1" hangingPunct="1"/>
            <a:fld id="{9925234F-CDE3-4D3A-B29A-9D724605F2C6}" type="slidenum">
              <a:rPr lang="en-US" altLang="en-US" sz="1200">
                <a:solidFill>
                  <a:srgbClr val="898989"/>
                </a:solidFill>
                <a:latin typeface="Arial" panose="020B0604020202020204" pitchFamily="34" charset="0"/>
              </a:rPr>
              <a:pPr eaLnBrk="1" hangingPunct="1"/>
              <a:t>24</a:t>
            </a:fld>
            <a:endParaRPr lang="en-US" altLang="en-US" sz="1200">
              <a:solidFill>
                <a:srgbClr val="898989"/>
              </a:solidFill>
              <a:latin typeface="Arial" panose="020B0604020202020204" pitchFamily="34" charset="0"/>
            </a:endParaRPr>
          </a:p>
        </p:txBody>
      </p:sp>
      <p:graphicFrame>
        <p:nvGraphicFramePr>
          <p:cNvPr id="1026" name="Object 2"/>
          <p:cNvGraphicFramePr>
            <a:graphicFrameLocks noChangeAspect="1"/>
          </p:cNvGraphicFramePr>
          <p:nvPr/>
        </p:nvGraphicFramePr>
        <p:xfrm>
          <a:off x="-107950" y="2133600"/>
          <a:ext cx="4397375" cy="1943100"/>
        </p:xfrm>
        <a:graphic>
          <a:graphicData uri="http://schemas.openxmlformats.org/presentationml/2006/ole">
            <mc:AlternateContent xmlns:mc="http://schemas.openxmlformats.org/markup-compatibility/2006">
              <mc:Choice xmlns:v="urn:schemas-microsoft-com:vml" Requires="v">
                <p:oleObj spid="_x0000_s15826" name="Visio" r:id="rId4" imgW="4873180" imgH="2164556" progId="Visio.Drawing.11">
                  <p:embed/>
                </p:oleObj>
              </mc:Choice>
              <mc:Fallback>
                <p:oleObj name="Visio" r:id="rId4" imgW="4873180" imgH="216455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133600"/>
                        <a:ext cx="4397375" cy="194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4500563" y="-242888"/>
          <a:ext cx="3959225" cy="2195513"/>
        </p:xfrm>
        <a:graphic>
          <a:graphicData uri="http://schemas.openxmlformats.org/presentationml/2006/ole">
            <mc:AlternateContent xmlns:mc="http://schemas.openxmlformats.org/markup-compatibility/2006">
              <mc:Choice xmlns:v="urn:schemas-microsoft-com:vml" Requires="v">
                <p:oleObj spid="_x0000_s15827" name="Visio" r:id="rId6" imgW="4494960" imgH="2494440" progId="Visio.Drawing.11">
                  <p:embed/>
                </p:oleObj>
              </mc:Choice>
              <mc:Fallback>
                <p:oleObj name="Visio" r:id="rId6" imgW="4494960" imgH="2494440"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242888"/>
                        <a:ext cx="3959225" cy="2195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468313" y="3860800"/>
          <a:ext cx="2808287" cy="865188"/>
        </p:xfrm>
        <a:graphic>
          <a:graphicData uri="http://schemas.openxmlformats.org/presentationml/2006/ole">
            <mc:AlternateContent xmlns:mc="http://schemas.openxmlformats.org/markup-compatibility/2006">
              <mc:Choice xmlns:v="urn:schemas-microsoft-com:vml" Requires="v">
                <p:oleObj spid="_x0000_s15828" name="Picture" r:id="rId8" imgW="6582156" imgH="2028444" progId="Word.Picture.8">
                  <p:embed/>
                </p:oleObj>
              </mc:Choice>
              <mc:Fallback>
                <p:oleObj name="Picture" r:id="rId8" imgW="6582156" imgH="2028444" progId="Word.Picture.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3860800"/>
                        <a:ext cx="2808287" cy="86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975" y="4797425"/>
            <a:ext cx="206533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79613" y="5307013"/>
            <a:ext cx="2322512"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97304">
            <a:off x="3348038" y="4365625"/>
            <a:ext cx="280828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449833">
            <a:off x="6365875" y="4176713"/>
            <a:ext cx="262413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11638" y="5418138"/>
            <a:ext cx="19780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9" name="Object 33"/>
          <p:cNvGraphicFramePr>
            <a:graphicFrameLocks noChangeAspect="1"/>
          </p:cNvGraphicFramePr>
          <p:nvPr/>
        </p:nvGraphicFramePr>
        <p:xfrm>
          <a:off x="250825" y="188913"/>
          <a:ext cx="3282950" cy="719137"/>
        </p:xfrm>
        <a:graphic>
          <a:graphicData uri="http://schemas.openxmlformats.org/presentationml/2006/ole">
            <mc:AlternateContent xmlns:mc="http://schemas.openxmlformats.org/markup-compatibility/2006">
              <mc:Choice xmlns:v="urn:schemas-microsoft-com:vml" Requires="v">
                <p:oleObj spid="_x0000_s15829" name="Equation" r:id="rId15" imgW="1079280" imgH="241200" progId="Equation.DSMT4">
                  <p:embed/>
                </p:oleObj>
              </mc:Choice>
              <mc:Fallback>
                <p:oleObj name="Equation" r:id="rId15" imgW="1079280" imgH="2412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825" y="188913"/>
                        <a:ext cx="3282950"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35"/>
          <p:cNvGraphicFramePr>
            <a:graphicFrameLocks noChangeAspect="1"/>
          </p:cNvGraphicFramePr>
          <p:nvPr/>
        </p:nvGraphicFramePr>
        <p:xfrm>
          <a:off x="1908175" y="765175"/>
          <a:ext cx="2735263" cy="376238"/>
        </p:xfrm>
        <a:graphic>
          <a:graphicData uri="http://schemas.openxmlformats.org/presentationml/2006/ole">
            <mc:AlternateContent xmlns:mc="http://schemas.openxmlformats.org/markup-compatibility/2006">
              <mc:Choice xmlns:v="urn:schemas-microsoft-com:vml" Requires="v">
                <p:oleObj spid="_x0000_s15830" name="Equation" r:id="rId17" imgW="2438280" imgH="330120" progId="Equation.DSMT4">
                  <p:embed/>
                </p:oleObj>
              </mc:Choice>
              <mc:Fallback>
                <p:oleObj name="Equation" r:id="rId17" imgW="2438280" imgH="33012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08175" y="765175"/>
                        <a:ext cx="2735263" cy="376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1" name="Object 37"/>
          <p:cNvGraphicFramePr>
            <a:graphicFrameLocks noChangeAspect="1"/>
          </p:cNvGraphicFramePr>
          <p:nvPr/>
        </p:nvGraphicFramePr>
        <p:xfrm>
          <a:off x="0" y="1484313"/>
          <a:ext cx="3997325" cy="360362"/>
        </p:xfrm>
        <a:graphic>
          <a:graphicData uri="http://schemas.openxmlformats.org/presentationml/2006/ole">
            <mc:AlternateContent xmlns:mc="http://schemas.openxmlformats.org/markup-compatibility/2006">
              <mc:Choice xmlns:v="urn:schemas-microsoft-com:vml" Requires="v">
                <p:oleObj spid="_x0000_s15831" name="Equation" r:id="rId19" imgW="2628900" imgH="241300" progId="Equation.DSMT4">
                  <p:embed/>
                </p:oleObj>
              </mc:Choice>
              <mc:Fallback>
                <p:oleObj name="Equation" r:id="rId19" imgW="2628900" imgH="2413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484313"/>
                        <a:ext cx="3997325"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2" name="Object 11"/>
          <p:cNvGraphicFramePr>
            <a:graphicFrameLocks noChangeAspect="1"/>
          </p:cNvGraphicFramePr>
          <p:nvPr/>
        </p:nvGraphicFramePr>
        <p:xfrm>
          <a:off x="7415213" y="1700213"/>
          <a:ext cx="1728787" cy="1266825"/>
        </p:xfrm>
        <a:graphic>
          <a:graphicData uri="http://schemas.openxmlformats.org/presentationml/2006/ole">
            <mc:AlternateContent xmlns:mc="http://schemas.openxmlformats.org/markup-compatibility/2006">
              <mc:Choice xmlns:v="urn:schemas-microsoft-com:vml" Requires="v">
                <p:oleObj spid="_x0000_s15832" name="Visio" r:id="rId21" imgW="6219002" imgH="4525670" progId="Visio.Drawing.11">
                  <p:embed/>
                </p:oleObj>
              </mc:Choice>
              <mc:Fallback>
                <p:oleObj name="Visio" r:id="rId21" imgW="6219002" imgH="4525670" progId="Visio.Drawing.11">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15213" y="1700213"/>
                        <a:ext cx="1728787" cy="1266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3" name="Object 12"/>
          <p:cNvGraphicFramePr>
            <a:graphicFrameLocks noChangeAspect="1"/>
          </p:cNvGraphicFramePr>
          <p:nvPr/>
        </p:nvGraphicFramePr>
        <p:xfrm>
          <a:off x="3995738" y="1412875"/>
          <a:ext cx="1377950" cy="2913063"/>
        </p:xfrm>
        <a:graphic>
          <a:graphicData uri="http://schemas.openxmlformats.org/presentationml/2006/ole">
            <mc:AlternateContent xmlns:mc="http://schemas.openxmlformats.org/markup-compatibility/2006">
              <mc:Choice xmlns:v="urn:schemas-microsoft-com:vml" Requires="v">
                <p:oleObj spid="_x0000_s15833" name="Visio" r:id="rId23" imgW="2914537" imgH="6170778" progId="Visio.Drawing.11">
                  <p:embed/>
                </p:oleObj>
              </mc:Choice>
              <mc:Fallback>
                <p:oleObj name="Visio" r:id="rId23" imgW="2914537" imgH="6170778" progId="Visio.Drawing.11">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1412875"/>
                        <a:ext cx="1377950"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0" name="Text Box 8"/>
          <p:cNvSpPr txBox="1">
            <a:spLocks noChangeArrowheads="1"/>
          </p:cNvSpPr>
          <p:nvPr/>
        </p:nvSpPr>
        <p:spPr bwMode="auto">
          <a:xfrm>
            <a:off x="5076825" y="1628775"/>
            <a:ext cx="273526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spAutoFit/>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pPr defTabSz="914400" eaLnBrk="1" fontAlgn="base" hangingPunct="1">
              <a:spcBef>
                <a:spcPct val="0"/>
              </a:spcBef>
              <a:spcAft>
                <a:spcPct val="0"/>
              </a:spcAft>
            </a:pPr>
            <a:r>
              <a:rPr lang="en-US" altLang="en-US" sz="1100" dirty="0" smtClean="0">
                <a:solidFill>
                  <a:prstClr val="black"/>
                </a:solidFill>
                <a:latin typeface="Times New Roman" panose="02020603050405020304" pitchFamily="18" charset="0"/>
                <a:cs typeface="Times New Roman" panose="02020603050405020304" pitchFamily="18" charset="0"/>
              </a:rPr>
              <a:t>select the fine and coarse models</a:t>
            </a:r>
          </a:p>
          <a:p>
            <a:pPr defTabSz="914400" eaLnBrk="1" fontAlgn="base" hangingPunct="1">
              <a:spcBef>
                <a:spcPct val="0"/>
              </a:spcBef>
              <a:spcAft>
                <a:spcPct val="0"/>
              </a:spcAft>
            </a:pPr>
            <a:r>
              <a:rPr lang="en-US" altLang="en-US" sz="1100" dirty="0" smtClean="0">
                <a:solidFill>
                  <a:prstClr val="black"/>
                </a:solidFill>
                <a:latin typeface="Times New Roman" panose="02020603050405020304" pitchFamily="18" charset="0"/>
                <a:cs typeface="Times New Roman" panose="02020603050405020304" pitchFamily="18" charset="0"/>
              </a:rPr>
              <a:t>decide on mapping parameters </a:t>
            </a:r>
            <a:r>
              <a:rPr lang="en-US" altLang="en-US" sz="1100" b="1" i="1" dirty="0" smtClean="0">
                <a:solidFill>
                  <a:prstClr val="black"/>
                </a:solidFill>
                <a:latin typeface="Times New Roman" panose="02020603050405020304" pitchFamily="18" charset="0"/>
                <a:cs typeface="Times New Roman" panose="02020603050405020304" pitchFamily="18" charset="0"/>
              </a:rPr>
              <a:t>B</a:t>
            </a:r>
            <a:r>
              <a:rPr lang="en-US" altLang="en-US" sz="1100" dirty="0" smtClean="0">
                <a:solidFill>
                  <a:prstClr val="black"/>
                </a:solidFill>
                <a:latin typeface="Times New Roman" panose="02020603050405020304" pitchFamily="18" charset="0"/>
                <a:cs typeface="Times New Roman" panose="02020603050405020304" pitchFamily="18" charset="0"/>
              </a:rPr>
              <a:t>, </a:t>
            </a:r>
            <a:r>
              <a:rPr lang="en-US" altLang="en-US" sz="1100" b="1" i="1" dirty="0" smtClean="0">
                <a:solidFill>
                  <a:prstClr val="black"/>
                </a:solidFill>
                <a:latin typeface="Times New Roman" panose="02020603050405020304" pitchFamily="18" charset="0"/>
                <a:cs typeface="Times New Roman" panose="02020603050405020304" pitchFamily="18" charset="0"/>
              </a:rPr>
              <a:t>c</a:t>
            </a:r>
            <a:r>
              <a:rPr lang="en-US" altLang="en-US" sz="1100" dirty="0" smtClean="0">
                <a:solidFill>
                  <a:prstClr val="black"/>
                </a:solidFill>
                <a:latin typeface="Times New Roman" panose="02020603050405020304" pitchFamily="18" charset="0"/>
                <a:cs typeface="Times New Roman" panose="02020603050405020304" pitchFamily="18" charset="0"/>
              </a:rPr>
              <a:t>, </a:t>
            </a:r>
            <a:r>
              <a:rPr lang="en-US" altLang="en-US" sz="1100" b="1" i="1" dirty="0" smtClean="0">
                <a:solidFill>
                  <a:prstClr val="black"/>
                </a:solidFill>
                <a:latin typeface="Times New Roman" panose="02020603050405020304" pitchFamily="18" charset="0"/>
                <a:cs typeface="Times New Roman" panose="02020603050405020304" pitchFamily="18" charset="0"/>
              </a:rPr>
              <a:t>A</a:t>
            </a:r>
            <a:r>
              <a:rPr lang="en-US" altLang="en-US" sz="1100" dirty="0" smtClean="0">
                <a:solidFill>
                  <a:prstClr val="black"/>
                </a:solidFill>
                <a:latin typeface="Times New Roman" panose="02020603050405020304" pitchFamily="18" charset="0"/>
                <a:cs typeface="Times New Roman" panose="02020603050405020304" pitchFamily="18" charset="0"/>
              </a:rPr>
              <a:t>, </a:t>
            </a:r>
            <a:r>
              <a:rPr lang="en-US" altLang="en-US" sz="1100" b="1" i="1" dirty="0" smtClean="0">
                <a:solidFill>
                  <a:prstClr val="black"/>
                </a:solidFill>
                <a:latin typeface="Times New Roman" panose="02020603050405020304" pitchFamily="18" charset="0"/>
                <a:cs typeface="Times New Roman" panose="02020603050405020304" pitchFamily="18" charset="0"/>
              </a:rPr>
              <a:t>d</a:t>
            </a:r>
          </a:p>
          <a:p>
            <a:pPr defTabSz="914400" eaLnBrk="1" fontAlgn="base" hangingPunct="1">
              <a:spcBef>
                <a:spcPct val="0"/>
              </a:spcBef>
              <a:spcAft>
                <a:spcPct val="0"/>
              </a:spcAft>
            </a:pPr>
            <a:endParaRPr lang="en-US" altLang="en-US" sz="1100" dirty="0" smtClean="0">
              <a:solidFill>
                <a:prstClr val="black"/>
              </a:solidFill>
              <a:latin typeface="Times New Roman" panose="02020603050405020304" pitchFamily="18" charset="0"/>
              <a:cs typeface="Times New Roman" panose="02020603050405020304" pitchFamily="18" charset="0"/>
            </a:endParaRPr>
          </a:p>
          <a:p>
            <a:pPr defTabSz="914400" eaLnBrk="1" fontAlgn="base" hangingPunct="1">
              <a:spcBef>
                <a:spcPct val="0"/>
              </a:spcBef>
              <a:spcAft>
                <a:spcPct val="0"/>
              </a:spcAft>
            </a:pPr>
            <a:r>
              <a:rPr lang="en-US" altLang="en-US" sz="1100" dirty="0" smtClean="0">
                <a:solidFill>
                  <a:prstClr val="black"/>
                </a:solidFill>
                <a:latin typeface="Times New Roman" panose="02020603050405020304" pitchFamily="18" charset="0"/>
                <a:cs typeface="Times New Roman" panose="02020603050405020304" pitchFamily="18" charset="0"/>
              </a:rPr>
              <a:t>generate 2</a:t>
            </a:r>
            <a:r>
              <a:rPr lang="en-US" altLang="en-US" sz="1100" i="1" dirty="0" smtClean="0">
                <a:solidFill>
                  <a:prstClr val="black"/>
                </a:solidFill>
                <a:latin typeface="Times New Roman" panose="02020603050405020304" pitchFamily="18" charset="0"/>
                <a:cs typeface="Times New Roman" panose="02020603050405020304" pitchFamily="18" charset="0"/>
              </a:rPr>
              <a:t>n</a:t>
            </a:r>
            <a:r>
              <a:rPr lang="en-US" altLang="en-US" sz="1100" dirty="0" smtClean="0">
                <a:solidFill>
                  <a:prstClr val="black"/>
                </a:solidFill>
                <a:latin typeface="Times New Roman" panose="02020603050405020304" pitchFamily="18" charset="0"/>
                <a:cs typeface="Times New Roman" panose="02020603050405020304" pitchFamily="18" charset="0"/>
              </a:rPr>
              <a:t>+1 base points and </a:t>
            </a:r>
          </a:p>
          <a:p>
            <a:pPr defTabSz="914400" eaLnBrk="1" fontAlgn="base" hangingPunct="1">
              <a:spcBef>
                <a:spcPct val="0"/>
              </a:spcBef>
              <a:spcAft>
                <a:spcPct val="0"/>
              </a:spcAft>
            </a:pPr>
            <a:r>
              <a:rPr lang="en-US" altLang="en-US" sz="1100" dirty="0" smtClean="0">
                <a:solidFill>
                  <a:prstClr val="black"/>
                </a:solidFill>
                <a:latin typeface="Times New Roman" panose="02020603050405020304" pitchFamily="18" charset="0"/>
                <a:cs typeface="Times New Roman" panose="02020603050405020304" pitchFamily="18" charset="0"/>
              </a:rPr>
              <a:t>multiple test points</a:t>
            </a:r>
          </a:p>
          <a:p>
            <a:pPr defTabSz="914400" eaLnBrk="1" fontAlgn="base" hangingPunct="1">
              <a:spcBef>
                <a:spcPct val="0"/>
              </a:spcBef>
              <a:spcAft>
                <a:spcPct val="0"/>
              </a:spcAft>
            </a:pPr>
            <a:endParaRPr lang="en-US" altLang="en-US" sz="1100" dirty="0" smtClean="0">
              <a:solidFill>
                <a:prstClr val="black"/>
              </a:solidFill>
              <a:latin typeface="Times New Roman" panose="02020603050405020304" pitchFamily="18" charset="0"/>
              <a:cs typeface="Times New Roman" panose="02020603050405020304" pitchFamily="18" charset="0"/>
            </a:endParaRPr>
          </a:p>
          <a:p>
            <a:pPr defTabSz="914400" eaLnBrk="1" fontAlgn="base" hangingPunct="1">
              <a:spcBef>
                <a:spcPct val="0"/>
              </a:spcBef>
              <a:spcAft>
                <a:spcPct val="0"/>
              </a:spcAft>
            </a:pPr>
            <a:r>
              <a:rPr lang="en-US" altLang="en-US" sz="1100" dirty="0" smtClean="0">
                <a:solidFill>
                  <a:prstClr val="black"/>
                </a:solidFill>
                <a:latin typeface="Times New Roman" panose="02020603050405020304" pitchFamily="18" charset="0"/>
                <a:cs typeface="Times New Roman" panose="02020603050405020304" pitchFamily="18" charset="0"/>
              </a:rPr>
              <a:t>simulate all the points using the fine model</a:t>
            </a:r>
          </a:p>
          <a:p>
            <a:pPr defTabSz="914400" eaLnBrk="1" fontAlgn="base" hangingPunct="1">
              <a:spcBef>
                <a:spcPct val="0"/>
              </a:spcBef>
              <a:spcAft>
                <a:spcPct val="0"/>
              </a:spcAft>
            </a:pPr>
            <a:endParaRPr lang="en-US" altLang="en-US" sz="1100" dirty="0" smtClean="0">
              <a:solidFill>
                <a:prstClr val="black"/>
              </a:solidFill>
              <a:latin typeface="Times New Roman" panose="02020603050405020304" pitchFamily="18" charset="0"/>
              <a:cs typeface="Times New Roman" panose="02020603050405020304" pitchFamily="18" charset="0"/>
            </a:endParaRPr>
          </a:p>
          <a:p>
            <a:pPr defTabSz="914400" eaLnBrk="1" fontAlgn="base" hangingPunct="1">
              <a:spcBef>
                <a:spcPct val="0"/>
              </a:spcBef>
              <a:spcAft>
                <a:spcPct val="0"/>
              </a:spcAft>
            </a:pPr>
            <a:r>
              <a:rPr lang="en-US" altLang="en-US" sz="1100" dirty="0" smtClean="0">
                <a:solidFill>
                  <a:prstClr val="black"/>
                </a:solidFill>
                <a:latin typeface="Times New Roman" panose="02020603050405020304" pitchFamily="18" charset="0"/>
                <a:cs typeface="Times New Roman" panose="02020603050405020304" pitchFamily="18" charset="0"/>
              </a:rPr>
              <a:t>parameter extraction using 2</a:t>
            </a:r>
            <a:r>
              <a:rPr lang="en-US" altLang="en-US" sz="1100" i="1" dirty="0" smtClean="0">
                <a:solidFill>
                  <a:prstClr val="black"/>
                </a:solidFill>
                <a:latin typeface="Times New Roman" panose="02020603050405020304" pitchFamily="18" charset="0"/>
                <a:cs typeface="Times New Roman" panose="02020603050405020304" pitchFamily="18" charset="0"/>
              </a:rPr>
              <a:t>n</a:t>
            </a:r>
            <a:r>
              <a:rPr lang="en-US" altLang="en-US" sz="1100" dirty="0" smtClean="0">
                <a:solidFill>
                  <a:prstClr val="black"/>
                </a:solidFill>
                <a:latin typeface="Times New Roman" panose="02020603050405020304" pitchFamily="18" charset="0"/>
                <a:cs typeface="Times New Roman" panose="02020603050405020304" pitchFamily="18" charset="0"/>
              </a:rPr>
              <a:t>+1 base points simultaneously</a:t>
            </a:r>
          </a:p>
          <a:p>
            <a:pPr defTabSz="914400" eaLnBrk="1" fontAlgn="base" hangingPunct="1">
              <a:spcBef>
                <a:spcPct val="0"/>
              </a:spcBef>
              <a:spcAft>
                <a:spcPct val="0"/>
              </a:spcAft>
            </a:pPr>
            <a:endParaRPr lang="en-US" altLang="en-US" sz="1100" dirty="0" smtClean="0">
              <a:solidFill>
                <a:prstClr val="black"/>
              </a:solidFill>
              <a:latin typeface="Times New Roman" panose="02020603050405020304" pitchFamily="18" charset="0"/>
              <a:cs typeface="Times New Roman" panose="02020603050405020304" pitchFamily="18" charset="0"/>
            </a:endParaRPr>
          </a:p>
          <a:p>
            <a:pPr defTabSz="914400" eaLnBrk="1" fontAlgn="base" hangingPunct="1">
              <a:spcBef>
                <a:spcPct val="0"/>
              </a:spcBef>
              <a:spcAft>
                <a:spcPct val="0"/>
              </a:spcAft>
            </a:pPr>
            <a:r>
              <a:rPr lang="en-US" altLang="en-US" sz="1100" dirty="0" smtClean="0">
                <a:solidFill>
                  <a:prstClr val="black"/>
                </a:solidFill>
                <a:latin typeface="Times New Roman" panose="02020603050405020304" pitchFamily="18" charset="0"/>
                <a:cs typeface="Times New Roman" panose="02020603050405020304" pitchFamily="18" charset="0"/>
              </a:rPr>
              <a:t>test the SM-based model at the test points</a:t>
            </a:r>
          </a:p>
          <a:p>
            <a:pPr defTabSz="914400" eaLnBrk="1" fontAlgn="base" hangingPunct="1">
              <a:spcBef>
                <a:spcPct val="0"/>
              </a:spcBef>
              <a:spcAft>
                <a:spcPct val="0"/>
              </a:spcAft>
            </a:pPr>
            <a:endParaRPr lang="en-US" altLang="en-US" sz="1100" dirty="0" smtClean="0">
              <a:solidFill>
                <a:prstClr val="black"/>
              </a:solidFill>
              <a:latin typeface="Times New Roman" panose="02020603050405020304" pitchFamily="18" charset="0"/>
              <a:cs typeface="Times New Roman" panose="02020603050405020304" pitchFamily="18" charset="0"/>
            </a:endParaRPr>
          </a:p>
          <a:p>
            <a:pPr defTabSz="914400" eaLnBrk="1" fontAlgn="base" hangingPunct="1">
              <a:spcBef>
                <a:spcPct val="0"/>
              </a:spcBef>
              <a:spcAft>
                <a:spcPct val="0"/>
              </a:spcAft>
            </a:pPr>
            <a:r>
              <a:rPr lang="en-US" altLang="en-US" sz="1100" dirty="0" smtClean="0">
                <a:solidFill>
                  <a:prstClr val="black"/>
                </a:solidFill>
                <a:latin typeface="Times New Roman" panose="02020603050405020304" pitchFamily="18" charset="0"/>
                <a:cs typeface="Times New Roman" panose="02020603050405020304" pitchFamily="18" charset="0"/>
              </a:rPr>
              <a:t>interpolate the responses for arbitrary frequency values</a:t>
            </a:r>
            <a:endParaRPr lang="en-CA" altLang="en-US" sz="1100" dirty="0" smtClean="0">
              <a:solidFill>
                <a:prstClr val="black"/>
              </a:solidFill>
              <a:latin typeface="Times New Roman" panose="02020603050405020304" pitchFamily="18" charset="0"/>
              <a:cs typeface="Times New Roman" panose="02020603050405020304" pitchFamily="18" charset="0"/>
            </a:endParaRPr>
          </a:p>
        </p:txBody>
      </p:sp>
      <p:sp>
        <p:nvSpPr>
          <p:cNvPr id="17"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2012 </a:t>
            </a:r>
          </a:p>
        </p:txBody>
      </p:sp>
    </p:spTree>
    <p:extLst>
      <p:ext uri="{BB962C8B-B14F-4D97-AF65-F5344CB8AC3E}">
        <p14:creationId xmlns:p14="http://schemas.microsoft.com/office/powerpoint/2010/main" val="854221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SUBTEXT</a:t>
            </a:r>
          </a:p>
        </p:txBody>
      </p:sp>
    </p:spTree>
    <p:extLst>
      <p:ext uri="{BB962C8B-B14F-4D97-AF65-F5344CB8AC3E}">
        <p14:creationId xmlns:p14="http://schemas.microsoft.com/office/powerpoint/2010/main" val="17865246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57834" y="508635"/>
            <a:ext cx="8146800" cy="5539978"/>
          </a:xfrm>
          <a:prstGeom prst="rect">
            <a:avLst/>
          </a:prstGeom>
          <a:noFill/>
          <a:ln w="9525">
            <a:noFill/>
            <a:miter lim="800000"/>
            <a:headEnd/>
            <a:tailEnd/>
          </a:ln>
        </p:spPr>
        <p:txBody>
          <a:bodyPr wrap="square" lIns="0" tIns="0" rIns="0" bIns="0">
            <a:spAutoFit/>
          </a:bodyPr>
          <a:lstStyle/>
          <a:p>
            <a:r>
              <a:rPr lang="en-US" sz="3600" b="1" dirty="0" smtClean="0">
                <a:latin typeface="Arial" charset="0"/>
              </a:rPr>
              <a:t>Any Chance Of Having Sex?</a:t>
            </a:r>
          </a:p>
          <a:p>
            <a:endParaRPr lang="en-US" sz="3600" dirty="0" smtClean="0">
              <a:latin typeface="Arial" charset="0"/>
            </a:endParaRPr>
          </a:p>
          <a:p>
            <a:r>
              <a:rPr lang="en-US" sz="3600" dirty="0" smtClean="0">
                <a:latin typeface="Arial" charset="0"/>
              </a:rPr>
              <a:t>“</a:t>
            </a:r>
            <a:r>
              <a:rPr lang="en-US" sz="3600" dirty="0">
                <a:latin typeface="Arial" charset="0"/>
              </a:rPr>
              <a:t>In our everyday experience, we are filled with thoughts we never speak—and for good reason. If we did, we would get sued, divorced, fired, beaten to a pulp, and lose any chance of having sex.”</a:t>
            </a:r>
          </a:p>
          <a:p>
            <a:endParaRPr lang="en-US" sz="3600" dirty="0">
              <a:latin typeface="Arial" charset="0"/>
            </a:endParaRPr>
          </a:p>
          <a:p>
            <a:pPr algn="r"/>
            <a:r>
              <a:rPr lang="en-US" sz="3600" dirty="0" smtClean="0">
                <a:latin typeface="Arial" charset="0"/>
              </a:rPr>
              <a:t>—Brad </a:t>
            </a:r>
            <a:r>
              <a:rPr lang="en-US" sz="3600" dirty="0" err="1">
                <a:latin typeface="Arial" charset="0"/>
              </a:rPr>
              <a:t>Shreiber</a:t>
            </a:r>
            <a:r>
              <a:rPr lang="en-US" sz="3600" dirty="0">
                <a:latin typeface="Arial" charset="0"/>
              </a:rPr>
              <a:t>, 2003</a:t>
            </a:r>
          </a:p>
        </p:txBody>
      </p:sp>
      <p:sp>
        <p:nvSpPr>
          <p:cNvPr id="5" name="Slide Number Placeholder 4"/>
          <p:cNvSpPr>
            <a:spLocks noGrp="1"/>
          </p:cNvSpPr>
          <p:nvPr>
            <p:ph type="sldNum" sz="quarter" idx="12"/>
          </p:nvPr>
        </p:nvSpPr>
        <p:spPr/>
        <p:txBody>
          <a:bodyPr/>
          <a:lstStyle/>
          <a:p>
            <a:fld id="{8A32843C-64A1-4427-AC55-3C64559E3CAA}" type="slidenum">
              <a:rPr lang="en-US" smtClean="0"/>
              <a:pPr/>
              <a:t>26</a:t>
            </a:fld>
            <a:endParaRPr lang="en-US"/>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 </a:t>
            </a:r>
          </a:p>
        </p:txBody>
      </p:sp>
    </p:spTree>
    <p:extLst>
      <p:ext uri="{BB962C8B-B14F-4D97-AF65-F5344CB8AC3E}">
        <p14:creationId xmlns:p14="http://schemas.microsoft.com/office/powerpoint/2010/main" val="4525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457200" y="508000"/>
            <a:ext cx="807524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3600" b="1" dirty="0"/>
              <a:t>Once Into A Persuasion Event . . .</a:t>
            </a:r>
          </a:p>
          <a:p>
            <a:pPr eaLnBrk="1" hangingPunct="1">
              <a:spcBef>
                <a:spcPct val="0"/>
              </a:spcBef>
              <a:buFontTx/>
              <a:buNone/>
            </a:pPr>
            <a:endParaRPr lang="en-US" altLang="en-US" sz="2400" dirty="0"/>
          </a:p>
          <a:p>
            <a:pPr eaLnBrk="1" hangingPunct="1">
              <a:spcBef>
                <a:spcPct val="0"/>
              </a:spcBef>
              <a:buFontTx/>
              <a:buNone/>
            </a:pPr>
            <a:r>
              <a:rPr lang="en-US" altLang="en-US" sz="3600" dirty="0">
                <a:solidFill>
                  <a:srgbClr val="FF0000"/>
                </a:solidFill>
              </a:rPr>
              <a:t>	</a:t>
            </a:r>
            <a:r>
              <a:rPr lang="en-US" altLang="en-US" sz="3600" b="1" dirty="0">
                <a:solidFill>
                  <a:srgbClr val="FF0000"/>
                </a:solidFill>
              </a:rPr>
              <a:t>subtext comes into </a:t>
            </a:r>
            <a:r>
              <a:rPr lang="en-US" altLang="en-US" sz="3600" b="1" dirty="0" smtClean="0">
                <a:solidFill>
                  <a:srgbClr val="FF0000"/>
                </a:solidFill>
              </a:rPr>
              <a:t>play . . .</a:t>
            </a:r>
            <a:endParaRPr lang="en-US" altLang="en-US" sz="3600" b="1" dirty="0">
              <a:solidFill>
                <a:srgbClr val="FF0000"/>
              </a:solidFill>
            </a:endParaRPr>
          </a:p>
          <a:p>
            <a:pPr eaLnBrk="1" hangingPunct="1">
              <a:spcBef>
                <a:spcPct val="0"/>
              </a:spcBef>
              <a:buFontTx/>
              <a:buNone/>
            </a:pPr>
            <a:endParaRPr lang="en-US" altLang="en-US" sz="2400" dirty="0"/>
          </a:p>
          <a:p>
            <a:pPr eaLnBrk="1" hangingPunct="1">
              <a:spcBef>
                <a:spcPct val="0"/>
              </a:spcBef>
              <a:buFontTx/>
              <a:buNone/>
            </a:pPr>
            <a:r>
              <a:rPr lang="en-US" altLang="en-US" sz="3600" b="1" dirty="0" smtClean="0">
                <a:solidFill>
                  <a:srgbClr val="FF0000"/>
                </a:solidFill>
              </a:rPr>
              <a:t>subtext</a:t>
            </a:r>
            <a:r>
              <a:rPr lang="en-US" altLang="en-US" sz="3600" b="1" dirty="0" smtClean="0"/>
              <a:t>:</a:t>
            </a:r>
          </a:p>
          <a:p>
            <a:pPr eaLnBrk="1" hangingPunct="1">
              <a:spcBef>
                <a:spcPct val="0"/>
              </a:spcBef>
              <a:buFontTx/>
              <a:buNone/>
            </a:pPr>
            <a:endParaRPr lang="en-US" altLang="en-US" sz="3600" b="1" dirty="0"/>
          </a:p>
          <a:p>
            <a:pPr eaLnBrk="1" hangingPunct="1">
              <a:spcBef>
                <a:spcPct val="0"/>
              </a:spcBef>
              <a:buFontTx/>
              <a:buNone/>
            </a:pPr>
            <a:r>
              <a:rPr lang="en-US" altLang="en-US" sz="3600" b="1" dirty="0" smtClean="0"/>
              <a:t>	an underlying,</a:t>
            </a:r>
          </a:p>
          <a:p>
            <a:pPr eaLnBrk="1" hangingPunct="1">
              <a:spcBef>
                <a:spcPct val="0"/>
              </a:spcBef>
              <a:buFontTx/>
              <a:buNone/>
            </a:pPr>
            <a:r>
              <a:rPr lang="en-US" altLang="en-US" sz="3600" b="1" dirty="0"/>
              <a:t>	</a:t>
            </a:r>
            <a:r>
              <a:rPr lang="en-US" altLang="en-US" sz="3600" b="1" dirty="0" smtClean="0"/>
              <a:t>often </a:t>
            </a:r>
            <a:r>
              <a:rPr lang="en-US" altLang="en-US" sz="3600" b="1" dirty="0"/>
              <a:t>distinct </a:t>
            </a:r>
            <a:r>
              <a:rPr lang="en-US" altLang="en-US" sz="3600" b="1" dirty="0" smtClean="0"/>
              <a:t>theme</a:t>
            </a:r>
          </a:p>
          <a:p>
            <a:pPr eaLnBrk="1" hangingPunct="1">
              <a:spcBef>
                <a:spcPct val="0"/>
              </a:spcBef>
              <a:buFontTx/>
              <a:buNone/>
            </a:pPr>
            <a:r>
              <a:rPr lang="en-US" altLang="en-US" sz="3600" b="1" dirty="0" smtClean="0"/>
              <a:t>	with traps and hidden agendas</a:t>
            </a:r>
            <a:endParaRPr lang="en-US" altLang="en-US" sz="3600" b="1" dirty="0"/>
          </a:p>
          <a:p>
            <a:pPr eaLnBrk="1" hangingPunct="1">
              <a:spcBef>
                <a:spcPct val="0"/>
              </a:spcBef>
              <a:buFontTx/>
              <a:buNone/>
            </a:pPr>
            <a:endParaRPr lang="en-US" altLang="en-US" sz="3600" dirty="0"/>
          </a:p>
        </p:txBody>
      </p:sp>
      <p:sp>
        <p:nvSpPr>
          <p:cNvPr id="2170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762B9BB6-3D76-4712-A022-102DDA167189}" type="slidenum">
              <a:rPr lang="en-US" altLang="en-US" sz="1200">
                <a:solidFill>
                  <a:srgbClr val="898989"/>
                </a:solidFill>
              </a:rPr>
              <a:pPr>
                <a:spcBef>
                  <a:spcPct val="0"/>
                </a:spcBef>
                <a:buFontTx/>
                <a:buNone/>
              </a:pPr>
              <a:t>27</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2011 </a:t>
            </a:r>
          </a:p>
        </p:txBody>
      </p:sp>
    </p:spTree>
    <p:extLst>
      <p:ext uri="{BB962C8B-B14F-4D97-AF65-F5344CB8AC3E}">
        <p14:creationId xmlns:p14="http://schemas.microsoft.com/office/powerpoint/2010/main" val="1345474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SUBTEXT</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IN </a:t>
            </a:r>
            <a:r>
              <a:rPr lang="en-US" altLang="en-US" b="1" dirty="0" smtClean="0">
                <a:latin typeface="Arial" panose="020B0604020202020204" pitchFamily="34" charset="0"/>
                <a:cs typeface="Arial" panose="020B0604020202020204" pitchFamily="34" charset="0"/>
              </a:rPr>
              <a:t>POLITICS</a:t>
            </a:r>
          </a:p>
        </p:txBody>
      </p:sp>
      <p:sp>
        <p:nvSpPr>
          <p:cNvPr id="3" name="TextBox 7"/>
          <p:cNvSpPr txBox="1">
            <a:spLocks noChangeArrowheads="1"/>
          </p:cNvSpPr>
          <p:nvPr/>
        </p:nvSpPr>
        <p:spPr bwMode="auto">
          <a:xfrm>
            <a:off x="323528"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2995587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457200" y="508007"/>
            <a:ext cx="8147050"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800" b="1" dirty="0" smtClean="0">
                <a:solidFill>
                  <a:srgbClr val="000000"/>
                </a:solidFill>
                <a:latin typeface="Arial" charset="0"/>
              </a:rPr>
              <a:t>US Senator George Mitchell</a:t>
            </a:r>
            <a:endParaRPr lang="en-US" altLang="en-US" sz="4800" b="1" dirty="0">
              <a:solidFill>
                <a:srgbClr val="000000"/>
              </a:solidFill>
              <a:latin typeface="Arial" charset="0"/>
            </a:endParaRPr>
          </a:p>
          <a:p>
            <a:pPr eaLnBrk="1" hangingPunct="1">
              <a:spcBef>
                <a:spcPct val="0"/>
              </a:spcBef>
              <a:buFontTx/>
              <a:buNone/>
            </a:pPr>
            <a:endParaRPr lang="en-US" altLang="en-US" sz="2400" dirty="0">
              <a:solidFill>
                <a:srgbClr val="000000"/>
              </a:solidFill>
              <a:latin typeface="Arial" charset="0"/>
            </a:endParaRPr>
          </a:p>
          <a:p>
            <a:pPr eaLnBrk="1" hangingPunct="1">
              <a:spcBef>
                <a:spcPct val="0"/>
              </a:spcBef>
              <a:buFontTx/>
              <a:buNone/>
            </a:pPr>
            <a:r>
              <a:rPr lang="en-US" altLang="en-US" sz="4800" dirty="0">
                <a:solidFill>
                  <a:srgbClr val="000000"/>
                </a:solidFill>
                <a:latin typeface="Arial" charset="0"/>
              </a:rPr>
              <a:t>“The notion of </a:t>
            </a:r>
            <a:r>
              <a:rPr lang="en-US" altLang="en-US" sz="4800" dirty="0" smtClean="0">
                <a:solidFill>
                  <a:srgbClr val="000000"/>
                </a:solidFill>
                <a:latin typeface="Arial" charset="0"/>
              </a:rPr>
              <a:t>poisoning</a:t>
            </a:r>
          </a:p>
          <a:p>
            <a:pPr eaLnBrk="1" hangingPunct="1">
              <a:spcBef>
                <a:spcPct val="0"/>
              </a:spcBef>
              <a:buFontTx/>
              <a:buNone/>
            </a:pPr>
            <a:r>
              <a:rPr lang="en-US" altLang="en-US" sz="4800" dirty="0" smtClean="0">
                <a:solidFill>
                  <a:srgbClr val="000000"/>
                </a:solidFill>
                <a:latin typeface="Arial" charset="0"/>
              </a:rPr>
              <a:t>your own	people</a:t>
            </a:r>
            <a:r>
              <a:rPr lang="en-US" altLang="en-US" sz="4800" dirty="0">
                <a:solidFill>
                  <a:srgbClr val="000000"/>
                </a:solidFill>
                <a:latin typeface="Arial" charset="0"/>
              </a:rPr>
              <a:t>, I think, is something that is repulsive to everyone.”</a:t>
            </a:r>
          </a:p>
          <a:p>
            <a:pPr eaLnBrk="1" hangingPunct="1">
              <a:spcBef>
                <a:spcPct val="0"/>
              </a:spcBef>
              <a:buFontTx/>
              <a:buNone/>
            </a:pPr>
            <a:endParaRPr lang="en-US" altLang="en-US" sz="2400" dirty="0">
              <a:solidFill>
                <a:srgbClr val="000000"/>
              </a:solidFill>
              <a:latin typeface="Arial" charset="0"/>
            </a:endParaRPr>
          </a:p>
          <a:p>
            <a:pPr algn="r" eaLnBrk="1" hangingPunct="1">
              <a:spcBef>
                <a:spcPct val="0"/>
              </a:spcBef>
              <a:buFontTx/>
              <a:buNone/>
            </a:pPr>
            <a:r>
              <a:rPr lang="en-US" altLang="en-US" sz="4800" dirty="0">
                <a:solidFill>
                  <a:srgbClr val="000000"/>
                </a:solidFill>
                <a:latin typeface="Arial" charset="0"/>
              </a:rPr>
              <a:t>—George Mitchell, CNN, December 13, 2012</a:t>
            </a:r>
          </a:p>
          <a:p>
            <a:pPr eaLnBrk="1" hangingPunct="1">
              <a:spcBef>
                <a:spcPct val="0"/>
              </a:spcBef>
              <a:buFontTx/>
              <a:buNone/>
            </a:pPr>
            <a:endParaRPr lang="en-US" altLang="en-US" sz="2400" dirty="0">
              <a:solidFill>
                <a:srgbClr val="000000"/>
              </a:solidFill>
              <a:latin typeface="Arial" charset="0"/>
            </a:endParaRPr>
          </a:p>
        </p:txBody>
      </p:sp>
      <p:sp>
        <p:nvSpPr>
          <p:cNvPr id="3041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40EEF5F-D725-4222-A7B0-FA330BF0B6D5}" type="slidenum">
              <a:rPr lang="en-US" altLang="en-US" sz="1200">
                <a:solidFill>
                  <a:srgbClr val="898989"/>
                </a:solidFill>
                <a:latin typeface="Arial" charset="0"/>
              </a:rPr>
              <a:pPr>
                <a:spcBef>
                  <a:spcPct val="0"/>
                </a:spcBef>
                <a:buFontTx/>
                <a:buNone/>
              </a:pPr>
              <a:t>29</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 </a:t>
            </a:r>
          </a:p>
        </p:txBody>
      </p:sp>
    </p:spTree>
    <p:extLst>
      <p:ext uri="{BB962C8B-B14F-4D97-AF65-F5344CB8AC3E}">
        <p14:creationId xmlns:p14="http://schemas.microsoft.com/office/powerpoint/2010/main" val="946069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457200" y="508000"/>
            <a:ext cx="8147050"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2400" b="1" dirty="0" smtClean="0">
                <a:solidFill>
                  <a:prstClr val="black"/>
                </a:solidFill>
                <a:latin typeface="Arial" charset="0"/>
              </a:rPr>
              <a:t>Special Acknowledgements</a:t>
            </a:r>
            <a:endParaRPr lang="en-US" altLang="en-US" sz="2400" b="1"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endParaRPr lang="en-US" altLang="en-US" sz="2400" b="1" dirty="0">
              <a:solidFill>
                <a:prstClr val="black"/>
              </a:solidFill>
              <a:latin typeface="Arial" charset="0"/>
            </a:endParaRPr>
          </a:p>
          <a:p>
            <a:pPr>
              <a:spcBef>
                <a:spcPct val="0"/>
              </a:spcBef>
              <a:buFontTx/>
              <a:buNone/>
            </a:pPr>
            <a:endParaRPr lang="en-US" altLang="en-US" sz="2400" dirty="0" smtClean="0">
              <a:solidFill>
                <a:prstClr val="black"/>
              </a:solidFill>
              <a:latin typeface="Arial" charset="0"/>
            </a:endParaRPr>
          </a:p>
          <a:p>
            <a:pPr>
              <a:spcBef>
                <a:spcPct val="0"/>
              </a:spcBef>
              <a:buFontTx/>
              <a:buNone/>
            </a:pPr>
            <a:r>
              <a:rPr lang="en-US" altLang="en-US" sz="2000" dirty="0" smtClean="0">
                <a:solidFill>
                  <a:prstClr val="black"/>
                </a:solidFill>
                <a:latin typeface="Arial" charset="0"/>
              </a:rPr>
              <a:t>John Vlachopoulos      Erin Kiley         Ana Kovacevic      Barbara Fenesi</a:t>
            </a:r>
            <a:endParaRPr lang="en-US" altLang="en-US" sz="2000" b="1" dirty="0">
              <a:solidFill>
                <a:prstClr val="black"/>
              </a:solidFill>
              <a:latin typeface="Arial" charset="0"/>
            </a:endParaRPr>
          </a:p>
          <a:p>
            <a:pPr>
              <a:spcBef>
                <a:spcPct val="0"/>
              </a:spcBef>
              <a:buFontTx/>
              <a:buNone/>
            </a:pPr>
            <a:endParaRPr lang="en-US" altLang="en-US" sz="2400" b="1" dirty="0">
              <a:solidFill>
                <a:prstClr val="black"/>
              </a:solidFill>
              <a:latin typeface="Arial" charset="0"/>
            </a:endParaRPr>
          </a:p>
          <a:p>
            <a:pPr>
              <a:spcBef>
                <a:spcPct val="0"/>
              </a:spcBef>
              <a:buNone/>
            </a:pPr>
            <a:r>
              <a:rPr lang="en-US" altLang="en-US" sz="2400" b="1" dirty="0" smtClean="0">
                <a:solidFill>
                  <a:prstClr val="black"/>
                </a:solidFill>
                <a:latin typeface="Arial" charset="0"/>
              </a:rPr>
              <a:t>Acknowledgements </a:t>
            </a:r>
            <a:r>
              <a:rPr lang="en-US" altLang="en-US" sz="2400" dirty="0" smtClean="0">
                <a:solidFill>
                  <a:prstClr val="black"/>
                </a:solidFill>
                <a:latin typeface="Arial" charset="0"/>
              </a:rPr>
              <a:t>Gregory Atkinson, Beth Bandler, </a:t>
            </a:r>
            <a:r>
              <a:rPr lang="en-CA" altLang="en-US" sz="2400" dirty="0" smtClean="0">
                <a:solidFill>
                  <a:prstClr val="black"/>
                </a:solidFill>
                <a:latin typeface="Arial" charset="0"/>
              </a:rPr>
              <a:t>Farzad </a:t>
            </a:r>
            <a:r>
              <a:rPr lang="en-CA" altLang="en-US" sz="2400" dirty="0">
                <a:solidFill>
                  <a:prstClr val="black"/>
                </a:solidFill>
                <a:latin typeface="Arial" charset="0"/>
              </a:rPr>
              <a:t>Foroutan, </a:t>
            </a:r>
            <a:r>
              <a:rPr lang="en-CA" altLang="en-US" sz="2400" dirty="0" smtClean="0">
                <a:solidFill>
                  <a:prstClr val="black"/>
                </a:solidFill>
                <a:latin typeface="Arial" charset="0"/>
              </a:rPr>
              <a:t>Michelle </a:t>
            </a:r>
            <a:r>
              <a:rPr lang="en-CA" altLang="en-US" sz="2400" dirty="0" err="1" smtClean="0">
                <a:solidFill>
                  <a:prstClr val="black"/>
                </a:solidFill>
                <a:latin typeface="Arial" charset="0"/>
              </a:rPr>
              <a:t>Ogrodnik</a:t>
            </a:r>
            <a:r>
              <a:rPr lang="en-CA" altLang="en-US" sz="2400" dirty="0">
                <a:solidFill>
                  <a:prstClr val="black"/>
                </a:solidFill>
                <a:latin typeface="Arial" charset="0"/>
              </a:rPr>
              <a:t>, Daniel </a:t>
            </a:r>
            <a:r>
              <a:rPr lang="en-CA" altLang="en-US" sz="2400" dirty="0" smtClean="0">
                <a:solidFill>
                  <a:prstClr val="black"/>
                </a:solidFill>
                <a:latin typeface="Arial" charset="0"/>
              </a:rPr>
              <a:t>Tajik</a:t>
            </a:r>
            <a:endParaRPr lang="en-US" altLang="en-US" sz="2400" dirty="0">
              <a:solidFill>
                <a:prstClr val="black"/>
              </a:solidFill>
              <a:latin typeface="Arial" charset="0"/>
            </a:endParaRPr>
          </a:p>
          <a:p>
            <a:pPr>
              <a:spcBef>
                <a:spcPct val="0"/>
              </a:spcBef>
              <a:buFontTx/>
              <a:buNone/>
            </a:pPr>
            <a:endParaRPr lang="en-US" altLang="en-US" sz="2400" dirty="0" smtClean="0">
              <a:solidFill>
                <a:prstClr val="black"/>
              </a:solidFill>
              <a:latin typeface="Arial" charset="0"/>
            </a:endParaRPr>
          </a:p>
          <a:p>
            <a:pPr>
              <a:spcBef>
                <a:spcPct val="0"/>
              </a:spcBef>
              <a:buFontTx/>
              <a:buNone/>
            </a:pPr>
            <a:r>
              <a:rPr lang="en-US" altLang="en-US" sz="2400" b="1" dirty="0" smtClean="0">
                <a:solidFill>
                  <a:prstClr val="black"/>
                </a:solidFill>
                <a:latin typeface="Arial" charset="0"/>
              </a:rPr>
              <a:t>Thanks For The Invitation</a:t>
            </a:r>
            <a:r>
              <a:rPr lang="en-US" altLang="en-US" sz="2400" dirty="0" smtClean="0">
                <a:solidFill>
                  <a:prstClr val="black"/>
                </a:solidFill>
                <a:latin typeface="Arial" charset="0"/>
              </a:rPr>
              <a:t> Jonathan Boulanger,</a:t>
            </a:r>
          </a:p>
          <a:p>
            <a:pPr>
              <a:spcBef>
                <a:spcPct val="0"/>
              </a:spcBef>
              <a:buNone/>
            </a:pPr>
            <a:r>
              <a:rPr lang="en-US" altLang="en-US" sz="2400" dirty="0">
                <a:solidFill>
                  <a:prstClr val="black"/>
                </a:solidFill>
                <a:latin typeface="Arial" charset="0"/>
              </a:rPr>
              <a:t>Patricia </a:t>
            </a:r>
            <a:r>
              <a:rPr lang="en-US" altLang="en-US" sz="2400" dirty="0" err="1">
                <a:solidFill>
                  <a:prstClr val="black"/>
                </a:solidFill>
                <a:latin typeface="Arial" charset="0"/>
              </a:rPr>
              <a:t>Kousoulas</a:t>
            </a:r>
            <a:endParaRPr lang="en-US" altLang="en-US" sz="2400" dirty="0">
              <a:solidFill>
                <a:prstClr val="black"/>
              </a:solidFill>
              <a:latin typeface="Arial" charset="0"/>
            </a:endParaRPr>
          </a:p>
          <a:p>
            <a:pPr>
              <a:spcBef>
                <a:spcPct val="0"/>
              </a:spcBef>
              <a:buFontTx/>
              <a:buNone/>
            </a:pPr>
            <a:endParaRPr lang="en-US" altLang="en-US" sz="2400" dirty="0" smtClean="0">
              <a:solidFill>
                <a:prstClr val="black"/>
              </a:solidFill>
              <a:latin typeface="Arial" charset="0"/>
            </a:endParaRPr>
          </a:p>
          <a:p>
            <a:pPr>
              <a:spcBef>
                <a:spcPct val="0"/>
              </a:spcBef>
              <a:buFontTx/>
              <a:buNone/>
            </a:pPr>
            <a:endParaRPr lang="en-US" altLang="en-US" sz="2400" dirty="0" smtClean="0">
              <a:solidFill>
                <a:prstClr val="black"/>
              </a:solidFill>
              <a:latin typeface="Arial" charset="0"/>
            </a:endParaRPr>
          </a:p>
        </p:txBody>
      </p:sp>
      <p:sp>
        <p:nvSpPr>
          <p:cNvPr id="2836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E3B4C3C-4EBE-4142-B98D-67432EF775C5}" type="slidenum">
              <a:rPr lang="en-US" altLang="en-US" sz="1200">
                <a:solidFill>
                  <a:srgbClr val="898989"/>
                </a:solidFill>
                <a:latin typeface="Arial" charset="0"/>
              </a:rPr>
              <a:pPr>
                <a:spcBef>
                  <a:spcPct val="0"/>
                </a:spcBef>
                <a:buFontTx/>
                <a:buNone/>
              </a:pPr>
              <a:t>3</a:t>
            </a:fld>
            <a:endParaRPr lang="en-US" altLang="en-US" sz="1200">
              <a:solidFill>
                <a:srgbClr val="898989"/>
              </a:solidFill>
              <a:latin typeface="Arial" charset="0"/>
            </a:endParaRPr>
          </a:p>
        </p:txBody>
      </p:sp>
      <p:pic>
        <p:nvPicPr>
          <p:cNvPr id="283652" name="Picture 2" descr="C:\BACKUP-PC-BANDLER-03\F_drive\John's Powerpoint\John_Vlachopoulos_2007\John_Vlachopo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94" y="999458"/>
            <a:ext cx="1771766" cy="235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6947098" y="3789040"/>
            <a:ext cx="1657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20" rIns="91433" bIns="4572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CA" altLang="en-US" sz="1200" dirty="0" smtClean="0">
                <a:solidFill>
                  <a:prstClr val="black"/>
                </a:solidFill>
              </a:rPr>
              <a:t>Photos: </a:t>
            </a:r>
            <a:r>
              <a:rPr lang="en-CA" altLang="en-US" sz="1200" dirty="0">
                <a:solidFill>
                  <a:prstClr val="black"/>
                </a:solidFill>
              </a:rPr>
              <a:t>John Bandler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996590"/>
            <a:ext cx="1576259" cy="235753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4675" y="996590"/>
            <a:ext cx="1563309" cy="2347283"/>
          </a:xfrm>
          <a:prstGeom prst="rect">
            <a:avLst/>
          </a:prstGeom>
        </p:spPr>
      </p:pic>
      <p:sp>
        <p:nvSpPr>
          <p:cNvPr id="8"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defRPr/>
            </a:pPr>
            <a:r>
              <a:rPr lang="en-CA" altLang="en-US" sz="1200" dirty="0" smtClean="0">
                <a:solidFill>
                  <a:prstClr val="black"/>
                </a:solidFill>
              </a:rPr>
              <a:t>Bandler, 2017 </a:t>
            </a:r>
            <a:endParaRPr lang="en-CA" altLang="en-US" sz="1200" dirty="0">
              <a:solidFill>
                <a:prstClr val="black"/>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4248" y="969845"/>
            <a:ext cx="1800200" cy="2400771"/>
          </a:xfrm>
          <a:prstGeom prst="rect">
            <a:avLst/>
          </a:prstGeom>
        </p:spPr>
      </p:pic>
    </p:spTree>
    <p:extLst>
      <p:ext uri="{BB962C8B-B14F-4D97-AF65-F5344CB8AC3E}">
        <p14:creationId xmlns:p14="http://schemas.microsoft.com/office/powerpoint/2010/main" val="2034728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457200" y="508007"/>
            <a:ext cx="8147050"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800" b="1" dirty="0" smtClean="0">
                <a:solidFill>
                  <a:srgbClr val="000000"/>
                </a:solidFill>
                <a:latin typeface="Arial" charset="0"/>
              </a:rPr>
              <a:t>US Senator George Mitchell</a:t>
            </a:r>
            <a:endParaRPr lang="en-US" altLang="en-US" sz="4800" b="1" dirty="0">
              <a:solidFill>
                <a:srgbClr val="000000"/>
              </a:solidFill>
              <a:latin typeface="Arial" charset="0"/>
            </a:endParaRPr>
          </a:p>
          <a:p>
            <a:pPr eaLnBrk="1" hangingPunct="1">
              <a:spcBef>
                <a:spcPct val="0"/>
              </a:spcBef>
              <a:buFontTx/>
              <a:buNone/>
            </a:pPr>
            <a:endParaRPr lang="en-US" altLang="en-US" sz="2400" dirty="0">
              <a:solidFill>
                <a:srgbClr val="000000"/>
              </a:solidFill>
              <a:latin typeface="Arial" charset="0"/>
            </a:endParaRPr>
          </a:p>
          <a:p>
            <a:pPr eaLnBrk="1" hangingPunct="1">
              <a:spcBef>
                <a:spcPct val="0"/>
              </a:spcBef>
              <a:buFontTx/>
              <a:buNone/>
            </a:pPr>
            <a:r>
              <a:rPr lang="en-US" altLang="en-US" sz="4800" dirty="0">
                <a:solidFill>
                  <a:srgbClr val="000000"/>
                </a:solidFill>
                <a:latin typeface="Arial" charset="0"/>
              </a:rPr>
              <a:t>“The notion of </a:t>
            </a:r>
            <a:r>
              <a:rPr lang="en-US" altLang="en-US" sz="4800" dirty="0" smtClean="0">
                <a:solidFill>
                  <a:srgbClr val="000000"/>
                </a:solidFill>
                <a:latin typeface="Arial" charset="0"/>
              </a:rPr>
              <a:t>poisoning</a:t>
            </a:r>
          </a:p>
          <a:p>
            <a:pPr eaLnBrk="1" hangingPunct="1">
              <a:spcBef>
                <a:spcPct val="0"/>
              </a:spcBef>
              <a:buFontTx/>
              <a:buNone/>
            </a:pPr>
            <a:r>
              <a:rPr lang="en-US" altLang="en-US" sz="4800" dirty="0" smtClean="0">
                <a:solidFill>
                  <a:srgbClr val="000000"/>
                </a:solidFill>
                <a:latin typeface="Arial" charset="0"/>
              </a:rPr>
              <a:t>			people</a:t>
            </a:r>
            <a:r>
              <a:rPr lang="en-US" altLang="en-US" sz="4800" dirty="0">
                <a:solidFill>
                  <a:srgbClr val="000000"/>
                </a:solidFill>
                <a:latin typeface="Arial" charset="0"/>
              </a:rPr>
              <a:t>, I think, is something that is repulsive to everyone.”</a:t>
            </a:r>
          </a:p>
          <a:p>
            <a:pPr eaLnBrk="1" hangingPunct="1">
              <a:spcBef>
                <a:spcPct val="0"/>
              </a:spcBef>
              <a:buFontTx/>
              <a:buNone/>
            </a:pPr>
            <a:endParaRPr lang="en-US" altLang="en-US" sz="2400" dirty="0">
              <a:solidFill>
                <a:srgbClr val="000000"/>
              </a:solidFill>
              <a:latin typeface="Arial" charset="0"/>
            </a:endParaRPr>
          </a:p>
          <a:p>
            <a:pPr algn="r" eaLnBrk="1" hangingPunct="1">
              <a:spcBef>
                <a:spcPct val="0"/>
              </a:spcBef>
              <a:buFontTx/>
              <a:buNone/>
            </a:pPr>
            <a:r>
              <a:rPr lang="en-US" altLang="en-US" sz="4800" dirty="0">
                <a:solidFill>
                  <a:srgbClr val="000000"/>
                </a:solidFill>
                <a:latin typeface="Arial" charset="0"/>
              </a:rPr>
              <a:t>—George Mitchell, CNN, December 13, 2012</a:t>
            </a:r>
          </a:p>
          <a:p>
            <a:pPr eaLnBrk="1" hangingPunct="1">
              <a:spcBef>
                <a:spcPct val="0"/>
              </a:spcBef>
              <a:buFontTx/>
              <a:buNone/>
            </a:pPr>
            <a:endParaRPr lang="en-US" altLang="en-US" sz="2400" dirty="0">
              <a:solidFill>
                <a:srgbClr val="000000"/>
              </a:solidFill>
              <a:latin typeface="Arial" charset="0"/>
            </a:endParaRPr>
          </a:p>
        </p:txBody>
      </p:sp>
      <p:sp>
        <p:nvSpPr>
          <p:cNvPr id="3041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40EEF5F-D725-4222-A7B0-FA330BF0B6D5}" type="slidenum">
              <a:rPr lang="en-US" altLang="en-US" sz="1200">
                <a:solidFill>
                  <a:srgbClr val="898989"/>
                </a:solidFill>
                <a:latin typeface="Arial" charset="0"/>
              </a:rPr>
              <a:pPr>
                <a:spcBef>
                  <a:spcPct val="0"/>
                </a:spcBef>
                <a:buFontTx/>
                <a:buNone/>
              </a:pPr>
              <a:t>30</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 </a:t>
            </a:r>
          </a:p>
        </p:txBody>
      </p:sp>
    </p:spTree>
    <p:extLst>
      <p:ext uri="{BB962C8B-B14F-4D97-AF65-F5344CB8AC3E}">
        <p14:creationId xmlns:p14="http://schemas.microsoft.com/office/powerpoint/2010/main" val="8240401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457200" y="508007"/>
            <a:ext cx="8147050"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4800" b="1" dirty="0">
                <a:solidFill>
                  <a:srgbClr val="000000"/>
                </a:solidFill>
                <a:latin typeface="Arial" charset="0"/>
              </a:rPr>
              <a:t>US Senator George Mitchell</a:t>
            </a:r>
          </a:p>
          <a:p>
            <a:pPr eaLnBrk="1" hangingPunct="1">
              <a:spcBef>
                <a:spcPct val="0"/>
              </a:spcBef>
              <a:buFontTx/>
              <a:buNone/>
            </a:pPr>
            <a:endParaRPr lang="en-US" altLang="en-US" sz="2400" dirty="0">
              <a:solidFill>
                <a:srgbClr val="000000"/>
              </a:solidFill>
              <a:latin typeface="Arial" charset="0"/>
            </a:endParaRPr>
          </a:p>
          <a:p>
            <a:pPr eaLnBrk="1" hangingPunct="1">
              <a:spcBef>
                <a:spcPct val="0"/>
              </a:spcBef>
              <a:buFontTx/>
              <a:buNone/>
            </a:pPr>
            <a:r>
              <a:rPr lang="en-US" altLang="en-US" sz="4800" dirty="0">
                <a:solidFill>
                  <a:srgbClr val="000000"/>
                </a:solidFill>
                <a:latin typeface="Arial" charset="0"/>
              </a:rPr>
              <a:t>“The notion of </a:t>
            </a:r>
            <a:r>
              <a:rPr lang="en-US" altLang="en-US" sz="4800" dirty="0" smtClean="0">
                <a:solidFill>
                  <a:srgbClr val="000000"/>
                </a:solidFill>
                <a:latin typeface="Arial" charset="0"/>
              </a:rPr>
              <a:t>poisoning</a:t>
            </a:r>
          </a:p>
          <a:p>
            <a:pPr eaLnBrk="1" hangingPunct="1">
              <a:spcBef>
                <a:spcPct val="0"/>
              </a:spcBef>
              <a:buFontTx/>
              <a:buNone/>
            </a:pPr>
            <a:r>
              <a:rPr lang="en-US" altLang="en-US" sz="4800" b="1" dirty="0" smtClean="0">
                <a:solidFill>
                  <a:srgbClr val="FF0000"/>
                </a:solidFill>
                <a:latin typeface="Arial" charset="0"/>
              </a:rPr>
              <a:t>your own </a:t>
            </a:r>
            <a:r>
              <a:rPr lang="en-US" altLang="en-US" sz="4800" dirty="0" smtClean="0">
                <a:solidFill>
                  <a:srgbClr val="000000"/>
                </a:solidFill>
                <a:latin typeface="Arial" charset="0"/>
              </a:rPr>
              <a:t>people</a:t>
            </a:r>
            <a:r>
              <a:rPr lang="en-US" altLang="en-US" sz="4800" dirty="0">
                <a:solidFill>
                  <a:srgbClr val="000000"/>
                </a:solidFill>
                <a:latin typeface="Arial" charset="0"/>
              </a:rPr>
              <a:t>, I think, is something that is repulsive to everyone.”</a:t>
            </a:r>
          </a:p>
          <a:p>
            <a:pPr eaLnBrk="1" hangingPunct="1">
              <a:spcBef>
                <a:spcPct val="0"/>
              </a:spcBef>
              <a:buFontTx/>
              <a:buNone/>
            </a:pPr>
            <a:endParaRPr lang="en-US" altLang="en-US" sz="2400" dirty="0">
              <a:solidFill>
                <a:srgbClr val="000000"/>
              </a:solidFill>
              <a:latin typeface="Arial" charset="0"/>
            </a:endParaRPr>
          </a:p>
          <a:p>
            <a:pPr algn="r" eaLnBrk="1" hangingPunct="1">
              <a:spcBef>
                <a:spcPct val="0"/>
              </a:spcBef>
              <a:buFontTx/>
              <a:buNone/>
            </a:pPr>
            <a:r>
              <a:rPr lang="en-US" altLang="en-US" sz="4800" dirty="0">
                <a:solidFill>
                  <a:srgbClr val="000000"/>
                </a:solidFill>
                <a:latin typeface="Arial" charset="0"/>
              </a:rPr>
              <a:t>—George Mitchell, CNN, December 13, 2012</a:t>
            </a:r>
          </a:p>
          <a:p>
            <a:pPr eaLnBrk="1" hangingPunct="1">
              <a:spcBef>
                <a:spcPct val="0"/>
              </a:spcBef>
              <a:buFontTx/>
              <a:buNone/>
            </a:pPr>
            <a:endParaRPr lang="en-US" altLang="en-US" sz="2400" dirty="0">
              <a:solidFill>
                <a:srgbClr val="000000"/>
              </a:solidFill>
              <a:latin typeface="Arial" charset="0"/>
            </a:endParaRPr>
          </a:p>
        </p:txBody>
      </p:sp>
      <p:sp>
        <p:nvSpPr>
          <p:cNvPr id="3041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40EEF5F-D725-4222-A7B0-FA330BF0B6D5}" type="slidenum">
              <a:rPr lang="en-US" altLang="en-US" sz="1200">
                <a:solidFill>
                  <a:srgbClr val="898989"/>
                </a:solidFill>
                <a:latin typeface="Arial" charset="0"/>
              </a:rPr>
              <a:pPr>
                <a:spcBef>
                  <a:spcPct val="0"/>
                </a:spcBef>
                <a:buFontTx/>
                <a:buNone/>
              </a:pPr>
              <a:t>31</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 </a:t>
            </a:r>
          </a:p>
        </p:txBody>
      </p:sp>
    </p:spTree>
    <p:extLst>
      <p:ext uri="{BB962C8B-B14F-4D97-AF65-F5344CB8AC3E}">
        <p14:creationId xmlns:p14="http://schemas.microsoft.com/office/powerpoint/2010/main" val="4027088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457200" y="508000"/>
            <a:ext cx="814705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800" b="1" dirty="0" smtClean="0">
                <a:solidFill>
                  <a:srgbClr val="000000"/>
                </a:solidFill>
                <a:latin typeface="Arial" charset="0"/>
              </a:rPr>
              <a:t>George </a:t>
            </a:r>
            <a:r>
              <a:rPr lang="en-US" altLang="en-US" sz="4800" b="1" dirty="0">
                <a:solidFill>
                  <a:srgbClr val="000000"/>
                </a:solidFill>
                <a:latin typeface="Arial" charset="0"/>
              </a:rPr>
              <a:t>Mitchell’s Subtext?</a:t>
            </a:r>
          </a:p>
          <a:p>
            <a:pPr eaLnBrk="1" hangingPunct="1">
              <a:spcBef>
                <a:spcPct val="0"/>
              </a:spcBef>
              <a:buFontTx/>
              <a:buNone/>
            </a:pPr>
            <a:endParaRPr lang="en-US" altLang="en-US" sz="4800" dirty="0">
              <a:solidFill>
                <a:srgbClr val="000000"/>
              </a:solidFill>
              <a:latin typeface="Arial" charset="0"/>
            </a:endParaRPr>
          </a:p>
          <a:p>
            <a:pPr eaLnBrk="1" hangingPunct="1">
              <a:spcBef>
                <a:spcPct val="0"/>
              </a:spcBef>
              <a:buFontTx/>
              <a:buNone/>
            </a:pPr>
            <a:r>
              <a:rPr lang="en-US" altLang="en-US" sz="4800" b="1" dirty="0" smtClean="0">
                <a:solidFill>
                  <a:srgbClr val="000000"/>
                </a:solidFill>
                <a:latin typeface="Arial" charset="0"/>
              </a:rPr>
              <a:t>subtext:</a:t>
            </a:r>
            <a:r>
              <a:rPr lang="en-US" altLang="en-US" sz="4800" b="1" dirty="0" smtClean="0">
                <a:solidFill>
                  <a:srgbClr val="FF0000"/>
                </a:solidFill>
                <a:latin typeface="Arial" charset="0"/>
              </a:rPr>
              <a:t> it </a:t>
            </a:r>
            <a:r>
              <a:rPr lang="en-US" altLang="en-US" sz="4800" b="1" dirty="0">
                <a:solidFill>
                  <a:srgbClr val="FF0000"/>
                </a:solidFill>
                <a:latin typeface="Arial" charset="0"/>
              </a:rPr>
              <a:t>is sometimes essential, I think, to poison people other than your own</a:t>
            </a:r>
            <a:endParaRPr lang="en-US" altLang="en-US" sz="4800" dirty="0">
              <a:solidFill>
                <a:srgbClr val="000000"/>
              </a:solidFill>
              <a:latin typeface="Arial" charset="0"/>
            </a:endParaRPr>
          </a:p>
          <a:p>
            <a:pPr eaLnBrk="1" hangingPunct="1">
              <a:spcBef>
                <a:spcPct val="0"/>
              </a:spcBef>
              <a:buFontTx/>
              <a:buNone/>
            </a:pPr>
            <a:endParaRPr lang="en-US" altLang="en-US" sz="4800" b="1" dirty="0">
              <a:solidFill>
                <a:srgbClr val="FF0000"/>
              </a:solidFill>
              <a:latin typeface="Arial" charset="0"/>
            </a:endParaRPr>
          </a:p>
        </p:txBody>
      </p:sp>
      <p:sp>
        <p:nvSpPr>
          <p:cNvPr id="30515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180F7E0-B514-4F31-955E-CB6BB6BF0072}" type="slidenum">
              <a:rPr lang="en-US" altLang="en-US" sz="1200">
                <a:solidFill>
                  <a:srgbClr val="898989"/>
                </a:solidFill>
                <a:latin typeface="Arial" charset="0"/>
              </a:rPr>
              <a:pPr>
                <a:spcBef>
                  <a:spcPct val="0"/>
                </a:spcBef>
                <a:buFontTx/>
                <a:buNone/>
              </a:pPr>
              <a:t>32</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 </a:t>
            </a:r>
          </a:p>
        </p:txBody>
      </p:sp>
    </p:spTree>
    <p:extLst>
      <p:ext uri="{BB962C8B-B14F-4D97-AF65-F5344CB8AC3E}">
        <p14:creationId xmlns:p14="http://schemas.microsoft.com/office/powerpoint/2010/main" val="40224447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457200" y="508007"/>
            <a:ext cx="8147050"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351"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smtClean="0">
                <a:ln>
                  <a:noFill/>
                </a:ln>
                <a:solidFill>
                  <a:srgbClr val="000000"/>
                </a:solidFill>
                <a:effectLst/>
                <a:uLnTx/>
                <a:uFillTx/>
                <a:latin typeface="Arial" charset="0"/>
                <a:ea typeface="+mn-ea"/>
                <a:cs typeface="+mn-cs"/>
              </a:rPr>
              <a:t>US Senator George Mitchell</a:t>
            </a:r>
            <a:endParaRPr kumimoji="0" lang="en-US" altLang="en-US" sz="48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5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51" rtl="0" eaLnBrk="1" fontAlgn="auto" latinLnBrk="0" hangingPunct="1">
              <a:lnSpc>
                <a:spcPct val="100000"/>
              </a:lnSpc>
              <a:spcBef>
                <a:spcPct val="0"/>
              </a:spcBef>
              <a:spcAft>
                <a:spcPts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charset="0"/>
                <a:ea typeface="+mn-ea"/>
                <a:cs typeface="+mn-cs"/>
              </a:rPr>
              <a:t>“The notion of </a:t>
            </a:r>
            <a:r>
              <a:rPr kumimoji="0" lang="en-US" altLang="en-US" sz="4800" b="0" i="0" u="none" strike="noStrike" kern="1200" cap="none" spc="0" normalizeH="0" baseline="0" noProof="0" dirty="0" smtClean="0">
                <a:ln>
                  <a:noFill/>
                </a:ln>
                <a:solidFill>
                  <a:srgbClr val="000000"/>
                </a:solidFill>
                <a:effectLst/>
                <a:uLnTx/>
                <a:uFillTx/>
                <a:latin typeface="Arial" charset="0"/>
                <a:ea typeface="+mn-ea"/>
                <a:cs typeface="+mn-cs"/>
              </a:rPr>
              <a:t>poisoning</a:t>
            </a:r>
          </a:p>
          <a:p>
            <a:pPr marL="0" marR="0" lvl="0" indent="0" algn="l" defTabSz="914351" rtl="0" eaLnBrk="1" fontAlgn="auto" latinLnBrk="0" hangingPunct="1">
              <a:lnSpc>
                <a:spcPct val="100000"/>
              </a:lnSpc>
              <a:spcBef>
                <a:spcPct val="0"/>
              </a:spcBef>
              <a:spcAft>
                <a:spcPts val="0"/>
              </a:spcAft>
              <a:buClrTx/>
              <a:buSzTx/>
              <a:buFontTx/>
              <a:buNone/>
              <a:tabLst/>
              <a:defRPr/>
            </a:pPr>
            <a:r>
              <a:rPr kumimoji="0" lang="en-US" altLang="en-US" sz="4800" b="0" i="0" u="none" strike="noStrike" kern="1200" cap="none" spc="0" normalizeH="0" baseline="0" noProof="0" dirty="0" smtClean="0">
                <a:ln>
                  <a:noFill/>
                </a:ln>
                <a:solidFill>
                  <a:srgbClr val="000000"/>
                </a:solidFill>
                <a:effectLst/>
                <a:uLnTx/>
                <a:uFillTx/>
                <a:latin typeface="Arial" charset="0"/>
                <a:ea typeface="+mn-ea"/>
                <a:cs typeface="+mn-cs"/>
              </a:rPr>
              <a:t>your own	people</a:t>
            </a:r>
            <a:r>
              <a:rPr kumimoji="0" lang="en-US" altLang="en-US" sz="4800" b="0" i="0" u="none" strike="noStrike" kern="1200" cap="none" spc="0" normalizeH="0" baseline="0" noProof="0" dirty="0">
                <a:ln>
                  <a:noFill/>
                </a:ln>
                <a:solidFill>
                  <a:srgbClr val="000000"/>
                </a:solidFill>
                <a:effectLst/>
                <a:uLnTx/>
                <a:uFillTx/>
                <a:latin typeface="Arial" charset="0"/>
                <a:ea typeface="+mn-ea"/>
                <a:cs typeface="+mn-cs"/>
              </a:rPr>
              <a:t>, I think, is something that is repulsive to everyone.”</a:t>
            </a:r>
          </a:p>
          <a:p>
            <a:pPr marL="0" marR="0" lvl="0" indent="0" algn="l" defTabSz="91435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r" defTabSz="914351" rtl="0" eaLnBrk="1" fontAlgn="auto" latinLnBrk="0" hangingPunct="1">
              <a:lnSpc>
                <a:spcPct val="100000"/>
              </a:lnSpc>
              <a:spcBef>
                <a:spcPct val="0"/>
              </a:spcBef>
              <a:spcAft>
                <a:spcPts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charset="0"/>
                <a:ea typeface="+mn-ea"/>
                <a:cs typeface="+mn-cs"/>
              </a:rPr>
              <a:t>—George Mitchell, CNN, December 13, 2012</a:t>
            </a:r>
          </a:p>
          <a:p>
            <a:pPr marL="0" marR="0" lvl="0" indent="0" algn="l" defTabSz="91435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041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914351" rtl="0" eaLnBrk="1" fontAlgn="auto" latinLnBrk="0" hangingPunct="1">
              <a:lnSpc>
                <a:spcPct val="100000"/>
              </a:lnSpc>
              <a:spcBef>
                <a:spcPct val="0"/>
              </a:spcBef>
              <a:spcAft>
                <a:spcPts val="0"/>
              </a:spcAft>
              <a:buClrTx/>
              <a:buSzTx/>
              <a:buFontTx/>
              <a:buNone/>
              <a:tabLst/>
              <a:defRPr/>
            </a:pPr>
            <a:fld id="{640EEF5F-D725-4222-A7B0-FA330BF0B6D5}" type="slidenum">
              <a:rPr kumimoji="0" lang="en-US" altLang="en-US" sz="1200" b="0" i="0" u="none" strike="noStrike" kern="1200" cap="none" spc="0" normalizeH="0" baseline="0" noProof="0">
                <a:ln>
                  <a:noFill/>
                </a:ln>
                <a:solidFill>
                  <a:srgbClr val="898989"/>
                </a:solidFill>
                <a:effectLst/>
                <a:uLnTx/>
                <a:uFillTx/>
                <a:latin typeface="Arial" charset="0"/>
                <a:ea typeface="+mn-ea"/>
                <a:cs typeface="+mn-cs"/>
              </a:rPr>
              <a:pPr marL="0" marR="0" lvl="0" indent="0" algn="r" defTabSz="914351"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mn-cs"/>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CA"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Bandler, 2013 </a:t>
            </a:r>
          </a:p>
        </p:txBody>
      </p:sp>
    </p:spTree>
    <p:extLst>
      <p:ext uri="{BB962C8B-B14F-4D97-AF65-F5344CB8AC3E}">
        <p14:creationId xmlns:p14="http://schemas.microsoft.com/office/powerpoint/2010/main" val="23612246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457200" y="508007"/>
            <a:ext cx="8147050"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351"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smtClean="0">
                <a:ln>
                  <a:noFill/>
                </a:ln>
                <a:solidFill>
                  <a:srgbClr val="000000"/>
                </a:solidFill>
                <a:effectLst/>
                <a:uLnTx/>
                <a:uFillTx/>
                <a:latin typeface="Arial" charset="0"/>
                <a:ea typeface="+mn-ea"/>
                <a:cs typeface="+mn-cs"/>
              </a:rPr>
              <a:t>US Senator George Mitchell</a:t>
            </a:r>
            <a:endParaRPr kumimoji="0" lang="en-US" altLang="en-US" sz="48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5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51" rtl="0" eaLnBrk="1" fontAlgn="auto" latinLnBrk="0" hangingPunct="1">
              <a:lnSpc>
                <a:spcPct val="100000"/>
              </a:lnSpc>
              <a:spcBef>
                <a:spcPct val="0"/>
              </a:spcBef>
              <a:spcAft>
                <a:spcPts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charset="0"/>
                <a:ea typeface="+mn-ea"/>
                <a:cs typeface="+mn-cs"/>
              </a:rPr>
              <a:t>“</a:t>
            </a:r>
            <a:r>
              <a:rPr kumimoji="0" lang="en-US" altLang="en-US" sz="4800" b="0" i="0" u="none" strike="sngStrike" kern="1200" cap="none" spc="0" normalizeH="0" baseline="0" noProof="0" dirty="0">
                <a:ln>
                  <a:noFill/>
                </a:ln>
                <a:solidFill>
                  <a:srgbClr val="000000"/>
                </a:solidFill>
                <a:effectLst/>
                <a:uLnTx/>
                <a:uFillTx/>
                <a:latin typeface="Arial" charset="0"/>
                <a:ea typeface="+mn-ea"/>
                <a:cs typeface="+mn-cs"/>
              </a:rPr>
              <a:t>The notion of</a:t>
            </a:r>
            <a:r>
              <a:rPr kumimoji="0" lang="en-US" altLang="en-US" sz="4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altLang="en-US" sz="4800" b="0" i="0" u="none" strike="noStrike" kern="1200" cap="none" spc="0" normalizeH="0" baseline="0" noProof="0" dirty="0" smtClean="0">
                <a:ln>
                  <a:noFill/>
                </a:ln>
                <a:solidFill>
                  <a:srgbClr val="000000"/>
                </a:solidFill>
                <a:effectLst/>
                <a:uLnTx/>
                <a:uFillTx/>
                <a:latin typeface="Arial" charset="0"/>
                <a:ea typeface="+mn-ea"/>
                <a:cs typeface="+mn-cs"/>
              </a:rPr>
              <a:t>poisoning</a:t>
            </a:r>
          </a:p>
          <a:p>
            <a:pPr marL="0" marR="0" lvl="0" indent="0" algn="l" defTabSz="914351" rtl="0" eaLnBrk="1" fontAlgn="auto" latinLnBrk="0" hangingPunct="1">
              <a:lnSpc>
                <a:spcPct val="100000"/>
              </a:lnSpc>
              <a:spcBef>
                <a:spcPct val="0"/>
              </a:spcBef>
              <a:spcAft>
                <a:spcPts val="0"/>
              </a:spcAft>
              <a:buClrTx/>
              <a:buSzTx/>
              <a:buFontTx/>
              <a:buNone/>
              <a:tabLst/>
              <a:defRPr/>
            </a:pPr>
            <a:r>
              <a:rPr kumimoji="0" lang="en-US" altLang="en-US" sz="4800" b="0" i="0" u="none" strike="sngStrike" kern="1200" cap="none" spc="0" normalizeH="0" baseline="0" noProof="0" dirty="0" smtClean="0">
                <a:ln>
                  <a:noFill/>
                </a:ln>
                <a:solidFill>
                  <a:srgbClr val="000000"/>
                </a:solidFill>
                <a:effectLst/>
                <a:uLnTx/>
                <a:uFillTx/>
                <a:latin typeface="Arial" charset="0"/>
                <a:ea typeface="+mn-ea"/>
                <a:cs typeface="+mn-cs"/>
              </a:rPr>
              <a:t>your own</a:t>
            </a:r>
            <a:r>
              <a:rPr kumimoji="0" lang="en-US" altLang="en-US" sz="4800" b="0" i="0" u="none" strike="noStrike" kern="1200" cap="none" spc="0" normalizeH="0" baseline="0" noProof="0" dirty="0" smtClean="0">
                <a:ln>
                  <a:noFill/>
                </a:ln>
                <a:solidFill>
                  <a:srgbClr val="000000"/>
                </a:solidFill>
                <a:effectLst/>
                <a:uLnTx/>
                <a:uFillTx/>
                <a:latin typeface="Arial" charset="0"/>
                <a:ea typeface="+mn-ea"/>
                <a:cs typeface="+mn-cs"/>
              </a:rPr>
              <a:t>	people</a:t>
            </a:r>
            <a:r>
              <a:rPr kumimoji="0" lang="en-US" altLang="en-US" sz="4800" b="0" i="0" u="none" strike="sngStrike" kern="1200" cap="none" spc="0" normalizeH="0" baseline="0" noProof="0" dirty="0">
                <a:ln>
                  <a:noFill/>
                </a:ln>
                <a:solidFill>
                  <a:srgbClr val="000000"/>
                </a:solidFill>
                <a:effectLst/>
                <a:uLnTx/>
                <a:uFillTx/>
                <a:latin typeface="Arial" charset="0"/>
                <a:ea typeface="+mn-ea"/>
                <a:cs typeface="+mn-cs"/>
              </a:rPr>
              <a:t>, I think, is something that</a:t>
            </a:r>
            <a:r>
              <a:rPr kumimoji="0" lang="en-US" altLang="en-US" sz="4800" b="0" i="0" u="none" strike="noStrike" kern="1200" cap="none" spc="0" normalizeH="0" baseline="0" noProof="0" dirty="0">
                <a:ln>
                  <a:noFill/>
                </a:ln>
                <a:solidFill>
                  <a:srgbClr val="000000"/>
                </a:solidFill>
                <a:effectLst/>
                <a:uLnTx/>
                <a:uFillTx/>
                <a:latin typeface="Arial" charset="0"/>
                <a:ea typeface="+mn-ea"/>
                <a:cs typeface="+mn-cs"/>
              </a:rPr>
              <a:t> is repulsive </a:t>
            </a:r>
            <a:r>
              <a:rPr kumimoji="0" lang="en-US" altLang="en-US" sz="4800" b="0" i="0" u="none" strike="sngStrike" kern="1200" cap="none" spc="0" normalizeH="0" baseline="0" noProof="0" dirty="0">
                <a:ln>
                  <a:noFill/>
                </a:ln>
                <a:solidFill>
                  <a:srgbClr val="000000"/>
                </a:solidFill>
                <a:effectLst/>
                <a:uLnTx/>
                <a:uFillTx/>
                <a:latin typeface="Arial" charset="0"/>
                <a:ea typeface="+mn-ea"/>
                <a:cs typeface="+mn-cs"/>
              </a:rPr>
              <a:t>to everyone</a:t>
            </a:r>
            <a:r>
              <a:rPr kumimoji="0" lang="en-US" altLang="en-US" sz="4800" b="0" i="0" u="none" strike="noStrike" kern="1200" cap="none" spc="0" normalizeH="0" baseline="0" noProof="0" dirty="0">
                <a:ln>
                  <a:noFill/>
                </a:ln>
                <a:solidFill>
                  <a:srgbClr val="000000"/>
                </a:solidFill>
                <a:effectLst/>
                <a:uLnTx/>
                <a:uFillTx/>
                <a:latin typeface="Arial" charset="0"/>
                <a:ea typeface="+mn-ea"/>
                <a:cs typeface="+mn-cs"/>
              </a:rPr>
              <a:t>.”</a:t>
            </a:r>
          </a:p>
          <a:p>
            <a:pPr marL="0" marR="0" lvl="0" indent="0" algn="l" defTabSz="91435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r" defTabSz="914351" rtl="0" eaLnBrk="1" fontAlgn="auto" latinLnBrk="0" hangingPunct="1">
              <a:lnSpc>
                <a:spcPct val="100000"/>
              </a:lnSpc>
              <a:spcBef>
                <a:spcPct val="0"/>
              </a:spcBef>
              <a:spcAft>
                <a:spcPts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charset="0"/>
                <a:ea typeface="+mn-ea"/>
                <a:cs typeface="+mn-cs"/>
              </a:rPr>
              <a:t>—George Mitchell, CNN, December 13, 2012</a:t>
            </a:r>
          </a:p>
          <a:p>
            <a:pPr marL="0" marR="0" lvl="0" indent="0" algn="l" defTabSz="914351"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041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914351" rtl="0" eaLnBrk="1" fontAlgn="auto" latinLnBrk="0" hangingPunct="1">
              <a:lnSpc>
                <a:spcPct val="100000"/>
              </a:lnSpc>
              <a:spcBef>
                <a:spcPct val="0"/>
              </a:spcBef>
              <a:spcAft>
                <a:spcPts val="0"/>
              </a:spcAft>
              <a:buClrTx/>
              <a:buSzTx/>
              <a:buFontTx/>
              <a:buNone/>
              <a:tabLst/>
              <a:defRPr/>
            </a:pPr>
            <a:fld id="{640EEF5F-D725-4222-A7B0-FA330BF0B6D5}" type="slidenum">
              <a:rPr kumimoji="0" lang="en-US" altLang="en-US" sz="1200" b="0" i="0" u="none" strike="noStrike" kern="1200" cap="none" spc="0" normalizeH="0" baseline="0" noProof="0">
                <a:ln>
                  <a:noFill/>
                </a:ln>
                <a:solidFill>
                  <a:srgbClr val="898989"/>
                </a:solidFill>
                <a:effectLst/>
                <a:uLnTx/>
                <a:uFillTx/>
                <a:latin typeface="Arial" charset="0"/>
                <a:ea typeface="+mn-ea"/>
                <a:cs typeface="+mn-cs"/>
              </a:rPr>
              <a:pPr marL="0" marR="0" lvl="0" indent="0" algn="r" defTabSz="914351" rtl="0" eaLnBrk="1" fontAlgn="auto" latinLnBrk="0" hangingPunct="1">
                <a:lnSpc>
                  <a:spcPct val="100000"/>
                </a:lnSpc>
                <a:spcBef>
                  <a:spcPct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mn-cs"/>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en-CA"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Bandler, 2017 </a:t>
            </a:r>
          </a:p>
        </p:txBody>
      </p:sp>
    </p:spTree>
    <p:extLst>
      <p:ext uri="{BB962C8B-B14F-4D97-AF65-F5344CB8AC3E}">
        <p14:creationId xmlns:p14="http://schemas.microsoft.com/office/powerpoint/2010/main" val="1944372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57200" y="508000"/>
            <a:ext cx="81470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CA" altLang="en-US" sz="3600" b="1" dirty="0" smtClean="0">
                <a:latin typeface="Arial" charset="0"/>
              </a:rPr>
              <a:t>Trump to UN General Assembly</a:t>
            </a:r>
          </a:p>
          <a:p>
            <a:pPr>
              <a:spcBef>
                <a:spcPct val="0"/>
              </a:spcBef>
              <a:buNone/>
            </a:pPr>
            <a:endParaRPr lang="en-CA" altLang="en-US" sz="1800" b="1" dirty="0" smtClean="0">
              <a:latin typeface="Arial" charset="0"/>
            </a:endParaRPr>
          </a:p>
          <a:p>
            <a:pPr>
              <a:spcBef>
                <a:spcPct val="0"/>
              </a:spcBef>
              <a:buNone/>
            </a:pPr>
            <a:r>
              <a:rPr lang="en-CA" altLang="en-US" sz="3600" dirty="0" smtClean="0">
                <a:latin typeface="Arial" charset="0"/>
              </a:rPr>
              <a:t>“The actions of the criminal regime of Bashar al-Assad, including the use of chemical weapons against his own citizens, even innocent children, shock every decent person. No society can be safe if banned chemical weapons are allowed to spread.”</a:t>
            </a:r>
          </a:p>
          <a:p>
            <a:pPr algn="r">
              <a:spcBef>
                <a:spcPct val="0"/>
              </a:spcBef>
              <a:buNone/>
            </a:pPr>
            <a:endParaRPr lang="en-US" altLang="en-US" sz="1800" dirty="0" smtClean="0">
              <a:solidFill>
                <a:srgbClr val="000000"/>
              </a:solidFill>
              <a:latin typeface="Arial" charset="0"/>
            </a:endParaRPr>
          </a:p>
          <a:p>
            <a:pPr algn="r">
              <a:spcBef>
                <a:spcPct val="0"/>
              </a:spcBef>
              <a:buNone/>
            </a:pPr>
            <a:r>
              <a:rPr lang="en-US" altLang="en-US" sz="3600" dirty="0" smtClean="0">
                <a:solidFill>
                  <a:srgbClr val="000000"/>
                </a:solidFill>
                <a:latin typeface="Arial" charset="0"/>
              </a:rPr>
              <a:t>—Donald Trump, September 19, 2017</a:t>
            </a:r>
            <a:endParaRPr lang="en-CA" altLang="en-US" sz="3600" dirty="0" smtClean="0">
              <a:latin typeface="Arial" charset="0"/>
            </a:endParaRPr>
          </a:p>
        </p:txBody>
      </p:sp>
      <p:sp>
        <p:nvSpPr>
          <p:cNvPr id="290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E53F5D2-4EFF-4048-AC02-C2DD699AC876}" type="slidenum">
              <a:rPr lang="en-US" altLang="en-US" sz="1200">
                <a:solidFill>
                  <a:srgbClr val="898989"/>
                </a:solidFill>
                <a:latin typeface="Arial" charset="0"/>
              </a:rPr>
              <a:pPr>
                <a:spcBef>
                  <a:spcPct val="0"/>
                </a:spcBef>
                <a:buFontTx/>
                <a:buNone/>
              </a:pPr>
              <a:t>35</a:t>
            </a:fld>
            <a:endParaRPr lang="en-US" altLang="en-US" sz="1200">
              <a:solidFill>
                <a:srgbClr val="898989"/>
              </a:solidFill>
              <a:latin typeface="Arial" charset="0"/>
            </a:endParaRPr>
          </a:p>
        </p:txBody>
      </p:sp>
      <p:sp>
        <p:nvSpPr>
          <p:cNvPr id="9"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19032679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57200" y="508000"/>
            <a:ext cx="81470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CA" altLang="en-US" sz="3600" b="1" dirty="0" smtClean="0">
                <a:latin typeface="Arial" charset="0"/>
              </a:rPr>
              <a:t>Trump to UN General Assembly</a:t>
            </a:r>
          </a:p>
          <a:p>
            <a:pPr>
              <a:spcBef>
                <a:spcPct val="0"/>
              </a:spcBef>
              <a:buNone/>
            </a:pPr>
            <a:endParaRPr lang="en-CA" altLang="en-US" sz="1800" b="1" dirty="0" smtClean="0">
              <a:latin typeface="Arial" charset="0"/>
            </a:endParaRPr>
          </a:p>
          <a:p>
            <a:pPr>
              <a:spcBef>
                <a:spcPct val="0"/>
              </a:spcBef>
              <a:buNone/>
            </a:pPr>
            <a:r>
              <a:rPr lang="en-CA" altLang="en-US" sz="3600" dirty="0" smtClean="0">
                <a:latin typeface="Arial" charset="0"/>
              </a:rPr>
              <a:t>“The actions of the </a:t>
            </a:r>
            <a:r>
              <a:rPr lang="en-CA" altLang="en-US" sz="3600" dirty="0" smtClean="0">
                <a:solidFill>
                  <a:schemeClr val="bg1"/>
                </a:solidFill>
                <a:latin typeface="Arial" charset="0"/>
              </a:rPr>
              <a:t>criminal</a:t>
            </a:r>
            <a:r>
              <a:rPr lang="en-CA" altLang="en-US" sz="3600" dirty="0" smtClean="0">
                <a:latin typeface="Arial" charset="0"/>
              </a:rPr>
              <a:t> regime of Bashar al-Assad, including the use of chemical weapons against </a:t>
            </a:r>
            <a:r>
              <a:rPr lang="en-CA" altLang="en-US" sz="3600" dirty="0" smtClean="0">
                <a:solidFill>
                  <a:schemeClr val="bg1"/>
                </a:solidFill>
                <a:latin typeface="Arial" charset="0"/>
              </a:rPr>
              <a:t>his own</a:t>
            </a:r>
            <a:r>
              <a:rPr lang="en-CA" altLang="en-US" sz="3600" dirty="0" smtClean="0">
                <a:latin typeface="Arial" charset="0"/>
              </a:rPr>
              <a:t> citizens, even </a:t>
            </a:r>
            <a:r>
              <a:rPr lang="en-CA" altLang="en-US" sz="3600" dirty="0" smtClean="0">
                <a:solidFill>
                  <a:schemeClr val="bg1"/>
                </a:solidFill>
                <a:latin typeface="Arial" charset="0"/>
              </a:rPr>
              <a:t>innocent</a:t>
            </a:r>
            <a:r>
              <a:rPr lang="en-CA" altLang="en-US" sz="3600" dirty="0" smtClean="0">
                <a:latin typeface="Arial" charset="0"/>
              </a:rPr>
              <a:t> children, shock every </a:t>
            </a:r>
            <a:r>
              <a:rPr lang="en-CA" altLang="en-US" sz="3600" dirty="0" smtClean="0">
                <a:solidFill>
                  <a:schemeClr val="bg1"/>
                </a:solidFill>
                <a:latin typeface="Arial" charset="0"/>
              </a:rPr>
              <a:t>decent</a:t>
            </a:r>
            <a:r>
              <a:rPr lang="en-CA" altLang="en-US" sz="3600" dirty="0" smtClean="0">
                <a:latin typeface="Arial" charset="0"/>
              </a:rPr>
              <a:t> person. No society can be safe if </a:t>
            </a:r>
            <a:r>
              <a:rPr lang="en-CA" altLang="en-US" sz="3600" dirty="0" smtClean="0">
                <a:solidFill>
                  <a:schemeClr val="bg1"/>
                </a:solidFill>
                <a:latin typeface="Arial" charset="0"/>
              </a:rPr>
              <a:t>banned</a:t>
            </a:r>
            <a:r>
              <a:rPr lang="en-CA" altLang="en-US" sz="3600" dirty="0" smtClean="0">
                <a:latin typeface="Arial" charset="0"/>
              </a:rPr>
              <a:t> chemical weapons are allowed </a:t>
            </a:r>
            <a:r>
              <a:rPr lang="en-CA" altLang="en-US" sz="3600" dirty="0" smtClean="0">
                <a:solidFill>
                  <a:schemeClr val="bg1"/>
                </a:solidFill>
                <a:latin typeface="Arial" charset="0"/>
              </a:rPr>
              <a:t>to spread</a:t>
            </a:r>
            <a:r>
              <a:rPr lang="en-CA" altLang="en-US" sz="3600" dirty="0" smtClean="0">
                <a:latin typeface="Arial" charset="0"/>
              </a:rPr>
              <a:t>.”</a:t>
            </a:r>
          </a:p>
          <a:p>
            <a:pPr algn="r">
              <a:spcBef>
                <a:spcPct val="0"/>
              </a:spcBef>
              <a:buNone/>
            </a:pPr>
            <a:endParaRPr lang="en-US" altLang="en-US" sz="1800" dirty="0" smtClean="0">
              <a:solidFill>
                <a:srgbClr val="000000"/>
              </a:solidFill>
              <a:latin typeface="Arial" charset="0"/>
            </a:endParaRPr>
          </a:p>
          <a:p>
            <a:pPr algn="r">
              <a:spcBef>
                <a:spcPct val="0"/>
              </a:spcBef>
              <a:buNone/>
            </a:pPr>
            <a:r>
              <a:rPr lang="en-US" altLang="en-US" sz="3600" dirty="0" smtClean="0">
                <a:solidFill>
                  <a:srgbClr val="000000"/>
                </a:solidFill>
                <a:latin typeface="Arial" charset="0"/>
              </a:rPr>
              <a:t>—Donald Trump, September 19, 2017</a:t>
            </a:r>
            <a:endParaRPr lang="en-CA" altLang="en-US" sz="3600" dirty="0" smtClean="0">
              <a:latin typeface="Arial" charset="0"/>
            </a:endParaRPr>
          </a:p>
        </p:txBody>
      </p:sp>
      <p:sp>
        <p:nvSpPr>
          <p:cNvPr id="290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E53F5D2-4EFF-4048-AC02-C2DD699AC876}" type="slidenum">
              <a:rPr lang="en-US" altLang="en-US" sz="1200">
                <a:solidFill>
                  <a:srgbClr val="898989"/>
                </a:solidFill>
                <a:latin typeface="Arial" charset="0"/>
              </a:rPr>
              <a:pPr>
                <a:spcBef>
                  <a:spcPct val="0"/>
                </a:spcBef>
                <a:buFontTx/>
                <a:buNone/>
              </a:pPr>
              <a:t>36</a:t>
            </a:fld>
            <a:endParaRPr lang="en-US" altLang="en-US" sz="1200">
              <a:solidFill>
                <a:srgbClr val="898989"/>
              </a:solidFill>
              <a:latin typeface="Arial" charset="0"/>
            </a:endParaRPr>
          </a:p>
        </p:txBody>
      </p:sp>
      <p:sp>
        <p:nvSpPr>
          <p:cNvPr id="9"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7764764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57200" y="508000"/>
            <a:ext cx="81470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 typeface="Arial" charset="0"/>
              <a:buNone/>
            </a:pPr>
            <a:r>
              <a:rPr lang="en-CA" altLang="en-US" sz="3600" b="1" dirty="0" smtClean="0">
                <a:solidFill>
                  <a:prstClr val="black"/>
                </a:solidFill>
                <a:latin typeface="Arial" charset="0"/>
              </a:rPr>
              <a:t>Trump to UN General Assembly</a:t>
            </a:r>
          </a:p>
          <a:p>
            <a:pPr>
              <a:spcBef>
                <a:spcPct val="0"/>
              </a:spcBef>
              <a:buFont typeface="Arial" charset="0"/>
              <a:buNone/>
            </a:pPr>
            <a:endParaRPr lang="en-CA" altLang="en-US" sz="1800" b="1" dirty="0" smtClean="0">
              <a:solidFill>
                <a:prstClr val="black"/>
              </a:solidFill>
              <a:latin typeface="Arial" charset="0"/>
            </a:endParaRPr>
          </a:p>
          <a:p>
            <a:pPr>
              <a:spcBef>
                <a:spcPct val="0"/>
              </a:spcBef>
              <a:buFont typeface="Arial" charset="0"/>
              <a:buNone/>
            </a:pPr>
            <a:r>
              <a:rPr lang="en-CA" altLang="en-US" sz="3600" dirty="0" smtClean="0">
                <a:solidFill>
                  <a:prstClr val="black"/>
                </a:solidFill>
                <a:latin typeface="Arial" charset="0"/>
              </a:rPr>
              <a:t>“The actions of the </a:t>
            </a:r>
            <a:r>
              <a:rPr lang="en-CA" altLang="en-US" sz="3600" dirty="0" smtClean="0">
                <a:solidFill>
                  <a:srgbClr val="FF0000"/>
                </a:solidFill>
                <a:latin typeface="Arial" charset="0"/>
              </a:rPr>
              <a:t>criminal</a:t>
            </a:r>
            <a:r>
              <a:rPr lang="en-CA" altLang="en-US" sz="3600" dirty="0" smtClean="0">
                <a:solidFill>
                  <a:prstClr val="black"/>
                </a:solidFill>
                <a:latin typeface="Arial" charset="0"/>
              </a:rPr>
              <a:t> regime of Bashar al-Assad, including the use of chemical weapons against </a:t>
            </a:r>
            <a:r>
              <a:rPr lang="en-CA" altLang="en-US" sz="3600" dirty="0" smtClean="0">
                <a:solidFill>
                  <a:srgbClr val="FF0000"/>
                </a:solidFill>
                <a:latin typeface="Arial" charset="0"/>
              </a:rPr>
              <a:t>his own</a:t>
            </a:r>
            <a:r>
              <a:rPr lang="en-CA" altLang="en-US" sz="3600" dirty="0" smtClean="0">
                <a:solidFill>
                  <a:prstClr val="black"/>
                </a:solidFill>
                <a:latin typeface="Arial" charset="0"/>
              </a:rPr>
              <a:t> citizens, even </a:t>
            </a:r>
            <a:r>
              <a:rPr lang="en-CA" altLang="en-US" sz="3600" dirty="0" smtClean="0">
                <a:solidFill>
                  <a:srgbClr val="FF0000"/>
                </a:solidFill>
                <a:latin typeface="Arial" charset="0"/>
              </a:rPr>
              <a:t>innocent</a:t>
            </a:r>
            <a:r>
              <a:rPr lang="en-CA" altLang="en-US" sz="3600" dirty="0" smtClean="0">
                <a:solidFill>
                  <a:prstClr val="black"/>
                </a:solidFill>
                <a:latin typeface="Arial" charset="0"/>
              </a:rPr>
              <a:t> children, shock every </a:t>
            </a:r>
            <a:r>
              <a:rPr lang="en-CA" altLang="en-US" sz="3600" dirty="0" smtClean="0">
                <a:solidFill>
                  <a:srgbClr val="FF0000"/>
                </a:solidFill>
                <a:latin typeface="Arial" charset="0"/>
              </a:rPr>
              <a:t>decent</a:t>
            </a:r>
            <a:r>
              <a:rPr lang="en-CA" altLang="en-US" sz="3600" dirty="0" smtClean="0">
                <a:solidFill>
                  <a:prstClr val="black"/>
                </a:solidFill>
                <a:latin typeface="Arial" charset="0"/>
              </a:rPr>
              <a:t> person. No society can be safe if </a:t>
            </a:r>
            <a:r>
              <a:rPr lang="en-CA" altLang="en-US" sz="3600" dirty="0" smtClean="0">
                <a:solidFill>
                  <a:srgbClr val="FF0000"/>
                </a:solidFill>
                <a:latin typeface="Arial" charset="0"/>
              </a:rPr>
              <a:t>banned</a:t>
            </a:r>
            <a:r>
              <a:rPr lang="en-CA" altLang="en-US" sz="3600" dirty="0" smtClean="0">
                <a:solidFill>
                  <a:prstClr val="black"/>
                </a:solidFill>
                <a:latin typeface="Arial" charset="0"/>
              </a:rPr>
              <a:t> chemical weapons are allowed </a:t>
            </a:r>
            <a:r>
              <a:rPr lang="en-CA" altLang="en-US" sz="3600" dirty="0" smtClean="0">
                <a:solidFill>
                  <a:srgbClr val="FF0000"/>
                </a:solidFill>
                <a:latin typeface="Arial" charset="0"/>
              </a:rPr>
              <a:t>to spread</a:t>
            </a:r>
            <a:r>
              <a:rPr lang="en-CA" altLang="en-US" sz="3600" dirty="0" smtClean="0">
                <a:solidFill>
                  <a:prstClr val="black"/>
                </a:solidFill>
                <a:latin typeface="Arial" charset="0"/>
              </a:rPr>
              <a:t>.”</a:t>
            </a:r>
          </a:p>
          <a:p>
            <a:pPr algn="r">
              <a:spcBef>
                <a:spcPct val="0"/>
              </a:spcBef>
              <a:buFont typeface="Arial" charset="0"/>
              <a:buNone/>
            </a:pPr>
            <a:endParaRPr lang="en-US" altLang="en-US" sz="1800" dirty="0" smtClean="0">
              <a:solidFill>
                <a:srgbClr val="000000"/>
              </a:solidFill>
              <a:latin typeface="Arial" charset="0"/>
            </a:endParaRPr>
          </a:p>
          <a:p>
            <a:pPr algn="r">
              <a:spcBef>
                <a:spcPct val="0"/>
              </a:spcBef>
              <a:buFont typeface="Arial" charset="0"/>
              <a:buNone/>
            </a:pPr>
            <a:r>
              <a:rPr lang="en-US" altLang="en-US" sz="3600" dirty="0" smtClean="0">
                <a:solidFill>
                  <a:srgbClr val="000000"/>
                </a:solidFill>
                <a:latin typeface="Arial" charset="0"/>
              </a:rPr>
              <a:t>—Donald Trump, September 19, 2017</a:t>
            </a:r>
            <a:endParaRPr lang="en-CA" altLang="en-US" sz="3600" dirty="0" smtClean="0">
              <a:solidFill>
                <a:prstClr val="black"/>
              </a:solidFill>
              <a:latin typeface="Arial" charset="0"/>
            </a:endParaRPr>
          </a:p>
        </p:txBody>
      </p:sp>
      <p:sp>
        <p:nvSpPr>
          <p:cNvPr id="290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E53F5D2-4EFF-4048-AC02-C2DD699AC876}" type="slidenum">
              <a:rPr lang="en-US" altLang="en-US" sz="1200">
                <a:solidFill>
                  <a:srgbClr val="898989"/>
                </a:solidFill>
                <a:latin typeface="Arial" charset="0"/>
              </a:rPr>
              <a:pPr>
                <a:spcBef>
                  <a:spcPct val="0"/>
                </a:spcBef>
                <a:buFontTx/>
                <a:buNone/>
              </a:pPr>
              <a:t>37</a:t>
            </a:fld>
            <a:endParaRPr lang="en-US" altLang="en-US" sz="1200">
              <a:solidFill>
                <a:srgbClr val="898989"/>
              </a:solidFill>
              <a:latin typeface="Arial" charset="0"/>
            </a:endParaRPr>
          </a:p>
        </p:txBody>
      </p:sp>
      <p:sp>
        <p:nvSpPr>
          <p:cNvPr id="9"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441897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le 1"/>
          <p:cNvSpPr>
            <a:spLocks noGrp="1"/>
          </p:cNvSpPr>
          <p:nvPr>
            <p:ph type="ctrTitle"/>
          </p:nvPr>
        </p:nvSpPr>
        <p:spPr>
          <a:xfrm>
            <a:off x="685800" y="2130432"/>
            <a:ext cx="7772400" cy="1470025"/>
          </a:xfrm>
        </p:spPr>
        <p:txBody>
          <a:bodyPr/>
          <a:lstStyle/>
          <a:p>
            <a:r>
              <a:rPr lang="en-US" altLang="en-US" b="1" dirty="0" smtClean="0">
                <a:latin typeface="Arial" panose="020B0604020202020204" pitchFamily="34" charset="0"/>
                <a:cs typeface="Arial" panose="020B0604020202020204" pitchFamily="34" charset="0"/>
              </a:rPr>
              <a:t>SCIENCE</a:t>
            </a:r>
            <a:r>
              <a:rPr lang="en-US" altLang="en-US" dirty="0" smtClean="0">
                <a:latin typeface="Arial" panose="020B0604020202020204" pitchFamily="34" charset="0"/>
                <a:cs typeface="Arial" panose="020B0604020202020204" pitchFamily="34" charset="0"/>
              </a:rPr>
              <a:t> CAN BE DECEIVING TOO</a:t>
            </a:r>
          </a:p>
        </p:txBody>
      </p:sp>
    </p:spTree>
    <p:extLst>
      <p:ext uri="{BB962C8B-B14F-4D97-AF65-F5344CB8AC3E}">
        <p14:creationId xmlns:p14="http://schemas.microsoft.com/office/powerpoint/2010/main" val="20680543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457200" y="508000"/>
            <a:ext cx="814705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914400" fontAlgn="base">
              <a:spcBef>
                <a:spcPct val="0"/>
              </a:spcBef>
              <a:spcAft>
                <a:spcPct val="0"/>
              </a:spcAft>
              <a:buFontTx/>
              <a:buNone/>
            </a:pPr>
            <a:r>
              <a:rPr lang="en-US" altLang="en-US" sz="2400" b="1" dirty="0" smtClean="0">
                <a:solidFill>
                  <a:srgbClr val="000000"/>
                </a:solidFill>
                <a:latin typeface="Arial" charset="0"/>
                <a:cs typeface="Arial" charset="0"/>
              </a:rPr>
              <a:t>Scientists Have Unconscious Agendas</a:t>
            </a:r>
          </a:p>
          <a:p>
            <a:pPr defTabSz="914400" fontAlgn="base">
              <a:spcBef>
                <a:spcPct val="0"/>
              </a:spcBef>
              <a:spcAft>
                <a:spcPct val="0"/>
              </a:spcAft>
              <a:buFontTx/>
              <a:buNone/>
            </a:pPr>
            <a:endParaRPr lang="en-US" altLang="en-US" sz="2400" dirty="0" smtClean="0">
              <a:solidFill>
                <a:srgbClr val="000000"/>
              </a:solidFill>
              <a:latin typeface="Arial" charset="0"/>
              <a:cs typeface="Arial" charset="0"/>
            </a:endParaRPr>
          </a:p>
          <a:p>
            <a:pPr defTabSz="914400" fontAlgn="base">
              <a:spcBef>
                <a:spcPct val="0"/>
              </a:spcBef>
              <a:spcAft>
                <a:spcPct val="0"/>
              </a:spcAft>
              <a:buFontTx/>
              <a:buNone/>
            </a:pPr>
            <a:r>
              <a:rPr lang="en-US" altLang="en-US" sz="2400" dirty="0" smtClean="0">
                <a:solidFill>
                  <a:srgbClr val="000000"/>
                </a:solidFill>
                <a:latin typeface="Arial" charset="0"/>
                <a:cs typeface="Arial" charset="0"/>
              </a:rPr>
              <a:t>“Scientists are very often consciously or unconsciously driven by agendas well outside science, even if they do not acknowledge them.”</a:t>
            </a:r>
          </a:p>
          <a:p>
            <a:pPr algn="r" defTabSz="914400" fontAlgn="base">
              <a:spcBef>
                <a:spcPct val="0"/>
              </a:spcBef>
              <a:spcAft>
                <a:spcPct val="0"/>
              </a:spcAft>
              <a:buFontTx/>
              <a:buNone/>
            </a:pPr>
            <a:endParaRPr lang="en-US" altLang="en-US" sz="2400" dirty="0" smtClean="0">
              <a:solidFill>
                <a:srgbClr val="000000"/>
              </a:solidFill>
              <a:latin typeface="Arial" charset="0"/>
              <a:cs typeface="Arial" charset="0"/>
            </a:endParaRPr>
          </a:p>
          <a:p>
            <a:pPr algn="r" defTabSz="914400" fontAlgn="base">
              <a:spcBef>
                <a:spcPct val="0"/>
              </a:spcBef>
              <a:spcAft>
                <a:spcPct val="0"/>
              </a:spcAft>
              <a:buFontTx/>
              <a:buNone/>
            </a:pPr>
            <a:r>
              <a:rPr lang="en-US" altLang="en-US" sz="2400" dirty="0" smtClean="0">
                <a:solidFill>
                  <a:srgbClr val="000000"/>
                </a:solidFill>
                <a:latin typeface="Arial" charset="0"/>
                <a:cs typeface="Arial" charset="0"/>
              </a:rPr>
              <a:t>—Neil </a:t>
            </a:r>
            <a:r>
              <a:rPr lang="en-US" altLang="en-US" sz="2400" dirty="0" err="1" smtClean="0">
                <a:solidFill>
                  <a:srgbClr val="000000"/>
                </a:solidFill>
                <a:latin typeface="Arial" charset="0"/>
                <a:cs typeface="Arial" charset="0"/>
              </a:rPr>
              <a:t>Turok</a:t>
            </a:r>
            <a:r>
              <a:rPr lang="en-US" altLang="en-US" sz="2400" dirty="0" smtClean="0">
                <a:solidFill>
                  <a:srgbClr val="000000"/>
                </a:solidFill>
                <a:latin typeface="Arial" charset="0"/>
                <a:cs typeface="Arial" charset="0"/>
              </a:rPr>
              <a:t>, Director, Perimeter Institute,</a:t>
            </a:r>
          </a:p>
          <a:p>
            <a:pPr algn="r" defTabSz="914400" fontAlgn="base">
              <a:spcBef>
                <a:spcPct val="0"/>
              </a:spcBef>
              <a:spcAft>
                <a:spcPct val="0"/>
              </a:spcAft>
              <a:buFontTx/>
              <a:buNone/>
            </a:pPr>
            <a:r>
              <a:rPr lang="en-US" altLang="en-US" sz="2400" dirty="0" smtClean="0">
                <a:solidFill>
                  <a:srgbClr val="000000"/>
                </a:solidFill>
                <a:latin typeface="Arial" charset="0"/>
                <a:cs typeface="Arial" charset="0"/>
              </a:rPr>
              <a:t>2012 </a:t>
            </a:r>
            <a:r>
              <a:rPr lang="en-US" altLang="en-US" sz="2400" dirty="0" err="1" smtClean="0">
                <a:solidFill>
                  <a:srgbClr val="000000"/>
                </a:solidFill>
                <a:latin typeface="Arial" charset="0"/>
                <a:cs typeface="Arial" charset="0"/>
              </a:rPr>
              <a:t>CBC</a:t>
            </a:r>
            <a:r>
              <a:rPr lang="en-US" altLang="en-US" sz="2400" dirty="0" smtClean="0">
                <a:solidFill>
                  <a:srgbClr val="000000"/>
                </a:solidFill>
                <a:latin typeface="Arial" charset="0"/>
                <a:cs typeface="Arial" charset="0"/>
              </a:rPr>
              <a:t> Massey Lectures</a:t>
            </a:r>
          </a:p>
          <a:p>
            <a:pPr algn="r" defTabSz="914400" fontAlgn="base">
              <a:spcBef>
                <a:spcPct val="0"/>
              </a:spcBef>
              <a:spcAft>
                <a:spcPct val="0"/>
              </a:spcAft>
              <a:buFontTx/>
              <a:buNone/>
            </a:pPr>
            <a:endParaRPr lang="en-CA" altLang="en-US" sz="2400" dirty="0">
              <a:solidFill>
                <a:srgbClr val="000000"/>
              </a:solidFill>
              <a:latin typeface="Arial" charset="0"/>
              <a:cs typeface="Arial" charset="0"/>
            </a:endParaRPr>
          </a:p>
          <a:p>
            <a:pPr algn="r" defTabSz="914400" fontAlgn="base">
              <a:spcBef>
                <a:spcPct val="0"/>
              </a:spcBef>
              <a:spcAft>
                <a:spcPct val="0"/>
              </a:spcAft>
              <a:buFontTx/>
              <a:buNone/>
            </a:pPr>
            <a:endParaRPr lang="en-CA" altLang="en-US" sz="2400" dirty="0" smtClean="0">
              <a:solidFill>
                <a:srgbClr val="000000"/>
              </a:solidFill>
              <a:latin typeface="Arial" charset="0"/>
              <a:cs typeface="Arial" charset="0"/>
            </a:endParaRPr>
          </a:p>
          <a:p>
            <a:pPr algn="r" defTabSz="914400" fontAlgn="base">
              <a:spcBef>
                <a:spcPct val="0"/>
              </a:spcBef>
              <a:spcAft>
                <a:spcPct val="0"/>
              </a:spcAft>
              <a:buFontTx/>
              <a:buNone/>
            </a:pPr>
            <a:endParaRPr lang="en-CA" altLang="en-US" sz="2400" dirty="0">
              <a:solidFill>
                <a:srgbClr val="000000"/>
              </a:solidFill>
              <a:latin typeface="Arial" charset="0"/>
              <a:cs typeface="Arial" charset="0"/>
            </a:endParaRPr>
          </a:p>
          <a:p>
            <a:pPr algn="r" defTabSz="914400" fontAlgn="base">
              <a:spcBef>
                <a:spcPct val="0"/>
              </a:spcBef>
              <a:spcAft>
                <a:spcPct val="0"/>
              </a:spcAft>
              <a:buFontTx/>
              <a:buNone/>
            </a:pPr>
            <a:endParaRPr lang="en-CA" altLang="en-US" sz="2400" dirty="0" smtClean="0">
              <a:solidFill>
                <a:srgbClr val="000000"/>
              </a:solidFill>
              <a:latin typeface="Arial" charset="0"/>
              <a:cs typeface="Arial" charset="0"/>
            </a:endParaRPr>
          </a:p>
          <a:p>
            <a:pPr algn="r" defTabSz="914400" fontAlgn="base">
              <a:spcBef>
                <a:spcPct val="0"/>
              </a:spcBef>
              <a:spcAft>
                <a:spcPct val="0"/>
              </a:spcAft>
              <a:buFontTx/>
              <a:buNone/>
            </a:pPr>
            <a:endParaRPr lang="en-CA" altLang="en-US" sz="2400" dirty="0">
              <a:solidFill>
                <a:srgbClr val="000000"/>
              </a:solidFill>
              <a:latin typeface="Arial" charset="0"/>
              <a:cs typeface="Arial" charset="0"/>
            </a:endParaRPr>
          </a:p>
          <a:p>
            <a:pPr algn="r" defTabSz="914400" fontAlgn="base">
              <a:spcBef>
                <a:spcPct val="0"/>
              </a:spcBef>
              <a:spcAft>
                <a:spcPct val="0"/>
              </a:spcAft>
              <a:buFontTx/>
              <a:buNone/>
            </a:pPr>
            <a:endParaRPr lang="en-CA" altLang="en-US" sz="2400" dirty="0" smtClean="0">
              <a:solidFill>
                <a:srgbClr val="000000"/>
              </a:solidFill>
              <a:latin typeface="Arial" charset="0"/>
              <a:cs typeface="Arial" charset="0"/>
            </a:endParaRPr>
          </a:p>
          <a:p>
            <a:pPr algn="r" defTabSz="914400" fontAlgn="base">
              <a:spcBef>
                <a:spcPct val="0"/>
              </a:spcBef>
              <a:spcAft>
                <a:spcPct val="0"/>
              </a:spcAft>
              <a:buFontTx/>
              <a:buNone/>
            </a:pPr>
            <a:endParaRPr lang="en-CA" altLang="en-US" sz="2400" dirty="0" smtClean="0">
              <a:solidFill>
                <a:srgbClr val="000000"/>
              </a:solidFill>
              <a:latin typeface="Arial" charset="0"/>
              <a:cs typeface="Arial" charset="0"/>
            </a:endParaRPr>
          </a:p>
          <a:p>
            <a:pPr algn="r" defTabSz="914400" fontAlgn="base">
              <a:spcBef>
                <a:spcPct val="0"/>
              </a:spcBef>
              <a:spcAft>
                <a:spcPct val="0"/>
              </a:spcAft>
              <a:buFontTx/>
              <a:buNone/>
            </a:pPr>
            <a:endParaRPr lang="en-CA" altLang="en-US" sz="2400" dirty="0">
              <a:solidFill>
                <a:srgbClr val="000000"/>
              </a:solidFill>
              <a:latin typeface="Arial" charset="0"/>
              <a:cs typeface="Arial" charset="0"/>
            </a:endParaRPr>
          </a:p>
          <a:p>
            <a:pPr defTabSz="914400" fontAlgn="base">
              <a:spcBef>
                <a:spcPct val="0"/>
              </a:spcBef>
              <a:spcAft>
                <a:spcPct val="0"/>
              </a:spcAft>
              <a:buFontTx/>
              <a:buNone/>
            </a:pPr>
            <a:r>
              <a:rPr lang="en-CA" altLang="en-US" sz="1200" dirty="0">
                <a:solidFill>
                  <a:srgbClr val="000000"/>
                </a:solidFill>
                <a:latin typeface="Arial" charset="0"/>
                <a:cs typeface="Arial" charset="0"/>
              </a:rPr>
              <a:t>http://</a:t>
            </a:r>
            <a:r>
              <a:rPr lang="en-CA" altLang="en-US" sz="1200" dirty="0" smtClean="0">
                <a:solidFill>
                  <a:srgbClr val="000000"/>
                </a:solidFill>
                <a:latin typeface="Arial" charset="0"/>
                <a:cs typeface="Arial" charset="0"/>
              </a:rPr>
              <a:t>www.cbc.ca/radio-content/archive/ideas/2012-massey-neil-turok-2.jpg</a:t>
            </a:r>
          </a:p>
        </p:txBody>
      </p:sp>
      <p:sp>
        <p:nvSpPr>
          <p:cNvPr id="17408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9788736-596D-4A7A-83DB-646E0A78651A}" type="slidenum">
              <a:rPr lang="en-US" altLang="en-US" sz="1200">
                <a:solidFill>
                  <a:srgbClr val="898989"/>
                </a:solidFill>
                <a:latin typeface="Arial" charset="0"/>
              </a:rPr>
              <a:pPr>
                <a:spcBef>
                  <a:spcPct val="0"/>
                </a:spcBef>
                <a:buFontTx/>
                <a:buNone/>
              </a:pPr>
              <a:t>39</a:t>
            </a:fld>
            <a:endParaRPr lang="en-US" altLang="en-US" sz="1200">
              <a:solidFill>
                <a:srgbClr val="898989"/>
              </a:solidFill>
              <a:latin typeface="Arial" charset="0"/>
            </a:endParaRPr>
          </a:p>
        </p:txBody>
      </p:sp>
      <p:pic>
        <p:nvPicPr>
          <p:cNvPr id="174084" name="Picture 4" descr="C:\Users\bandler\Pictures\2012-massey-neil-turo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08275"/>
            <a:ext cx="22987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410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457200" y="508000"/>
            <a:ext cx="8147050" cy="568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sz="2400" b="1" dirty="0" err="1">
                <a:latin typeface="Arial" panose="020B0604020202020204" pitchFamily="34" charset="0"/>
                <a:cs typeface="Arial" panose="020B0604020202020204" pitchFamily="34" charset="0"/>
              </a:rPr>
              <a:t>Forge@Mac</a:t>
            </a:r>
            <a:r>
              <a:rPr lang="en-US" sz="2400" b="1" dirty="0">
                <a:latin typeface="Arial" panose="020B0604020202020204" pitchFamily="34" charset="0"/>
                <a:cs typeface="Arial" panose="020B0604020202020204" pitchFamily="34" charset="0"/>
              </a:rPr>
              <a:t> Startup Problem Pitch </a:t>
            </a:r>
            <a:r>
              <a:rPr lang="en-US" sz="2400" b="1" dirty="0" smtClean="0">
                <a:latin typeface="Arial" panose="020B0604020202020204" pitchFamily="34" charset="0"/>
                <a:cs typeface="Arial" panose="020B0604020202020204" pitchFamily="34" charset="0"/>
              </a:rPr>
              <a:t>Competition</a:t>
            </a:r>
            <a:endParaRPr lang="en-US" altLang="en-US" sz="2400" b="1"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solidFill>
                <a:srgbClr val="000000"/>
              </a:solidFill>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The focus </a:t>
            </a: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entirely on the </a:t>
            </a:r>
            <a:r>
              <a:rPr lang="en-US" sz="2400" dirty="0" smtClean="0">
                <a:latin typeface="Arial" panose="020B0604020202020204" pitchFamily="34" charset="0"/>
                <a:cs typeface="Arial" panose="020B0604020202020204" pitchFamily="34" charset="0"/>
              </a:rPr>
              <a:t>problem. Can you articulate</a:t>
            </a:r>
            <a:r>
              <a:rPr lang="en-US" sz="2400" dirty="0">
                <a:latin typeface="Arial" panose="020B0604020202020204" pitchFamily="34" charset="0"/>
                <a:cs typeface="Arial" panose="020B0604020202020204" pitchFamily="34" charset="0"/>
              </a:rPr>
              <a:t>:</a:t>
            </a:r>
          </a:p>
          <a:p>
            <a:pPr>
              <a:buNone/>
            </a:pPr>
            <a:endParaRPr lang="en-US" sz="1200" dirty="0" smtClean="0">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problem?</a:t>
            </a:r>
          </a:p>
          <a:p>
            <a:pPr>
              <a:buNone/>
            </a:pPr>
            <a:endParaRPr lang="en-US" sz="1200" dirty="0" smtClean="0">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Who </a:t>
            </a:r>
            <a:r>
              <a:rPr lang="en-US" sz="2400" dirty="0">
                <a:latin typeface="Arial" panose="020B0604020202020204" pitchFamily="34" charset="0"/>
                <a:cs typeface="Arial" panose="020B0604020202020204" pitchFamily="34" charset="0"/>
              </a:rPr>
              <a:t>has this problem? (Who is your customer</a:t>
            </a:r>
            <a:r>
              <a:rPr lang="en-US" sz="2400" dirty="0" smtClean="0">
                <a:latin typeface="Arial" panose="020B0604020202020204" pitchFamily="34" charset="0"/>
                <a:cs typeface="Arial" panose="020B0604020202020204" pitchFamily="34" charset="0"/>
              </a:rPr>
              <a:t>?)</a:t>
            </a:r>
          </a:p>
          <a:p>
            <a:pPr>
              <a:buNone/>
            </a:pPr>
            <a:endParaRPr lang="en-US" sz="1200" dirty="0" smtClean="0">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Why </a:t>
            </a:r>
            <a:r>
              <a:rPr lang="en-US" sz="2400" dirty="0">
                <a:latin typeface="Arial" panose="020B0604020202020204" pitchFamily="34" charset="0"/>
                <a:cs typeface="Arial" panose="020B0604020202020204" pitchFamily="34" charset="0"/>
              </a:rPr>
              <a:t>do current solutions fail to address this problem?</a:t>
            </a:r>
          </a:p>
          <a:p>
            <a:pPr>
              <a:buNone/>
            </a:pPr>
            <a:endParaRPr lang="en-US" sz="1200" dirty="0" smtClean="0">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value is created by solving this problem?</a:t>
            </a:r>
          </a:p>
          <a:p>
            <a:pPr>
              <a:buNone/>
            </a:pPr>
            <a:endParaRPr lang="en-US" sz="1200" dirty="0" smtClean="0">
              <a:latin typeface="Arial" panose="020B0604020202020204" pitchFamily="34" charset="0"/>
              <a:cs typeface="Arial" panose="020B0604020202020204" pitchFamily="34" charset="0"/>
            </a:endParaRPr>
          </a:p>
          <a:p>
            <a:pPr>
              <a:buNone/>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focus is on the problem, not the solution. This problem-first methodology will help you and your fledgling startup survive and </a:t>
            </a:r>
            <a:r>
              <a:rPr lang="en-US" sz="2400" dirty="0" smtClean="0">
                <a:latin typeface="Arial" panose="020B0604020202020204" pitchFamily="34" charset="0"/>
                <a:cs typeface="Arial" panose="020B0604020202020204" pitchFamily="34" charset="0"/>
              </a:rPr>
              <a:t>succeed.</a:t>
            </a:r>
          </a:p>
          <a:p>
            <a:pPr>
              <a:buNone/>
            </a:pPr>
            <a:endParaRPr lang="en-US" sz="1200" dirty="0">
              <a:latin typeface="Arial" panose="020B0604020202020204" pitchFamily="34" charset="0"/>
              <a:cs typeface="Arial" panose="020B0604020202020204" pitchFamily="34" charset="0"/>
            </a:endParaRPr>
          </a:p>
          <a:p>
            <a:pPr algn="r">
              <a:buNone/>
            </a:pPr>
            <a:r>
              <a:rPr lang="en-US" sz="1200" dirty="0">
                <a:latin typeface="Arial" panose="020B0604020202020204" pitchFamily="34" charset="0"/>
                <a:cs typeface="Arial" panose="020B0604020202020204" pitchFamily="34" charset="0"/>
              </a:rPr>
              <a:t>https://theforge.mcmaster.ca/forgemac-startup-problem-pitch-competition/</a:t>
            </a:r>
          </a:p>
        </p:txBody>
      </p:sp>
      <p:sp>
        <p:nvSpPr>
          <p:cNvPr id="2048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66694F0-B1EA-4599-8388-7A2D0C3DFC3A}" type="slidenum">
              <a:rPr lang="en-US" altLang="en-US" sz="1200">
                <a:solidFill>
                  <a:srgbClr val="898989"/>
                </a:solidFill>
                <a:latin typeface="Arial" charset="0"/>
              </a:rPr>
              <a:pPr>
                <a:spcBef>
                  <a:spcPct val="0"/>
                </a:spcBef>
                <a:buFontTx/>
                <a:buNone/>
              </a:pPr>
              <a:t>4</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18411287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457200" y="508000"/>
            <a:ext cx="7488238"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3600" b="1" dirty="0"/>
              <a:t>Scientific Fact Or Sales Talk?</a:t>
            </a:r>
          </a:p>
          <a:p>
            <a:pPr eaLnBrk="1" hangingPunct="1">
              <a:spcBef>
                <a:spcPct val="0"/>
              </a:spcBef>
              <a:buFontTx/>
              <a:buNone/>
            </a:pPr>
            <a:endParaRPr lang="en-US" altLang="en-US" sz="2400" dirty="0"/>
          </a:p>
          <a:p>
            <a:pPr eaLnBrk="1" hangingPunct="1">
              <a:spcBef>
                <a:spcPct val="0"/>
              </a:spcBef>
              <a:buFontTx/>
              <a:buNone/>
            </a:pPr>
            <a:r>
              <a:rPr lang="en-US" altLang="en-US" sz="3600" dirty="0"/>
              <a:t>we propose/present/review . . . </a:t>
            </a:r>
            <a:endParaRPr lang="en-US" altLang="en-US" sz="3600" dirty="0" smtClean="0"/>
          </a:p>
          <a:p>
            <a:pPr eaLnBrk="1" hangingPunct="1">
              <a:spcBef>
                <a:spcPct val="0"/>
              </a:spcBef>
              <a:buFontTx/>
              <a:buNone/>
            </a:pPr>
            <a:endParaRPr lang="en-CA" altLang="en-US" sz="3600" dirty="0" smtClean="0"/>
          </a:p>
          <a:p>
            <a:pPr eaLnBrk="1" hangingPunct="1">
              <a:spcBef>
                <a:spcPct val="0"/>
              </a:spcBef>
              <a:buFontTx/>
              <a:buNone/>
            </a:pPr>
            <a:endParaRPr lang="en-US" altLang="en-US" sz="2400" dirty="0"/>
          </a:p>
          <a:p>
            <a:pPr eaLnBrk="1" hangingPunct="1">
              <a:spcBef>
                <a:spcPct val="0"/>
              </a:spcBef>
              <a:buFontTx/>
              <a:buNone/>
            </a:pPr>
            <a:r>
              <a:rPr lang="en-US" altLang="en-US" sz="3600" dirty="0"/>
              <a:t>	a breakthrough technology . . . </a:t>
            </a:r>
          </a:p>
          <a:p>
            <a:pPr eaLnBrk="1" hangingPunct="1">
              <a:spcBef>
                <a:spcPct val="0"/>
              </a:spcBef>
              <a:buFontTx/>
              <a:buNone/>
            </a:pPr>
            <a:r>
              <a:rPr lang="en-US" altLang="en-US" sz="3600" dirty="0"/>
              <a:t>	a unified framework . . . </a:t>
            </a:r>
          </a:p>
          <a:p>
            <a:pPr eaLnBrk="1" hangingPunct="1">
              <a:spcBef>
                <a:spcPct val="0"/>
              </a:spcBef>
              <a:buFontTx/>
              <a:buNone/>
            </a:pPr>
            <a:r>
              <a:rPr lang="en-US" altLang="en-US" sz="3600" dirty="0"/>
              <a:t>	the state of the art . . .</a:t>
            </a:r>
          </a:p>
          <a:p>
            <a:pPr eaLnBrk="1" hangingPunct="1">
              <a:spcBef>
                <a:spcPct val="0"/>
              </a:spcBef>
              <a:buFontTx/>
              <a:buNone/>
            </a:pPr>
            <a:r>
              <a:rPr lang="en-US" altLang="en-US" sz="3600" dirty="0"/>
              <a:t>	a novel approach . . </a:t>
            </a:r>
            <a:r>
              <a:rPr lang="en-US" altLang="en-US" sz="3600" dirty="0" smtClean="0"/>
              <a:t>.</a:t>
            </a:r>
            <a:endParaRPr lang="en-US" altLang="en-US" sz="3600" dirty="0"/>
          </a:p>
        </p:txBody>
      </p:sp>
      <p:sp>
        <p:nvSpPr>
          <p:cNvPr id="267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6F392456-0243-4E13-8AEB-165A5D027279}" type="slidenum">
              <a:rPr lang="en-US" altLang="en-US" sz="1200">
                <a:solidFill>
                  <a:srgbClr val="898989"/>
                </a:solidFill>
              </a:rPr>
              <a:pPr>
                <a:spcBef>
                  <a:spcPct val="0"/>
                </a:spcBef>
                <a:buFontTx/>
                <a:buNone/>
              </a:pPr>
              <a:t>40</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 </a:t>
            </a:r>
          </a:p>
        </p:txBody>
      </p:sp>
    </p:spTree>
    <p:extLst>
      <p:ext uri="{BB962C8B-B14F-4D97-AF65-F5344CB8AC3E}">
        <p14:creationId xmlns:p14="http://schemas.microsoft.com/office/powerpoint/2010/main" val="11044007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457200" y="508000"/>
            <a:ext cx="7488238"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3600" b="1" dirty="0"/>
              <a:t>Scientific Fact Or Sales Talk?</a:t>
            </a:r>
          </a:p>
          <a:p>
            <a:pPr eaLnBrk="1" hangingPunct="1">
              <a:spcBef>
                <a:spcPct val="0"/>
              </a:spcBef>
              <a:buFontTx/>
              <a:buNone/>
            </a:pPr>
            <a:endParaRPr lang="en-US" altLang="en-US" sz="2400" dirty="0"/>
          </a:p>
          <a:p>
            <a:pPr eaLnBrk="1" hangingPunct="1">
              <a:spcBef>
                <a:spcPct val="0"/>
              </a:spcBef>
              <a:buFontTx/>
              <a:buNone/>
            </a:pPr>
            <a:r>
              <a:rPr lang="en-US" altLang="en-US" sz="3600" dirty="0"/>
              <a:t>we propose/present/review . . . [</a:t>
            </a:r>
            <a:r>
              <a:rPr lang="en-US" altLang="en-US" sz="3600" b="1" dirty="0">
                <a:solidFill>
                  <a:srgbClr val="FF0000"/>
                </a:solidFill>
              </a:rPr>
              <a:t>active voice</a:t>
            </a:r>
            <a:r>
              <a:rPr lang="en-US" altLang="en-US" sz="3600" dirty="0"/>
              <a:t>]</a:t>
            </a:r>
          </a:p>
          <a:p>
            <a:pPr eaLnBrk="1" hangingPunct="1">
              <a:spcBef>
                <a:spcPct val="0"/>
              </a:spcBef>
              <a:buFontTx/>
              <a:buNone/>
            </a:pPr>
            <a:endParaRPr lang="en-US" altLang="en-US" sz="2400" dirty="0"/>
          </a:p>
          <a:p>
            <a:pPr eaLnBrk="1" hangingPunct="1">
              <a:spcBef>
                <a:spcPct val="0"/>
              </a:spcBef>
              <a:buFontTx/>
              <a:buNone/>
            </a:pPr>
            <a:r>
              <a:rPr lang="en-US" altLang="en-US" sz="3600" dirty="0"/>
              <a:t>	a breakthrough technology . . . </a:t>
            </a:r>
          </a:p>
          <a:p>
            <a:pPr eaLnBrk="1" hangingPunct="1">
              <a:spcBef>
                <a:spcPct val="0"/>
              </a:spcBef>
              <a:buFontTx/>
              <a:buNone/>
            </a:pPr>
            <a:r>
              <a:rPr lang="en-US" altLang="en-US" sz="3600" dirty="0"/>
              <a:t>	a unified framework . . . </a:t>
            </a:r>
          </a:p>
          <a:p>
            <a:pPr eaLnBrk="1" hangingPunct="1">
              <a:spcBef>
                <a:spcPct val="0"/>
              </a:spcBef>
              <a:buFontTx/>
              <a:buNone/>
            </a:pPr>
            <a:r>
              <a:rPr lang="en-US" altLang="en-US" sz="3600" dirty="0"/>
              <a:t>	the state of the art . . .</a:t>
            </a:r>
          </a:p>
          <a:p>
            <a:pPr eaLnBrk="1" hangingPunct="1">
              <a:spcBef>
                <a:spcPct val="0"/>
              </a:spcBef>
              <a:buFontTx/>
              <a:buNone/>
            </a:pPr>
            <a:r>
              <a:rPr lang="en-US" altLang="en-US" sz="3600" dirty="0"/>
              <a:t>	a novel approach . . .</a:t>
            </a:r>
          </a:p>
          <a:p>
            <a:pPr eaLnBrk="1" hangingPunct="1">
              <a:spcBef>
                <a:spcPct val="0"/>
              </a:spcBef>
              <a:buFontTx/>
              <a:buNone/>
            </a:pPr>
            <a:endParaRPr lang="en-US" altLang="en-US" sz="2400" dirty="0"/>
          </a:p>
          <a:p>
            <a:pPr eaLnBrk="1" hangingPunct="1">
              <a:spcBef>
                <a:spcPct val="0"/>
              </a:spcBef>
              <a:buFontTx/>
              <a:buNone/>
            </a:pPr>
            <a:r>
              <a:rPr lang="en-US" altLang="en-US" sz="3600" dirty="0"/>
              <a:t>	</a:t>
            </a:r>
          </a:p>
        </p:txBody>
      </p:sp>
      <p:sp>
        <p:nvSpPr>
          <p:cNvPr id="267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6F392456-0243-4E13-8AEB-165A5D027279}" type="slidenum">
              <a:rPr lang="en-US" altLang="en-US" sz="1200">
                <a:solidFill>
                  <a:srgbClr val="898989"/>
                </a:solidFill>
              </a:rPr>
              <a:pPr>
                <a:spcBef>
                  <a:spcPct val="0"/>
                </a:spcBef>
                <a:buFontTx/>
                <a:buNone/>
              </a:pPr>
              <a:t>41</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 </a:t>
            </a:r>
          </a:p>
        </p:txBody>
      </p:sp>
    </p:spTree>
    <p:extLst>
      <p:ext uri="{BB962C8B-B14F-4D97-AF65-F5344CB8AC3E}">
        <p14:creationId xmlns:p14="http://schemas.microsoft.com/office/powerpoint/2010/main" val="33892459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457200" y="508000"/>
            <a:ext cx="7488238"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eaLnBrk="1" hangingPunct="1">
              <a:spcBef>
                <a:spcPct val="0"/>
              </a:spcBef>
              <a:buFontTx/>
              <a:buNone/>
            </a:pPr>
            <a:r>
              <a:rPr lang="en-US" altLang="en-US" sz="3600" b="1" dirty="0"/>
              <a:t>Scientific Fact Or Sales Talk?</a:t>
            </a:r>
          </a:p>
          <a:p>
            <a:pPr eaLnBrk="1" hangingPunct="1">
              <a:spcBef>
                <a:spcPct val="0"/>
              </a:spcBef>
              <a:buFontTx/>
              <a:buNone/>
            </a:pPr>
            <a:endParaRPr lang="en-US" altLang="en-US" sz="2400" dirty="0"/>
          </a:p>
          <a:p>
            <a:pPr eaLnBrk="1" hangingPunct="1">
              <a:spcBef>
                <a:spcPct val="0"/>
              </a:spcBef>
              <a:buFontTx/>
              <a:buNone/>
            </a:pPr>
            <a:r>
              <a:rPr lang="en-US" altLang="en-US" sz="3600" dirty="0"/>
              <a:t>we propose/present/review . . . [</a:t>
            </a:r>
            <a:r>
              <a:rPr lang="en-US" altLang="en-US" sz="3600" b="1" dirty="0">
                <a:solidFill>
                  <a:srgbClr val="FF0000"/>
                </a:solidFill>
              </a:rPr>
              <a:t>active voice</a:t>
            </a:r>
            <a:r>
              <a:rPr lang="en-US" altLang="en-US" sz="3600" dirty="0"/>
              <a:t>]</a:t>
            </a:r>
          </a:p>
          <a:p>
            <a:pPr eaLnBrk="1" hangingPunct="1">
              <a:spcBef>
                <a:spcPct val="0"/>
              </a:spcBef>
              <a:buFontTx/>
              <a:buNone/>
            </a:pPr>
            <a:endParaRPr lang="en-US" altLang="en-US" sz="2400" dirty="0"/>
          </a:p>
          <a:p>
            <a:pPr eaLnBrk="1" hangingPunct="1">
              <a:spcBef>
                <a:spcPct val="0"/>
              </a:spcBef>
              <a:buFontTx/>
              <a:buNone/>
            </a:pPr>
            <a:r>
              <a:rPr lang="en-US" altLang="en-US" sz="3600" dirty="0"/>
              <a:t>	a breakthrough technology . . . </a:t>
            </a:r>
          </a:p>
          <a:p>
            <a:pPr eaLnBrk="1" hangingPunct="1">
              <a:spcBef>
                <a:spcPct val="0"/>
              </a:spcBef>
              <a:buFontTx/>
              <a:buNone/>
            </a:pPr>
            <a:r>
              <a:rPr lang="en-US" altLang="en-US" sz="3600" dirty="0"/>
              <a:t>	a unified framework . . . </a:t>
            </a:r>
          </a:p>
          <a:p>
            <a:pPr eaLnBrk="1" hangingPunct="1">
              <a:spcBef>
                <a:spcPct val="0"/>
              </a:spcBef>
              <a:buFontTx/>
              <a:buNone/>
            </a:pPr>
            <a:r>
              <a:rPr lang="en-US" altLang="en-US" sz="3600" dirty="0"/>
              <a:t>	the state of the art . . .</a:t>
            </a:r>
          </a:p>
          <a:p>
            <a:pPr eaLnBrk="1" hangingPunct="1">
              <a:spcBef>
                <a:spcPct val="0"/>
              </a:spcBef>
              <a:buFontTx/>
              <a:buNone/>
            </a:pPr>
            <a:r>
              <a:rPr lang="en-US" altLang="en-US" sz="3600" dirty="0"/>
              <a:t>	a novel approach . . .</a:t>
            </a:r>
          </a:p>
          <a:p>
            <a:pPr eaLnBrk="1" hangingPunct="1">
              <a:spcBef>
                <a:spcPct val="0"/>
              </a:spcBef>
              <a:buFontTx/>
              <a:buNone/>
            </a:pPr>
            <a:endParaRPr lang="en-US" altLang="en-US" sz="2400" dirty="0"/>
          </a:p>
          <a:p>
            <a:pPr eaLnBrk="1" hangingPunct="1">
              <a:spcBef>
                <a:spcPct val="0"/>
              </a:spcBef>
              <a:buFontTx/>
              <a:buNone/>
            </a:pPr>
            <a:r>
              <a:rPr lang="en-US" altLang="en-US" sz="3600" dirty="0"/>
              <a:t>	is proposed/presented/reviewed</a:t>
            </a:r>
          </a:p>
          <a:p>
            <a:pPr eaLnBrk="1" hangingPunct="1">
              <a:spcBef>
                <a:spcPct val="0"/>
              </a:spcBef>
              <a:buFontTx/>
              <a:buNone/>
            </a:pPr>
            <a:r>
              <a:rPr lang="en-US" altLang="en-US" sz="3600" dirty="0"/>
              <a:t>			       [</a:t>
            </a:r>
            <a:r>
              <a:rPr lang="en-US" altLang="en-US" sz="3600" b="1" dirty="0">
                <a:solidFill>
                  <a:srgbClr val="FF0000"/>
                </a:solidFill>
              </a:rPr>
              <a:t>passive voice</a:t>
            </a:r>
            <a:r>
              <a:rPr lang="en-US" altLang="en-US" sz="3600" dirty="0"/>
              <a:t>]</a:t>
            </a:r>
          </a:p>
        </p:txBody>
      </p:sp>
      <p:sp>
        <p:nvSpPr>
          <p:cNvPr id="267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6F392456-0243-4E13-8AEB-165A5D027279}" type="slidenum">
              <a:rPr lang="en-US" altLang="en-US" sz="1200">
                <a:solidFill>
                  <a:srgbClr val="898989"/>
                </a:solidFill>
              </a:rPr>
              <a:pPr>
                <a:spcBef>
                  <a:spcPct val="0"/>
                </a:spcBef>
                <a:buFontTx/>
                <a:buNone/>
              </a:pPr>
              <a:t>42</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 </a:t>
            </a:r>
          </a:p>
        </p:txBody>
      </p:sp>
    </p:spTree>
    <p:extLst>
      <p:ext uri="{BB962C8B-B14F-4D97-AF65-F5344CB8AC3E}">
        <p14:creationId xmlns:p14="http://schemas.microsoft.com/office/powerpoint/2010/main" val="12491464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SUBTEXT</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IN </a:t>
            </a:r>
            <a:r>
              <a:rPr lang="en-US" altLang="en-US" b="1" dirty="0" smtClean="0">
                <a:latin typeface="Arial" panose="020B0604020202020204" pitchFamily="34" charset="0"/>
                <a:cs typeface="Arial" panose="020B0604020202020204" pitchFamily="34" charset="0"/>
              </a:rPr>
              <a:t>PERSUASION</a:t>
            </a:r>
          </a:p>
        </p:txBody>
      </p:sp>
      <p:sp>
        <p:nvSpPr>
          <p:cNvPr id="3" name="TextBox 7"/>
          <p:cNvSpPr txBox="1">
            <a:spLocks noChangeArrowheads="1"/>
          </p:cNvSpPr>
          <p:nvPr/>
        </p:nvSpPr>
        <p:spPr bwMode="auto">
          <a:xfrm>
            <a:off x="323528"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16308321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457200" y="508000"/>
            <a:ext cx="814705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rgbClr val="000000"/>
                </a:solidFill>
              </a:rPr>
              <a:t>The Art Of Persuasion</a:t>
            </a:r>
          </a:p>
          <a:p>
            <a:pPr eaLnBrk="1" hangingPunct="1">
              <a:spcBef>
                <a:spcPct val="0"/>
              </a:spcBef>
              <a:buFontTx/>
              <a:buNone/>
            </a:pPr>
            <a:endParaRPr lang="en-US" altLang="en-US" sz="3600" dirty="0">
              <a:solidFill>
                <a:srgbClr val="000000"/>
              </a:solidFill>
            </a:endParaRPr>
          </a:p>
          <a:p>
            <a:pPr eaLnBrk="1" hangingPunct="1">
              <a:spcBef>
                <a:spcPct val="0"/>
              </a:spcBef>
              <a:buFontTx/>
              <a:buNone/>
            </a:pPr>
            <a:r>
              <a:rPr lang="en-US" altLang="en-US" sz="3600" dirty="0">
                <a:solidFill>
                  <a:srgbClr val="000000"/>
                </a:solidFill>
              </a:rPr>
              <a:t>“</a:t>
            </a:r>
            <a:r>
              <a:rPr lang="en-US" altLang="en-US" sz="3600" b="1" dirty="0">
                <a:solidFill>
                  <a:srgbClr val="FF0000"/>
                </a:solidFill>
              </a:rPr>
              <a:t>A story persuades because you have to admit both the positive and the negative.</a:t>
            </a:r>
            <a:r>
              <a:rPr lang="en-US" altLang="en-US" sz="3600" dirty="0">
                <a:solidFill>
                  <a:srgbClr val="000000"/>
                </a:solidFill>
              </a:rPr>
              <a:t>”</a:t>
            </a:r>
          </a:p>
          <a:p>
            <a:pPr eaLnBrk="1" hangingPunct="1">
              <a:spcBef>
                <a:spcPct val="0"/>
              </a:spcBef>
              <a:buFontTx/>
              <a:buNone/>
            </a:pPr>
            <a:r>
              <a:rPr lang="en-US" altLang="en-US" sz="3600" dirty="0">
                <a:solidFill>
                  <a:srgbClr val="000000"/>
                </a:solidFill>
              </a:rPr>
              <a:t>				        —Robert McKee</a:t>
            </a: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1200" dirty="0">
                <a:solidFill>
                  <a:srgbClr val="000000"/>
                </a:solidFill>
              </a:rPr>
              <a:t>					Photo: John Bandler</a:t>
            </a:r>
          </a:p>
        </p:txBody>
      </p:sp>
      <p:sp>
        <p:nvSpPr>
          <p:cNvPr id="2088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C2938D7-9589-42AF-B523-E79A0D7AF1A1}" type="slidenum">
              <a:rPr lang="en-US" altLang="en-US" sz="1200">
                <a:solidFill>
                  <a:srgbClr val="898989"/>
                </a:solidFill>
              </a:rPr>
              <a:pPr>
                <a:spcBef>
                  <a:spcPct val="0"/>
                </a:spcBef>
                <a:buFontTx/>
                <a:buNone/>
              </a:pPr>
              <a:t>44</a:t>
            </a:fld>
            <a:endParaRPr lang="en-US" altLang="en-US" sz="1200">
              <a:solidFill>
                <a:srgbClr val="898989"/>
              </a:solidFill>
            </a:endParaRPr>
          </a:p>
        </p:txBody>
      </p:sp>
      <p:sp>
        <p:nvSpPr>
          <p:cNvPr id="208900" name="Picture 4"/>
          <p:cNvSpPr>
            <a:spLocks noChangeAspect="1" noChangeArrowheads="1"/>
          </p:cNvSpPr>
          <p:nvPr/>
        </p:nvSpPr>
        <p:spPr bwMode="auto">
          <a:xfrm>
            <a:off x="601663" y="2492375"/>
            <a:ext cx="54102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endParaRPr lang="en-CA" altLang="en-US" sz="4800">
              <a:latin typeface="Lucida Handwriting" panose="03010101010101010101" pitchFamily="66" charset="0"/>
            </a:endParaRPr>
          </a:p>
        </p:txBody>
      </p:sp>
      <p:pic>
        <p:nvPicPr>
          <p:cNvPr id="208901" name="Picture 1" descr="DSC018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476625"/>
            <a:ext cx="41036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322263"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 </a:t>
            </a:r>
          </a:p>
        </p:txBody>
      </p:sp>
    </p:spTree>
    <p:extLst>
      <p:ext uri="{BB962C8B-B14F-4D97-AF65-F5344CB8AC3E}">
        <p14:creationId xmlns:p14="http://schemas.microsoft.com/office/powerpoint/2010/main" val="21946829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
          <p:cNvSpPr>
            <a:spLocks noChangeArrowheads="1"/>
          </p:cNvSpPr>
          <p:nvPr/>
        </p:nvSpPr>
        <p:spPr bwMode="auto">
          <a:xfrm>
            <a:off x="457200" y="508000"/>
            <a:ext cx="8291513"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None/>
            </a:pPr>
            <a:r>
              <a:rPr lang="en-US" altLang="en-US" sz="3600" b="1" dirty="0"/>
              <a:t>“Elevate” </a:t>
            </a:r>
            <a:r>
              <a:rPr lang="en-US" altLang="en-US" sz="3600" b="1" dirty="0" smtClean="0">
                <a:solidFill>
                  <a:srgbClr val="FF0000"/>
                </a:solidFill>
              </a:rPr>
              <a:t>Your Work</a:t>
            </a:r>
            <a:r>
              <a:rPr lang="en-US" altLang="en-US" sz="3600" b="1" dirty="0" smtClean="0"/>
              <a:t>!</a:t>
            </a:r>
            <a:endParaRPr lang="en-US" altLang="en-US" sz="3600" b="1" dirty="0"/>
          </a:p>
          <a:p>
            <a:pPr>
              <a:spcBef>
                <a:spcPct val="0"/>
              </a:spcBef>
              <a:buNone/>
            </a:pPr>
            <a:r>
              <a:rPr lang="en-US" altLang="en-US" sz="3600" b="1" dirty="0"/>
              <a:t>	</a:t>
            </a:r>
            <a:r>
              <a:rPr lang="en-US" altLang="en-US" sz="3600" b="1" dirty="0" smtClean="0"/>
              <a:t>By Distancing Previous Work</a:t>
            </a:r>
            <a:endParaRPr lang="en-US" altLang="en-US" sz="3600" b="1" dirty="0"/>
          </a:p>
          <a:p>
            <a:pPr>
              <a:spcBef>
                <a:spcPct val="0"/>
              </a:spcBef>
              <a:buNone/>
            </a:pPr>
            <a:r>
              <a:rPr lang="en-CA" altLang="en-US" sz="3600" b="1" dirty="0"/>
              <a:t>	</a:t>
            </a:r>
            <a:r>
              <a:rPr lang="en-CA" altLang="en-US" sz="3600" dirty="0"/>
              <a:t>(even your own)</a:t>
            </a:r>
          </a:p>
          <a:p>
            <a:pPr>
              <a:spcBef>
                <a:spcPct val="0"/>
              </a:spcBef>
              <a:buNone/>
            </a:pPr>
            <a:endParaRPr lang="en-CA" altLang="en-US" sz="3600" b="1" dirty="0" smtClean="0"/>
          </a:p>
          <a:p>
            <a:pPr>
              <a:spcBef>
                <a:spcPct val="0"/>
              </a:spcBef>
              <a:buNone/>
            </a:pPr>
            <a:r>
              <a:rPr lang="en-CA" altLang="en-US" sz="3600" b="1" dirty="0" smtClean="0"/>
              <a:t>for previous work:</a:t>
            </a:r>
            <a:endParaRPr lang="en-US" altLang="en-US" sz="3600" b="1" dirty="0"/>
          </a:p>
          <a:p>
            <a:pPr>
              <a:spcBef>
                <a:spcPct val="0"/>
              </a:spcBef>
              <a:buNone/>
            </a:pPr>
            <a:r>
              <a:rPr lang="en-US" altLang="en-US" sz="3600" dirty="0"/>
              <a:t>	</a:t>
            </a:r>
            <a:r>
              <a:rPr lang="en-US" altLang="en-US" sz="3600" b="1" dirty="0">
                <a:solidFill>
                  <a:srgbClr val="FF0000"/>
                </a:solidFill>
              </a:rPr>
              <a:t>admit</a:t>
            </a:r>
            <a:r>
              <a:rPr lang="en-US" altLang="en-US" sz="3600" dirty="0"/>
              <a:t> </a:t>
            </a:r>
            <a:r>
              <a:rPr lang="en-US" altLang="en-US" sz="3600" dirty="0" smtClean="0"/>
              <a:t>the </a:t>
            </a:r>
            <a:r>
              <a:rPr lang="en-US" altLang="en-US" sz="3600" dirty="0"/>
              <a:t>“few good” </a:t>
            </a:r>
            <a:r>
              <a:rPr lang="en-US" altLang="en-US" sz="3600" b="1" dirty="0">
                <a:solidFill>
                  <a:srgbClr val="FF0000"/>
                </a:solidFill>
              </a:rPr>
              <a:t>attributes 	</a:t>
            </a:r>
            <a:r>
              <a:rPr lang="en-US" altLang="en-US" sz="3600" b="1" dirty="0" smtClean="0">
                <a:solidFill>
                  <a:srgbClr val="FF0000"/>
                </a:solidFill>
              </a:rPr>
              <a:t>list </a:t>
            </a:r>
            <a:r>
              <a:rPr lang="en-US" altLang="en-US" sz="3600" dirty="0" smtClean="0"/>
              <a:t>the </a:t>
            </a:r>
            <a:r>
              <a:rPr lang="en-US" altLang="en-US" sz="3600" dirty="0"/>
              <a:t>“major bad” </a:t>
            </a:r>
            <a:r>
              <a:rPr lang="en-US" altLang="en-US" sz="3600" b="1" dirty="0">
                <a:solidFill>
                  <a:srgbClr val="FF0000"/>
                </a:solidFill>
              </a:rPr>
              <a:t>attributes</a:t>
            </a:r>
          </a:p>
          <a:p>
            <a:pPr eaLnBrk="1" hangingPunct="1">
              <a:spcBef>
                <a:spcPct val="0"/>
              </a:spcBef>
              <a:buFontTx/>
              <a:buNone/>
            </a:pPr>
            <a:endParaRPr lang="en-US" altLang="en-US" sz="2400" b="1" dirty="0">
              <a:solidFill>
                <a:srgbClr val="FF0000"/>
              </a:solidFill>
            </a:endParaRPr>
          </a:p>
          <a:p>
            <a:pPr eaLnBrk="1" hangingPunct="1">
              <a:spcBef>
                <a:spcPct val="0"/>
              </a:spcBef>
              <a:buFontTx/>
              <a:buNone/>
            </a:pPr>
            <a:endParaRPr lang="en-US" altLang="en-US" sz="2400" b="1" dirty="0">
              <a:solidFill>
                <a:srgbClr val="FF0000"/>
              </a:solidFill>
            </a:endParaRPr>
          </a:p>
          <a:p>
            <a:pPr eaLnBrk="1" hangingPunct="1">
              <a:spcBef>
                <a:spcPct val="0"/>
              </a:spcBef>
              <a:buFontTx/>
              <a:buNone/>
            </a:pPr>
            <a:endParaRPr lang="en-CA" altLang="en-US" sz="2400" b="1" dirty="0">
              <a:solidFill>
                <a:srgbClr val="FF0000"/>
              </a:solidFill>
            </a:endParaRPr>
          </a:p>
          <a:p>
            <a:pPr eaLnBrk="1" hangingPunct="1">
              <a:spcBef>
                <a:spcPct val="0"/>
              </a:spcBef>
              <a:buFontTx/>
              <a:buNone/>
            </a:pPr>
            <a:endParaRPr lang="en-US" altLang="en-US" sz="2400" b="1" dirty="0">
              <a:solidFill>
                <a:srgbClr val="FF0000"/>
              </a:solidFill>
            </a:endParaRPr>
          </a:p>
          <a:p>
            <a:pPr eaLnBrk="1" hangingPunct="1">
              <a:spcBef>
                <a:spcPct val="0"/>
              </a:spcBef>
              <a:buFontTx/>
              <a:buNone/>
            </a:pPr>
            <a:endParaRPr lang="en-US" altLang="en-US" sz="2400" b="1" dirty="0">
              <a:solidFill>
                <a:srgbClr val="FF0000"/>
              </a:solidFill>
            </a:endParaRPr>
          </a:p>
          <a:p>
            <a:pPr eaLnBrk="1" hangingPunct="1">
              <a:spcBef>
                <a:spcPct val="0"/>
              </a:spcBef>
              <a:buFontTx/>
              <a:buNone/>
            </a:pPr>
            <a:r>
              <a:rPr lang="en-US" altLang="en-US" sz="1200" dirty="0"/>
              <a:t>		</a:t>
            </a:r>
          </a:p>
          <a:p>
            <a:pPr eaLnBrk="1" hangingPunct="1">
              <a:spcBef>
                <a:spcPct val="0"/>
              </a:spcBef>
              <a:buFontTx/>
              <a:buNone/>
            </a:pPr>
            <a:r>
              <a:rPr lang="en-US" altLang="en-US" sz="1200" dirty="0"/>
              <a:t>			http://www.theguardian.com/technology/2009/sep/21/pass-notes-emoticons-email</a:t>
            </a:r>
          </a:p>
        </p:txBody>
      </p:sp>
      <p:sp>
        <p:nvSpPr>
          <p:cNvPr id="2109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F99ADD01-0242-4961-8A63-12380F7184FE}" type="slidenum">
              <a:rPr lang="en-US" altLang="en-US" sz="1200">
                <a:solidFill>
                  <a:srgbClr val="898989"/>
                </a:solidFill>
              </a:rPr>
              <a:pPr>
                <a:spcBef>
                  <a:spcPct val="0"/>
                </a:spcBef>
                <a:buFontTx/>
                <a:buNone/>
              </a:pPr>
              <a:t>45</a:t>
            </a:fld>
            <a:endParaRPr lang="en-US" altLang="en-US" sz="1200">
              <a:solidFill>
                <a:srgbClr val="898989"/>
              </a:solidFill>
            </a:endParaRPr>
          </a:p>
        </p:txBody>
      </p:sp>
      <p:pic>
        <p:nvPicPr>
          <p:cNvPr id="210948" name="Picture 5" descr="https://encrypted-tbn3.gstatic.com/images?q=tbn:ANd9GcTy8RDwSn5cTEYxhc0UgLx17nafyZjIdODl2adZUAwVniMFNr5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732" y="4365104"/>
            <a:ext cx="3024460" cy="181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322263"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 </a:t>
            </a:r>
          </a:p>
        </p:txBody>
      </p:sp>
    </p:spTree>
    <p:extLst>
      <p:ext uri="{BB962C8B-B14F-4D97-AF65-F5344CB8AC3E}">
        <p14:creationId xmlns:p14="http://schemas.microsoft.com/office/powerpoint/2010/main" val="27044357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1"/>
          <p:cNvSpPr>
            <a:spLocks noChangeArrowheads="1"/>
          </p:cNvSpPr>
          <p:nvPr/>
        </p:nvSpPr>
        <p:spPr bwMode="auto">
          <a:xfrm>
            <a:off x="457200" y="508000"/>
            <a:ext cx="8291513"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pPr>
            <a:r>
              <a:rPr lang="en-US" altLang="en-US" sz="3600" b="1" dirty="0" smtClean="0"/>
              <a:t>“Elevate” </a:t>
            </a:r>
            <a:r>
              <a:rPr lang="en-US" altLang="en-US" sz="3600" b="1" dirty="0" smtClean="0">
                <a:solidFill>
                  <a:srgbClr val="FF0000"/>
                </a:solidFill>
              </a:rPr>
              <a:t>Your Friends</a:t>
            </a:r>
            <a:r>
              <a:rPr lang="en-US" altLang="en-US" sz="3600" b="1" dirty="0" smtClean="0"/>
              <a:t>!</a:t>
            </a:r>
          </a:p>
          <a:p>
            <a:pPr>
              <a:spcBef>
                <a:spcPct val="0"/>
              </a:spcBef>
              <a:buNone/>
            </a:pPr>
            <a:r>
              <a:rPr lang="en-US" altLang="en-US" sz="3600" b="1" dirty="0" smtClean="0"/>
              <a:t>	By Embracing Their Work</a:t>
            </a:r>
            <a:endParaRPr lang="en-US" altLang="en-US" sz="3600" b="1" dirty="0"/>
          </a:p>
          <a:p>
            <a:pPr>
              <a:spcBef>
                <a:spcPct val="0"/>
              </a:spcBef>
              <a:buNone/>
            </a:pPr>
            <a:r>
              <a:rPr lang="en-CA" altLang="en-US" sz="3600" b="1" dirty="0" smtClean="0"/>
              <a:t>	</a:t>
            </a:r>
            <a:r>
              <a:rPr lang="en-CA" altLang="en-US" sz="3600" dirty="0" smtClean="0"/>
              <a:t>(</a:t>
            </a:r>
            <a:r>
              <a:rPr lang="en-CA" altLang="en-US" sz="3600" dirty="0"/>
              <a:t>even your own</a:t>
            </a:r>
            <a:r>
              <a:rPr lang="en-CA" altLang="en-US" sz="3600" dirty="0" smtClean="0"/>
              <a:t>)</a:t>
            </a:r>
          </a:p>
          <a:p>
            <a:pPr>
              <a:spcBef>
                <a:spcPct val="0"/>
              </a:spcBef>
              <a:buNone/>
            </a:pPr>
            <a:endParaRPr lang="en-CA" altLang="en-US" sz="3600" b="1" dirty="0" smtClean="0"/>
          </a:p>
          <a:p>
            <a:pPr>
              <a:spcBef>
                <a:spcPct val="0"/>
              </a:spcBef>
              <a:buNone/>
            </a:pPr>
            <a:r>
              <a:rPr lang="en-CA" altLang="en-US" sz="3600" b="1" dirty="0" smtClean="0"/>
              <a:t>for your friends’ work:</a:t>
            </a:r>
            <a:endParaRPr lang="en-US" altLang="en-US" sz="3600" b="1" dirty="0"/>
          </a:p>
          <a:p>
            <a:pPr>
              <a:spcBef>
                <a:spcPct val="0"/>
              </a:spcBef>
              <a:buNone/>
            </a:pPr>
            <a:r>
              <a:rPr lang="en-US" altLang="en-US" sz="3600" dirty="0"/>
              <a:t>	</a:t>
            </a:r>
            <a:r>
              <a:rPr lang="en-US" altLang="en-US" sz="3600" b="1" dirty="0">
                <a:solidFill>
                  <a:srgbClr val="FF0000"/>
                </a:solidFill>
              </a:rPr>
              <a:t>admit </a:t>
            </a:r>
            <a:r>
              <a:rPr lang="en-US" altLang="en-US" sz="3600" dirty="0" smtClean="0"/>
              <a:t>the “few bad” </a:t>
            </a:r>
            <a:r>
              <a:rPr lang="en-US" altLang="en-US" sz="3600" b="1" dirty="0">
                <a:solidFill>
                  <a:srgbClr val="FF0000"/>
                </a:solidFill>
              </a:rPr>
              <a:t>attributes</a:t>
            </a:r>
          </a:p>
          <a:p>
            <a:pPr>
              <a:spcBef>
                <a:spcPct val="0"/>
              </a:spcBef>
              <a:buNone/>
            </a:pPr>
            <a:r>
              <a:rPr lang="en-US" altLang="en-US" sz="3600" b="1" dirty="0">
                <a:solidFill>
                  <a:srgbClr val="FF0000"/>
                </a:solidFill>
              </a:rPr>
              <a:t>	</a:t>
            </a:r>
            <a:r>
              <a:rPr lang="en-US" altLang="en-US" sz="3600" b="1" dirty="0" smtClean="0">
                <a:solidFill>
                  <a:srgbClr val="FF0000"/>
                </a:solidFill>
              </a:rPr>
              <a:t>list </a:t>
            </a:r>
            <a:r>
              <a:rPr lang="en-US" altLang="en-US" sz="3600" dirty="0" smtClean="0"/>
              <a:t>the “major good” </a:t>
            </a:r>
            <a:r>
              <a:rPr lang="en-US" altLang="en-US" sz="3600" b="1" dirty="0" smtClean="0">
                <a:solidFill>
                  <a:srgbClr val="FF0000"/>
                </a:solidFill>
              </a:rPr>
              <a:t>attributes</a:t>
            </a:r>
            <a:endParaRPr lang="en-US" altLang="en-US" sz="3600" b="1" dirty="0">
              <a:solidFill>
                <a:srgbClr val="FF0000"/>
              </a:solidFill>
            </a:endParaRPr>
          </a:p>
          <a:p>
            <a:pPr eaLnBrk="1" hangingPunct="1">
              <a:spcBef>
                <a:spcPct val="0"/>
              </a:spcBef>
              <a:buFontTx/>
              <a:buNone/>
            </a:pPr>
            <a:endParaRPr lang="en-US" altLang="en-US" sz="3600" dirty="0"/>
          </a:p>
        </p:txBody>
      </p:sp>
      <p:sp>
        <p:nvSpPr>
          <p:cNvPr id="3164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E11E95E-6B30-40EA-9E43-39F30B9B6484}" type="slidenum">
              <a:rPr lang="en-US" altLang="en-US" sz="1200">
                <a:solidFill>
                  <a:srgbClr val="898989"/>
                </a:solidFill>
              </a:rPr>
              <a:pPr>
                <a:spcBef>
                  <a:spcPct val="0"/>
                </a:spcBef>
                <a:buFontTx/>
                <a:buNone/>
              </a:pPr>
              <a:t>46</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 </a:t>
            </a:r>
          </a:p>
        </p:txBody>
      </p:sp>
    </p:spTree>
    <p:extLst>
      <p:ext uri="{BB962C8B-B14F-4D97-AF65-F5344CB8AC3E}">
        <p14:creationId xmlns:p14="http://schemas.microsoft.com/office/powerpoint/2010/main" val="23146947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1"/>
          <p:cNvSpPr>
            <a:spLocks noChangeArrowheads="1"/>
          </p:cNvSpPr>
          <p:nvPr/>
        </p:nvSpPr>
        <p:spPr bwMode="auto">
          <a:xfrm>
            <a:off x="457200" y="508000"/>
            <a:ext cx="8291513"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None/>
            </a:pPr>
            <a:r>
              <a:rPr lang="en-CA" altLang="en-US" sz="3600" b="1" dirty="0" smtClean="0"/>
              <a:t>Problems With “Elevating” Yourself</a:t>
            </a:r>
          </a:p>
          <a:p>
            <a:pPr>
              <a:spcBef>
                <a:spcPct val="0"/>
              </a:spcBef>
              <a:buNone/>
            </a:pPr>
            <a:endParaRPr lang="en-CA" altLang="en-US" sz="3600" dirty="0"/>
          </a:p>
          <a:p>
            <a:pPr>
              <a:spcBef>
                <a:spcPct val="0"/>
              </a:spcBef>
              <a:buNone/>
            </a:pPr>
            <a:r>
              <a:rPr lang="en-CA" altLang="en-US" sz="3600" dirty="0" smtClean="0"/>
              <a:t>reviewers, authors, audience . . .</a:t>
            </a:r>
          </a:p>
          <a:p>
            <a:pPr>
              <a:spcBef>
                <a:spcPct val="0"/>
              </a:spcBef>
              <a:buNone/>
            </a:pPr>
            <a:endParaRPr lang="en-CA" altLang="en-US" sz="3600" dirty="0" smtClean="0"/>
          </a:p>
          <a:p>
            <a:pPr>
              <a:spcBef>
                <a:spcPct val="0"/>
              </a:spcBef>
              <a:buNone/>
            </a:pPr>
            <a:r>
              <a:rPr lang="en-CA" altLang="en-US" sz="3600" b="1" dirty="0" smtClean="0"/>
              <a:t>see</a:t>
            </a:r>
            <a:r>
              <a:rPr lang="en-CA" altLang="en-US" sz="3600" dirty="0" smtClean="0"/>
              <a:t> through you</a:t>
            </a:r>
            <a:endParaRPr lang="en-US" altLang="en-US" sz="3600" dirty="0"/>
          </a:p>
          <a:p>
            <a:pPr eaLnBrk="1" hangingPunct="1">
              <a:spcBef>
                <a:spcPct val="0"/>
              </a:spcBef>
              <a:buFontTx/>
              <a:buNone/>
            </a:pPr>
            <a:endParaRPr lang="en-CA" altLang="en-US" sz="3600" dirty="0" smtClean="0"/>
          </a:p>
          <a:p>
            <a:pPr eaLnBrk="1" hangingPunct="1">
              <a:spcBef>
                <a:spcPct val="0"/>
              </a:spcBef>
              <a:buFontTx/>
              <a:buNone/>
            </a:pPr>
            <a:r>
              <a:rPr lang="en-CA" altLang="en-US" sz="3600" b="1" dirty="0" smtClean="0">
                <a:solidFill>
                  <a:srgbClr val="FF0000"/>
                </a:solidFill>
              </a:rPr>
              <a:t>feel</a:t>
            </a:r>
            <a:r>
              <a:rPr lang="en-CA" altLang="en-US" sz="3600" b="1" dirty="0" smtClean="0"/>
              <a:t> something isn’t right</a:t>
            </a:r>
            <a:endParaRPr lang="en-US" altLang="en-US" sz="3600" b="1" dirty="0"/>
          </a:p>
        </p:txBody>
      </p:sp>
      <p:sp>
        <p:nvSpPr>
          <p:cNvPr id="3164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0E11E95E-6B30-40EA-9E43-39F30B9B6484}" type="slidenum">
              <a:rPr lang="en-US" altLang="en-US" sz="1200">
                <a:solidFill>
                  <a:srgbClr val="898989"/>
                </a:solidFill>
              </a:rPr>
              <a:pPr>
                <a:spcBef>
                  <a:spcPct val="0"/>
                </a:spcBef>
                <a:buFontTx/>
                <a:buNone/>
              </a:pPr>
              <a:t>47</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2016 </a:t>
            </a:r>
          </a:p>
        </p:txBody>
      </p:sp>
    </p:spTree>
    <p:extLst>
      <p:ext uri="{BB962C8B-B14F-4D97-AF65-F5344CB8AC3E}">
        <p14:creationId xmlns:p14="http://schemas.microsoft.com/office/powerpoint/2010/main" val="38816928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1"/>
          <p:cNvSpPr>
            <a:spLocks noChangeArrowheads="1"/>
          </p:cNvSpPr>
          <p:nvPr/>
        </p:nvSpPr>
        <p:spPr bwMode="auto">
          <a:xfrm>
            <a:off x="457200" y="508000"/>
            <a:ext cx="8291513"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3600" b="1">
                <a:solidFill>
                  <a:srgbClr val="000000"/>
                </a:solidFill>
              </a:rPr>
              <a:t>Devastating A Candidate’s Prospects</a:t>
            </a:r>
          </a:p>
          <a:p>
            <a:pPr>
              <a:spcBef>
                <a:spcPct val="0"/>
              </a:spcBef>
              <a:buFontTx/>
              <a:buNone/>
            </a:pPr>
            <a:endParaRPr lang="en-US" altLang="en-US" sz="3600">
              <a:solidFill>
                <a:srgbClr val="000000"/>
              </a:solidFill>
            </a:endParaRPr>
          </a:p>
          <a:p>
            <a:pPr>
              <a:spcBef>
                <a:spcPct val="0"/>
              </a:spcBef>
              <a:buFontTx/>
              <a:buNone/>
            </a:pPr>
            <a:r>
              <a:rPr lang="en-US" altLang="en-US" sz="3600">
                <a:solidFill>
                  <a:srgbClr val="000000"/>
                </a:solidFill>
              </a:rPr>
              <a:t>“. . . a single </a:t>
            </a:r>
            <a:r>
              <a:rPr lang="en-US" altLang="en-US" sz="3600" b="1">
                <a:solidFill>
                  <a:srgbClr val="FF0000"/>
                </a:solidFill>
              </a:rPr>
              <a:t>negative</a:t>
            </a:r>
            <a:r>
              <a:rPr lang="en-US" altLang="en-US" sz="3600">
                <a:solidFill>
                  <a:srgbClr val="000000"/>
                </a:solidFill>
              </a:rPr>
              <a:t> statement can devastate the candidate’s prospects, no matter how many </a:t>
            </a:r>
            <a:r>
              <a:rPr lang="en-US" altLang="en-US" sz="3600" b="1">
                <a:solidFill>
                  <a:srgbClr val="FF0000"/>
                </a:solidFill>
              </a:rPr>
              <a:t>positive</a:t>
            </a:r>
            <a:r>
              <a:rPr lang="en-US" altLang="en-US" sz="3600">
                <a:solidFill>
                  <a:srgbClr val="000000"/>
                </a:solidFill>
              </a:rPr>
              <a:t> statements there are.”</a:t>
            </a:r>
          </a:p>
          <a:p>
            <a:pPr>
              <a:spcBef>
                <a:spcPct val="0"/>
              </a:spcBef>
              <a:buFontTx/>
              <a:buNone/>
            </a:pPr>
            <a:endParaRPr lang="en-US" altLang="en-US" sz="2400">
              <a:solidFill>
                <a:srgbClr val="000000"/>
              </a:solidFill>
            </a:endParaRPr>
          </a:p>
          <a:p>
            <a:pPr algn="r">
              <a:spcBef>
                <a:spcPct val="0"/>
              </a:spcBef>
              <a:buFont typeface="Arial" panose="020B0604020202020204" pitchFamily="34" charset="0"/>
              <a:buNone/>
            </a:pPr>
            <a:r>
              <a:rPr lang="en-US" altLang="en-US" sz="2400"/>
              <a:t>—</a:t>
            </a:r>
            <a:r>
              <a:rPr lang="en-US" altLang="en-US" sz="2400">
                <a:solidFill>
                  <a:srgbClr val="000000"/>
                </a:solidFill>
              </a:rPr>
              <a:t>R.J. Sternberg, </a:t>
            </a:r>
            <a:r>
              <a:rPr lang="en-US" altLang="en-US" sz="2400" i="1">
                <a:solidFill>
                  <a:srgbClr val="000000"/>
                </a:solidFill>
              </a:rPr>
              <a:t>Love Is A Story,</a:t>
            </a:r>
          </a:p>
          <a:p>
            <a:pPr algn="r">
              <a:spcBef>
                <a:spcPct val="0"/>
              </a:spcBef>
              <a:buFontTx/>
              <a:buNone/>
            </a:pPr>
            <a:r>
              <a:rPr lang="en-US" altLang="en-US" sz="2400">
                <a:solidFill>
                  <a:srgbClr val="000000"/>
                </a:solidFill>
              </a:rPr>
              <a:t>Oxford University Press, 1998, p. 37</a:t>
            </a:r>
          </a:p>
        </p:txBody>
      </p:sp>
      <p:sp>
        <p:nvSpPr>
          <p:cNvPr id="2150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763B245C-F201-4009-8051-9D4E3BA86FB4}" type="slidenum">
              <a:rPr lang="en-US" altLang="en-US" sz="1200">
                <a:solidFill>
                  <a:srgbClr val="898989"/>
                </a:solidFill>
              </a:rPr>
              <a:pPr>
                <a:spcBef>
                  <a:spcPct val="0"/>
                </a:spcBef>
                <a:buFontTx/>
                <a:buNone/>
              </a:pPr>
              <a:t>48</a:t>
            </a:fld>
            <a:endParaRPr lang="en-US" altLang="en-US" sz="1200">
              <a:solidFill>
                <a:srgbClr val="898989"/>
              </a:solidFill>
            </a:endParaRPr>
          </a:p>
        </p:txBody>
      </p:sp>
    </p:spTree>
    <p:extLst>
      <p:ext uri="{BB962C8B-B14F-4D97-AF65-F5344CB8AC3E}">
        <p14:creationId xmlns:p14="http://schemas.microsoft.com/office/powerpoint/2010/main" val="23993385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itle 1"/>
          <p:cNvSpPr>
            <a:spLocks noGrp="1"/>
          </p:cNvSpPr>
          <p:nvPr>
            <p:ph type="ctrTitle"/>
          </p:nvPr>
        </p:nvSpPr>
        <p:spPr>
          <a:xfrm>
            <a:off x="0" y="2130425"/>
            <a:ext cx="9144000" cy="1470025"/>
          </a:xfrm>
        </p:spPr>
        <p:txBody>
          <a:bodyPr/>
          <a:lstStyle/>
          <a:p>
            <a:r>
              <a:rPr lang="en-US" altLang="en-US" b="1" dirty="0" smtClean="0">
                <a:solidFill>
                  <a:srgbClr val="FF0000"/>
                </a:solidFill>
                <a:latin typeface="Arial" panose="020B0604020202020204" pitchFamily="34" charset="0"/>
                <a:cs typeface="Arial" panose="020B0604020202020204" pitchFamily="34" charset="0"/>
              </a:rPr>
              <a:t>SUBTEXT</a:t>
            </a:r>
            <a:r>
              <a:rPr lang="en-US" altLang="en-US" dirty="0" smtClean="0">
                <a:latin typeface="Arial" panose="020B0604020202020204" pitchFamily="34" charset="0"/>
                <a:cs typeface="Arial" panose="020B0604020202020204" pitchFamily="34" charset="0"/>
              </a:rPr>
              <a:t> IN SCIENTIFIC PRESENTATIONS</a:t>
            </a:r>
          </a:p>
        </p:txBody>
      </p:sp>
    </p:spTree>
    <p:extLst>
      <p:ext uri="{BB962C8B-B14F-4D97-AF65-F5344CB8AC3E}">
        <p14:creationId xmlns:p14="http://schemas.microsoft.com/office/powerpoint/2010/main" val="2462097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457200" y="508000"/>
            <a:ext cx="814705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defTabSz="914351" eaLnBrk="1" fontAlgn="auto" hangingPunct="1">
              <a:spcBef>
                <a:spcPct val="0"/>
              </a:spcBef>
              <a:spcAft>
                <a:spcPts val="0"/>
              </a:spcAft>
              <a:buFont typeface="Arial" charset="0"/>
              <a:buNone/>
              <a:defRPr/>
            </a:pPr>
            <a:r>
              <a:rPr lang="en-CA" altLang="en-US" sz="3600" b="1" dirty="0" smtClean="0">
                <a:solidFill>
                  <a:srgbClr val="000000"/>
                </a:solidFill>
                <a:cs typeface="Arial" charset="0"/>
              </a:rPr>
              <a:t>“</a:t>
            </a:r>
            <a:r>
              <a:rPr lang="en-CA" altLang="en-US" sz="3600" b="1" dirty="0">
                <a:solidFill>
                  <a:srgbClr val="000000"/>
                </a:solidFill>
                <a:cs typeface="Arial" charset="0"/>
              </a:rPr>
              <a:t>fail fast</a:t>
            </a:r>
            <a:r>
              <a:rPr lang="en-CA" altLang="en-US" sz="3600" b="1" dirty="0" smtClean="0">
                <a:solidFill>
                  <a:srgbClr val="000000"/>
                </a:solidFill>
                <a:cs typeface="Arial" charset="0"/>
              </a:rPr>
              <a:t>”</a:t>
            </a:r>
          </a:p>
          <a:p>
            <a:pPr algn="r" defTabSz="914351" eaLnBrk="1" fontAlgn="auto" hangingPunct="1">
              <a:spcBef>
                <a:spcPct val="0"/>
              </a:spcBef>
              <a:spcAft>
                <a:spcPts val="0"/>
              </a:spcAft>
              <a:buFont typeface="Arial" charset="0"/>
              <a:buNone/>
              <a:defRPr/>
            </a:pPr>
            <a:r>
              <a:rPr lang="en-CA" altLang="en-US" sz="3600" dirty="0">
                <a:solidFill>
                  <a:srgbClr val="000000"/>
                </a:solidFill>
              </a:rPr>
              <a:t/>
            </a:r>
            <a:br>
              <a:rPr lang="en-CA" altLang="en-US" sz="3600" dirty="0">
                <a:solidFill>
                  <a:srgbClr val="000000"/>
                </a:solidFill>
              </a:rPr>
            </a:br>
            <a:r>
              <a:rPr lang="en-US" altLang="en-US" sz="3600" dirty="0" smtClean="0">
                <a:solidFill>
                  <a:srgbClr val="000000"/>
                </a:solidFill>
              </a:rPr>
              <a:t>—</a:t>
            </a:r>
            <a:r>
              <a:rPr lang="en-CA" altLang="en-US" sz="3600" dirty="0" err="1" smtClean="0">
                <a:solidFill>
                  <a:srgbClr val="000000"/>
                </a:solidFill>
              </a:rPr>
              <a:t>Katty</a:t>
            </a:r>
            <a:r>
              <a:rPr lang="en-CA" altLang="en-US" sz="3600" dirty="0" smtClean="0">
                <a:solidFill>
                  <a:srgbClr val="000000"/>
                </a:solidFill>
              </a:rPr>
              <a:t> Kay and Claire Shipman,</a:t>
            </a:r>
          </a:p>
          <a:p>
            <a:pPr algn="r" defTabSz="914351" eaLnBrk="1" fontAlgn="auto" hangingPunct="1">
              <a:spcBef>
                <a:spcPct val="0"/>
              </a:spcBef>
              <a:spcAft>
                <a:spcPts val="0"/>
              </a:spcAft>
              <a:buFont typeface="Arial" charset="0"/>
              <a:buNone/>
              <a:defRPr/>
            </a:pPr>
            <a:r>
              <a:rPr lang="en-CA" altLang="en-US" sz="3600" i="1" dirty="0" smtClean="0">
                <a:solidFill>
                  <a:srgbClr val="000000"/>
                </a:solidFill>
              </a:rPr>
              <a:t>The Confidence Code</a:t>
            </a:r>
            <a:r>
              <a:rPr lang="en-CA" altLang="en-US" sz="3600" dirty="0" smtClean="0">
                <a:solidFill>
                  <a:srgbClr val="000000"/>
                </a:solidFill>
              </a:rPr>
              <a:t>, 2014, p. 138</a:t>
            </a:r>
          </a:p>
          <a:p>
            <a:pPr algn="r" defTabSz="914351" eaLnBrk="1" fontAlgn="auto" hangingPunct="1">
              <a:spcBef>
                <a:spcPct val="0"/>
              </a:spcBef>
              <a:spcAft>
                <a:spcPts val="0"/>
              </a:spcAft>
              <a:buFont typeface="Arial" charset="0"/>
              <a:buNone/>
              <a:defRPr/>
            </a:pPr>
            <a:endParaRPr lang="en-CA" altLang="en-US" sz="2400" dirty="0">
              <a:solidFill>
                <a:srgbClr val="000000"/>
              </a:solidFill>
              <a:cs typeface="+mn-cs"/>
            </a:endParaRPr>
          </a:p>
          <a:p>
            <a:pPr algn="r" defTabSz="914351" eaLnBrk="1" fontAlgn="auto" hangingPunct="1">
              <a:spcBef>
                <a:spcPct val="0"/>
              </a:spcBef>
              <a:spcAft>
                <a:spcPts val="0"/>
              </a:spcAft>
              <a:buFont typeface="Arial" charset="0"/>
              <a:buNone/>
              <a:defRPr/>
            </a:pPr>
            <a:endParaRPr lang="en-CA" altLang="en-US" sz="24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smtClean="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algn="r" defTabSz="914351" eaLnBrk="1" fontAlgn="auto" hangingPunct="1">
              <a:spcBef>
                <a:spcPct val="0"/>
              </a:spcBef>
              <a:spcAft>
                <a:spcPts val="0"/>
              </a:spcAft>
              <a:buFont typeface="Arial" charset="0"/>
              <a:buNone/>
              <a:defRPr/>
            </a:pPr>
            <a:endParaRPr lang="en-US" altLang="en-US" sz="1200" dirty="0">
              <a:solidFill>
                <a:srgbClr val="000000"/>
              </a:solidFill>
              <a:cs typeface="+mn-cs"/>
            </a:endParaRPr>
          </a:p>
          <a:p>
            <a:pPr defTabSz="914351" eaLnBrk="1" fontAlgn="auto" hangingPunct="1">
              <a:spcBef>
                <a:spcPct val="0"/>
              </a:spcBef>
              <a:spcAft>
                <a:spcPts val="0"/>
              </a:spcAft>
              <a:buFont typeface="Arial" charset="0"/>
              <a:buNone/>
              <a:defRPr/>
            </a:pPr>
            <a:r>
              <a:rPr lang="en-US" altLang="en-US" sz="1200" dirty="0">
                <a:solidFill>
                  <a:srgbClr val="000000"/>
                </a:solidFill>
                <a:cs typeface="+mn-cs"/>
              </a:rPr>
              <a:t>http://thedianerehmshow.org/shows/2014-04-17/katty-kay-and-claire-shipman-confidence-code</a:t>
            </a:r>
          </a:p>
        </p:txBody>
      </p:sp>
      <p:sp>
        <p:nvSpPr>
          <p:cNvPr id="15155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1363" indent="-28416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1413" indent="-2270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598613" indent="-2270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5813" indent="-2270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3013" indent="-227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0213" indent="-227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7413" indent="-227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4613" indent="-2270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3410457-CE7B-46E1-8102-7E36C15D27BB}" type="slidenum">
              <a:rPr lang="en-US" altLang="en-US" sz="1200">
                <a:solidFill>
                  <a:srgbClr val="898989"/>
                </a:solidFill>
                <a:latin typeface="Arial" panose="020B0604020202020204" pitchFamily="34" charset="0"/>
              </a:rPr>
              <a:pPr>
                <a:spcBef>
                  <a:spcPct val="0"/>
                </a:spcBef>
                <a:buFontTx/>
                <a:buNone/>
              </a:pPr>
              <a:t>5</a:t>
            </a:fld>
            <a:endParaRPr lang="en-US" altLang="en-US" sz="1200">
              <a:solidFill>
                <a:srgbClr val="898989"/>
              </a:solidFill>
              <a:latin typeface="Arial" panose="020B0604020202020204" pitchFamily="34" charset="0"/>
            </a:endParaRPr>
          </a:p>
        </p:txBody>
      </p:sp>
      <p:pic>
        <p:nvPicPr>
          <p:cNvPr id="151556" name="Picture 2" descr="http://thedianerehmshow.org/wp-content/uploads/images/headline/katty_kay_claire_shipman_ap_credit_marissa_rau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116610"/>
            <a:ext cx="5040313"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7232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ChangeArrowheads="1"/>
          </p:cNvSpPr>
          <p:nvPr/>
        </p:nvSpPr>
        <p:spPr bwMode="auto">
          <a:xfrm>
            <a:off x="457200" y="508000"/>
            <a:ext cx="821848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CA" altLang="en-US" sz="3600" b="1" dirty="0" smtClean="0">
                <a:solidFill>
                  <a:srgbClr val="000000"/>
                </a:solidFill>
                <a:ea typeface="SimSun" panose="02010600030101010101" pitchFamily="2" charset="-122"/>
                <a:cs typeface="Arial" panose="020B0604020202020204" pitchFamily="34" charset="0"/>
              </a:rPr>
              <a:t>Where’s </a:t>
            </a:r>
            <a:r>
              <a:rPr lang="en-CA" altLang="en-US" sz="3600" b="1" dirty="0">
                <a:solidFill>
                  <a:srgbClr val="000000"/>
                </a:solidFill>
                <a:ea typeface="SimSun" panose="02010600030101010101" pitchFamily="2" charset="-122"/>
                <a:cs typeface="Arial" panose="020B0604020202020204" pitchFamily="34" charset="0"/>
              </a:rPr>
              <a:t>The </a:t>
            </a:r>
            <a:r>
              <a:rPr lang="en-CA" altLang="en-US" sz="3600" b="1" dirty="0">
                <a:solidFill>
                  <a:srgbClr val="FF0000"/>
                </a:solidFill>
                <a:ea typeface="SimSun" panose="02010600030101010101" pitchFamily="2" charset="-122"/>
                <a:cs typeface="Arial" panose="020B0604020202020204" pitchFamily="34" charset="0"/>
              </a:rPr>
              <a:t>Subtext</a:t>
            </a:r>
            <a:r>
              <a:rPr lang="en-US" altLang="en-US" sz="3600" b="1" dirty="0">
                <a:solidFill>
                  <a:srgbClr val="000000"/>
                </a:solidFill>
                <a:ea typeface="SimSun" panose="02010600030101010101" pitchFamily="2" charset="-122"/>
                <a:cs typeface="Arial" panose="020B0604020202020204" pitchFamily="34" charset="0"/>
              </a:rPr>
              <a:t>?</a:t>
            </a:r>
          </a:p>
          <a:p>
            <a:pPr eaLnBrk="1" hangingPunct="1">
              <a:spcBef>
                <a:spcPct val="0"/>
              </a:spcBef>
              <a:buFontTx/>
              <a:buNone/>
            </a:pPr>
            <a:endParaRPr lang="en-US" altLang="en-US" sz="3600" b="1" dirty="0">
              <a:solidFill>
                <a:srgbClr val="000000"/>
              </a:solidFill>
              <a:ea typeface="SimSun" panose="02010600030101010101" pitchFamily="2" charset="-122"/>
              <a:cs typeface="Arial" panose="020B0604020202020204" pitchFamily="34" charset="0"/>
            </a:endParaRPr>
          </a:p>
          <a:p>
            <a:pPr eaLnBrk="1" hangingPunct="1">
              <a:spcBef>
                <a:spcPct val="0"/>
              </a:spcBef>
              <a:buFontTx/>
              <a:buNone/>
            </a:pPr>
            <a:r>
              <a:rPr lang="en-US" altLang="en-US" sz="3600" dirty="0">
                <a:solidFill>
                  <a:srgbClr val="000000"/>
                </a:solidFill>
                <a:ea typeface="SimSun" panose="02010600030101010101" pitchFamily="2" charset="-122"/>
                <a:cs typeface="Arial" panose="020B0604020202020204" pitchFamily="34" charset="0"/>
              </a:rPr>
              <a:t>input space mapping: a good engineering approach, but the parameter extraction step can be a difficult inverse optimization problem to solve . . </a:t>
            </a:r>
            <a:r>
              <a:rPr lang="en-US" altLang="en-US" sz="3600" dirty="0" smtClean="0">
                <a:solidFill>
                  <a:srgbClr val="000000"/>
                </a:solidFill>
                <a:ea typeface="SimSun" panose="02010600030101010101" pitchFamily="2" charset="-122"/>
                <a:cs typeface="Arial" panose="020B0604020202020204" pitchFamily="34" charset="0"/>
              </a:rPr>
              <a:t>.</a:t>
            </a:r>
          </a:p>
          <a:p>
            <a:pPr algn="r" eaLnBrk="1" hangingPunct="1">
              <a:spcBef>
                <a:spcPct val="0"/>
              </a:spcBef>
              <a:buFontTx/>
              <a:buNone/>
            </a:pPr>
            <a:r>
              <a:rPr lang="en-US" altLang="en-US" sz="3600" dirty="0" smtClean="0">
                <a:solidFill>
                  <a:srgbClr val="000000"/>
                </a:solidFill>
                <a:ea typeface="SimSun" panose="02010600030101010101" pitchFamily="2" charset="-122"/>
                <a:cs typeface="Arial" panose="020B0604020202020204" pitchFamily="34" charset="0"/>
              </a:rPr>
              <a:t>─Bandler</a:t>
            </a:r>
            <a:r>
              <a:rPr lang="en-US" altLang="en-US" sz="3600" i="1" dirty="0" smtClean="0">
                <a:solidFill>
                  <a:srgbClr val="000000"/>
                </a:solidFill>
                <a:ea typeface="SimSun" panose="02010600030101010101" pitchFamily="2" charset="-122"/>
                <a:cs typeface="Arial" panose="020B0604020202020204" pitchFamily="34" charset="0"/>
              </a:rPr>
              <a:t> </a:t>
            </a:r>
            <a:r>
              <a:rPr lang="en-US" altLang="en-US" sz="3600" i="1" dirty="0">
                <a:solidFill>
                  <a:srgbClr val="000000"/>
                </a:solidFill>
                <a:ea typeface="SimSun" panose="02010600030101010101" pitchFamily="2" charset="-122"/>
                <a:cs typeface="Arial" panose="020B0604020202020204" pitchFamily="34" charset="0"/>
              </a:rPr>
              <a:t>et al.,</a:t>
            </a:r>
            <a:r>
              <a:rPr lang="en-US" altLang="en-US" sz="3600" dirty="0">
                <a:solidFill>
                  <a:srgbClr val="000000"/>
                </a:solidFill>
                <a:ea typeface="SimSun" panose="02010600030101010101" pitchFamily="2" charset="-122"/>
                <a:cs typeface="Arial" panose="020B0604020202020204" pitchFamily="34" charset="0"/>
              </a:rPr>
              <a:t> </a:t>
            </a:r>
            <a:r>
              <a:rPr lang="en-US" altLang="en-US" sz="3600" dirty="0" smtClean="0">
                <a:solidFill>
                  <a:srgbClr val="000000"/>
                </a:solidFill>
                <a:ea typeface="SimSun" panose="02010600030101010101" pitchFamily="2" charset="-122"/>
                <a:cs typeface="Arial" panose="020B0604020202020204" pitchFamily="34" charset="0"/>
              </a:rPr>
              <a:t>2003-</a:t>
            </a:r>
            <a:endParaRPr lang="en-US" altLang="en-US" sz="3600" dirty="0">
              <a:solidFill>
                <a:srgbClr val="000000"/>
              </a:solidFill>
              <a:ea typeface="SimSun" panose="02010600030101010101" pitchFamily="2" charset="-122"/>
              <a:cs typeface="Arial" panose="020B0604020202020204" pitchFamily="34" charset="0"/>
            </a:endParaRPr>
          </a:p>
          <a:p>
            <a:pPr eaLnBrk="1" hangingPunct="1">
              <a:spcBef>
                <a:spcPct val="0"/>
              </a:spcBef>
              <a:buFontTx/>
              <a:buNone/>
            </a:pPr>
            <a:endParaRPr lang="en-US" altLang="en-US" sz="3600" dirty="0">
              <a:solidFill>
                <a:srgbClr val="000000"/>
              </a:solidFill>
              <a:ea typeface="SimSun" panose="02010600030101010101" pitchFamily="2" charset="-122"/>
              <a:cs typeface="Arial" panose="020B0604020202020204" pitchFamily="34" charset="0"/>
            </a:endParaRPr>
          </a:p>
        </p:txBody>
      </p:sp>
      <p:sp>
        <p:nvSpPr>
          <p:cNvPr id="3420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fld id="{79DBA547-1EBC-499B-B93A-217384ECACB0}" type="slidenum">
              <a:rPr lang="en-US" altLang="en-US" sz="1200">
                <a:solidFill>
                  <a:srgbClr val="898989"/>
                </a:solidFill>
              </a:rPr>
              <a:pPr eaLnBrk="1" hangingPunct="1">
                <a:spcBef>
                  <a:spcPct val="0"/>
                </a:spcBef>
                <a:buFontTx/>
                <a:buNone/>
              </a:pPr>
              <a:t>50</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2011 </a:t>
            </a:r>
          </a:p>
        </p:txBody>
      </p:sp>
    </p:spTree>
    <p:extLst>
      <p:ext uri="{BB962C8B-B14F-4D97-AF65-F5344CB8AC3E}">
        <p14:creationId xmlns:p14="http://schemas.microsoft.com/office/powerpoint/2010/main" val="36701391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ChangeArrowheads="1"/>
          </p:cNvSpPr>
          <p:nvPr/>
        </p:nvSpPr>
        <p:spPr bwMode="auto">
          <a:xfrm>
            <a:off x="457200" y="508000"/>
            <a:ext cx="821848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CA" altLang="en-US" sz="3600" b="1" dirty="0" smtClean="0">
                <a:solidFill>
                  <a:srgbClr val="000000"/>
                </a:solidFill>
                <a:ea typeface="SimSun" panose="02010600030101010101" pitchFamily="2" charset="-122"/>
                <a:cs typeface="Arial" panose="020B0604020202020204" pitchFamily="34" charset="0"/>
              </a:rPr>
              <a:t>Where’s </a:t>
            </a:r>
            <a:r>
              <a:rPr lang="en-CA" altLang="en-US" sz="3600" b="1" dirty="0">
                <a:solidFill>
                  <a:srgbClr val="000000"/>
                </a:solidFill>
                <a:ea typeface="SimSun" panose="02010600030101010101" pitchFamily="2" charset="-122"/>
                <a:cs typeface="Arial" panose="020B0604020202020204" pitchFamily="34" charset="0"/>
              </a:rPr>
              <a:t>The </a:t>
            </a:r>
            <a:r>
              <a:rPr lang="en-CA" altLang="en-US" sz="3600" b="1" dirty="0">
                <a:solidFill>
                  <a:srgbClr val="FF0000"/>
                </a:solidFill>
                <a:ea typeface="SimSun" panose="02010600030101010101" pitchFamily="2" charset="-122"/>
                <a:cs typeface="Arial" panose="020B0604020202020204" pitchFamily="34" charset="0"/>
              </a:rPr>
              <a:t>Subtext</a:t>
            </a:r>
            <a:r>
              <a:rPr lang="en-US" altLang="en-US" sz="3600" b="1" dirty="0">
                <a:solidFill>
                  <a:srgbClr val="000000"/>
                </a:solidFill>
                <a:ea typeface="SimSun" panose="02010600030101010101" pitchFamily="2" charset="-122"/>
                <a:cs typeface="Arial" panose="020B0604020202020204" pitchFamily="34" charset="0"/>
              </a:rPr>
              <a:t>?</a:t>
            </a:r>
          </a:p>
          <a:p>
            <a:pPr eaLnBrk="1" hangingPunct="1">
              <a:spcBef>
                <a:spcPct val="0"/>
              </a:spcBef>
              <a:buFontTx/>
              <a:buNone/>
            </a:pPr>
            <a:endParaRPr lang="en-US" altLang="en-US" sz="3600" b="1" dirty="0">
              <a:solidFill>
                <a:srgbClr val="000000"/>
              </a:solidFill>
              <a:ea typeface="SimSun" panose="02010600030101010101" pitchFamily="2" charset="-122"/>
              <a:cs typeface="Arial" panose="020B0604020202020204" pitchFamily="34" charset="0"/>
            </a:endParaRPr>
          </a:p>
          <a:p>
            <a:pPr eaLnBrk="1" hangingPunct="1">
              <a:spcBef>
                <a:spcPct val="0"/>
              </a:spcBef>
              <a:buFontTx/>
              <a:buNone/>
            </a:pPr>
            <a:r>
              <a:rPr lang="en-US" altLang="en-US" sz="3600" dirty="0">
                <a:solidFill>
                  <a:srgbClr val="000000"/>
                </a:solidFill>
                <a:ea typeface="SimSun" panose="02010600030101010101" pitchFamily="2" charset="-122"/>
                <a:cs typeface="Arial" panose="020B0604020202020204" pitchFamily="34" charset="0"/>
              </a:rPr>
              <a:t>input space mapping: a </a:t>
            </a:r>
            <a:r>
              <a:rPr lang="en-US" altLang="en-US" sz="3600" b="1" dirty="0">
                <a:solidFill>
                  <a:srgbClr val="FF0000"/>
                </a:solidFill>
                <a:ea typeface="SimSun" panose="02010600030101010101" pitchFamily="2" charset="-122"/>
                <a:cs typeface="Arial" panose="020B0604020202020204" pitchFamily="34" charset="0"/>
              </a:rPr>
              <a:t>good</a:t>
            </a:r>
            <a:r>
              <a:rPr lang="en-US" altLang="en-US" sz="3600" dirty="0">
                <a:solidFill>
                  <a:srgbClr val="000000"/>
                </a:solidFill>
                <a:ea typeface="SimSun" panose="02010600030101010101" pitchFamily="2" charset="-122"/>
                <a:cs typeface="Arial" panose="020B0604020202020204" pitchFamily="34" charset="0"/>
              </a:rPr>
              <a:t> engineering approach, </a:t>
            </a:r>
            <a:r>
              <a:rPr lang="en-US" altLang="en-US" sz="3600" b="1" dirty="0">
                <a:solidFill>
                  <a:srgbClr val="FF0000"/>
                </a:solidFill>
                <a:ea typeface="SimSun" panose="02010600030101010101" pitchFamily="2" charset="-122"/>
                <a:cs typeface="Arial" panose="020B0604020202020204" pitchFamily="34" charset="0"/>
              </a:rPr>
              <a:t>but</a:t>
            </a:r>
            <a:r>
              <a:rPr lang="en-US" altLang="en-US" sz="3600" dirty="0">
                <a:solidFill>
                  <a:srgbClr val="000000"/>
                </a:solidFill>
                <a:ea typeface="SimSun" panose="02010600030101010101" pitchFamily="2" charset="-122"/>
                <a:cs typeface="Arial" panose="020B0604020202020204" pitchFamily="34" charset="0"/>
              </a:rPr>
              <a:t> the parameter extraction step can be a </a:t>
            </a:r>
            <a:r>
              <a:rPr lang="en-US" altLang="en-US" sz="3600" b="1" dirty="0">
                <a:solidFill>
                  <a:srgbClr val="FF0000"/>
                </a:solidFill>
                <a:ea typeface="SimSun" panose="02010600030101010101" pitchFamily="2" charset="-122"/>
                <a:cs typeface="Arial" panose="020B0604020202020204" pitchFamily="34" charset="0"/>
              </a:rPr>
              <a:t>difficult</a:t>
            </a:r>
            <a:r>
              <a:rPr lang="en-US" altLang="en-US" sz="3600" dirty="0">
                <a:solidFill>
                  <a:srgbClr val="000000"/>
                </a:solidFill>
                <a:ea typeface="SimSun" panose="02010600030101010101" pitchFamily="2" charset="-122"/>
                <a:cs typeface="Arial" panose="020B0604020202020204" pitchFamily="34" charset="0"/>
              </a:rPr>
              <a:t> inverse optimization problem to solve . . .</a:t>
            </a:r>
          </a:p>
          <a:p>
            <a:pPr algn="r" eaLnBrk="1" hangingPunct="1">
              <a:spcBef>
                <a:spcPct val="0"/>
              </a:spcBef>
              <a:buFontTx/>
              <a:buNone/>
            </a:pPr>
            <a:r>
              <a:rPr lang="en-US" altLang="en-US" sz="3600" dirty="0">
                <a:solidFill>
                  <a:srgbClr val="000000"/>
                </a:solidFill>
                <a:ea typeface="SimSun" panose="02010600030101010101" pitchFamily="2" charset="-122"/>
                <a:cs typeface="Arial" panose="020B0604020202020204" pitchFamily="34" charset="0"/>
              </a:rPr>
              <a:t>─Bandler</a:t>
            </a:r>
            <a:r>
              <a:rPr lang="en-US" altLang="en-US" sz="3600" i="1" dirty="0">
                <a:solidFill>
                  <a:srgbClr val="000000"/>
                </a:solidFill>
                <a:ea typeface="SimSun" panose="02010600030101010101" pitchFamily="2" charset="-122"/>
                <a:cs typeface="Arial" panose="020B0604020202020204" pitchFamily="34" charset="0"/>
              </a:rPr>
              <a:t> et al.,</a:t>
            </a:r>
            <a:r>
              <a:rPr lang="en-US" altLang="en-US" sz="3600" dirty="0">
                <a:solidFill>
                  <a:srgbClr val="000000"/>
                </a:solidFill>
                <a:ea typeface="SimSun" panose="02010600030101010101" pitchFamily="2" charset="-122"/>
                <a:cs typeface="Arial" panose="020B0604020202020204" pitchFamily="34" charset="0"/>
              </a:rPr>
              <a:t> </a:t>
            </a:r>
            <a:r>
              <a:rPr lang="en-US" altLang="en-US" sz="3600" dirty="0" smtClean="0">
                <a:solidFill>
                  <a:srgbClr val="000000"/>
                </a:solidFill>
                <a:ea typeface="SimSun" panose="02010600030101010101" pitchFamily="2" charset="-122"/>
                <a:cs typeface="Arial" panose="020B0604020202020204" pitchFamily="34" charset="0"/>
              </a:rPr>
              <a:t>2003-</a:t>
            </a:r>
            <a:endParaRPr lang="en-US" altLang="en-US" sz="3600" dirty="0">
              <a:solidFill>
                <a:srgbClr val="000000"/>
              </a:solidFill>
              <a:ea typeface="SimSun" panose="02010600030101010101" pitchFamily="2" charset="-122"/>
              <a:cs typeface="Arial" panose="020B0604020202020204" pitchFamily="34" charset="0"/>
            </a:endParaRPr>
          </a:p>
          <a:p>
            <a:pPr eaLnBrk="1" hangingPunct="1">
              <a:spcBef>
                <a:spcPct val="0"/>
              </a:spcBef>
              <a:buFontTx/>
              <a:buNone/>
            </a:pPr>
            <a:endParaRPr lang="en-US" altLang="en-US" sz="3600" dirty="0">
              <a:solidFill>
                <a:srgbClr val="000000"/>
              </a:solidFill>
              <a:ea typeface="SimSun" panose="02010600030101010101" pitchFamily="2" charset="-122"/>
              <a:cs typeface="Arial" panose="020B0604020202020204" pitchFamily="34" charset="0"/>
            </a:endParaRPr>
          </a:p>
        </p:txBody>
      </p:sp>
      <p:sp>
        <p:nvSpPr>
          <p:cNvPr id="3430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fld id="{EB519D64-86EA-4C2D-92A3-FEC11916DD75}" type="slidenum">
              <a:rPr lang="en-US" altLang="en-US" sz="1200">
                <a:solidFill>
                  <a:srgbClr val="898989"/>
                </a:solidFill>
              </a:rPr>
              <a:pPr eaLnBrk="1" hangingPunct="1">
                <a:spcBef>
                  <a:spcPct val="0"/>
                </a:spcBef>
                <a:buFontTx/>
                <a:buNone/>
              </a:pPr>
              <a:t>51</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2011 </a:t>
            </a:r>
          </a:p>
        </p:txBody>
      </p:sp>
    </p:spTree>
    <p:extLst>
      <p:ext uri="{BB962C8B-B14F-4D97-AF65-F5344CB8AC3E}">
        <p14:creationId xmlns:p14="http://schemas.microsoft.com/office/powerpoint/2010/main" val="14468252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ChangeArrowheads="1"/>
          </p:cNvSpPr>
          <p:nvPr/>
        </p:nvSpPr>
        <p:spPr bwMode="auto">
          <a:xfrm>
            <a:off x="457200" y="508000"/>
            <a:ext cx="821848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smtClean="0">
                <a:solidFill>
                  <a:srgbClr val="000000"/>
                </a:solidFill>
                <a:ea typeface="SimSun" panose="02010600030101010101" pitchFamily="2" charset="-122"/>
              </a:rPr>
              <a:t>Reshaping This </a:t>
            </a:r>
            <a:r>
              <a:rPr lang="en-US" altLang="en-US" sz="3600" b="1" dirty="0">
                <a:solidFill>
                  <a:srgbClr val="000000"/>
                </a:solidFill>
                <a:ea typeface="SimSun" panose="02010600030101010101" pitchFamily="2" charset="-122"/>
              </a:rPr>
              <a:t>. . . </a:t>
            </a:r>
          </a:p>
          <a:p>
            <a:pPr eaLnBrk="1" hangingPunct="1">
              <a:spcBef>
                <a:spcPct val="0"/>
              </a:spcBef>
              <a:buFontTx/>
              <a:buNone/>
            </a:pPr>
            <a:endParaRPr lang="en-US" altLang="en-US" sz="3600" dirty="0">
              <a:solidFill>
                <a:srgbClr val="000000"/>
              </a:solidFill>
              <a:ea typeface="SimSun" panose="02010600030101010101" pitchFamily="2" charset="-122"/>
            </a:endParaRPr>
          </a:p>
          <a:p>
            <a:pPr eaLnBrk="1" hangingPunct="1">
              <a:spcBef>
                <a:spcPct val="0"/>
              </a:spcBef>
              <a:buFontTx/>
              <a:buNone/>
            </a:pPr>
            <a:r>
              <a:rPr lang="en-US" altLang="en-US" sz="3600" dirty="0">
                <a:solidFill>
                  <a:srgbClr val="000000"/>
                </a:solidFill>
                <a:ea typeface="SimSun" panose="02010600030101010101" pitchFamily="2" charset="-122"/>
              </a:rPr>
              <a:t>input space mapping:</a:t>
            </a:r>
            <a:r>
              <a:rPr lang="en-US" altLang="en-US" sz="3600" dirty="0">
                <a:solidFill>
                  <a:srgbClr val="FF0000"/>
                </a:solidFill>
                <a:ea typeface="SimSun" panose="02010600030101010101" pitchFamily="2" charset="-122"/>
              </a:rPr>
              <a:t> </a:t>
            </a:r>
            <a:r>
              <a:rPr lang="en-US" altLang="en-US" sz="3600" strike="sngStrike" dirty="0" smtClean="0">
                <a:ea typeface="SimSun" panose="02010600030101010101" pitchFamily="2" charset="-122"/>
              </a:rPr>
              <a:t>a good</a:t>
            </a:r>
            <a:r>
              <a:rPr lang="en-US" altLang="en-US" sz="3600" dirty="0" smtClean="0">
                <a:solidFill>
                  <a:srgbClr val="FF0000"/>
                </a:solidFill>
                <a:ea typeface="SimSun" panose="02010600030101010101" pitchFamily="2" charset="-122"/>
              </a:rPr>
              <a:t> </a:t>
            </a:r>
            <a:r>
              <a:rPr lang="en-US" altLang="en-US" sz="3600" dirty="0">
                <a:solidFill>
                  <a:srgbClr val="FF0000"/>
                </a:solidFill>
                <a:ea typeface="SimSun" panose="02010600030101010101" pitchFamily="2" charset="-122"/>
              </a:rPr>
              <a:t>an</a:t>
            </a:r>
            <a:r>
              <a:rPr lang="en-US" altLang="en-US" sz="3600" dirty="0">
                <a:solidFill>
                  <a:srgbClr val="000000"/>
                </a:solidFill>
                <a:ea typeface="SimSun" panose="02010600030101010101" pitchFamily="2" charset="-122"/>
              </a:rPr>
              <a:t> engineering </a:t>
            </a:r>
            <a:r>
              <a:rPr lang="en-US" altLang="en-US" sz="3600" dirty="0" smtClean="0">
                <a:solidFill>
                  <a:srgbClr val="000000"/>
                </a:solidFill>
                <a:ea typeface="SimSun" panose="02010600030101010101" pitchFamily="2" charset="-122"/>
              </a:rPr>
              <a:t>approach</a:t>
            </a:r>
            <a:r>
              <a:rPr lang="en-US" altLang="en-US" sz="3600" strike="sngStrike" dirty="0" smtClean="0">
                <a:ea typeface="SimSun" panose="02010600030101010101" pitchFamily="2" charset="-122"/>
              </a:rPr>
              <a:t>, </a:t>
            </a:r>
            <a:r>
              <a:rPr lang="en-US" altLang="en-US" sz="3600" strike="sngStrike" dirty="0">
                <a:ea typeface="SimSun" panose="02010600030101010101" pitchFamily="2" charset="-122"/>
              </a:rPr>
              <a:t>but </a:t>
            </a:r>
            <a:r>
              <a:rPr lang="en-US" altLang="en-US" sz="3600" strike="sngStrike" dirty="0" smtClean="0">
                <a:ea typeface="SimSun" panose="02010600030101010101" pitchFamily="2" charset="-122"/>
              </a:rPr>
              <a:t>the</a:t>
            </a:r>
            <a:r>
              <a:rPr lang="en-US" altLang="en-US" sz="3600" dirty="0" smtClean="0">
                <a:solidFill>
                  <a:srgbClr val="FF0000"/>
                </a:solidFill>
                <a:ea typeface="SimSun" panose="02010600030101010101" pitchFamily="2" charset="-122"/>
              </a:rPr>
              <a:t> </a:t>
            </a:r>
            <a:r>
              <a:rPr lang="en-US" altLang="en-US" sz="3600" dirty="0">
                <a:solidFill>
                  <a:srgbClr val="FF0000"/>
                </a:solidFill>
                <a:ea typeface="SimSun" panose="02010600030101010101" pitchFamily="2" charset="-122"/>
              </a:rPr>
              <a:t>that involves a </a:t>
            </a:r>
            <a:r>
              <a:rPr lang="en-US" altLang="en-US" sz="3600" dirty="0">
                <a:solidFill>
                  <a:srgbClr val="000000"/>
                </a:solidFill>
                <a:ea typeface="SimSun" panose="02010600030101010101" pitchFamily="2" charset="-122"/>
              </a:rPr>
              <a:t>parameter extraction step </a:t>
            </a:r>
            <a:r>
              <a:rPr lang="en-US" altLang="en-US" sz="3600" strike="sngStrike" dirty="0" smtClean="0">
                <a:ea typeface="SimSun" panose="02010600030101010101" pitchFamily="2" charset="-122"/>
              </a:rPr>
              <a:t>can</a:t>
            </a:r>
            <a:r>
              <a:rPr lang="en-US" altLang="en-US" sz="3600" strike="sngStrike" dirty="0" smtClean="0">
                <a:solidFill>
                  <a:srgbClr val="FF0000"/>
                </a:solidFill>
                <a:ea typeface="SimSun" panose="02010600030101010101" pitchFamily="2" charset="-122"/>
              </a:rPr>
              <a:t> </a:t>
            </a:r>
            <a:r>
              <a:rPr lang="en-US" altLang="en-US" sz="3600" strike="sngStrike" dirty="0">
                <a:ea typeface="SimSun" panose="02010600030101010101" pitchFamily="2" charset="-122"/>
              </a:rPr>
              <a:t>be a </a:t>
            </a:r>
            <a:r>
              <a:rPr lang="en-US" altLang="en-US" sz="3600" strike="sngStrike" dirty="0" smtClean="0">
                <a:ea typeface="SimSun" panose="02010600030101010101" pitchFamily="2" charset="-122"/>
              </a:rPr>
              <a:t>difficult</a:t>
            </a:r>
            <a:r>
              <a:rPr lang="en-US" altLang="en-US" sz="3600" dirty="0" smtClean="0">
                <a:solidFill>
                  <a:srgbClr val="FF0000"/>
                </a:solidFill>
                <a:ea typeface="SimSun" panose="02010600030101010101" pitchFamily="2" charset="-122"/>
              </a:rPr>
              <a:t> </a:t>
            </a:r>
            <a:r>
              <a:rPr lang="en-US" altLang="en-US" sz="3600" dirty="0">
                <a:solidFill>
                  <a:srgbClr val="FF0000"/>
                </a:solidFill>
                <a:ea typeface="SimSun" panose="02010600030101010101" pitchFamily="2" charset="-122"/>
              </a:rPr>
              <a:t>to be solved as an</a:t>
            </a:r>
            <a:r>
              <a:rPr lang="en-US" altLang="en-US" sz="3600" dirty="0">
                <a:solidFill>
                  <a:srgbClr val="000000"/>
                </a:solidFill>
                <a:ea typeface="SimSun" panose="02010600030101010101" pitchFamily="2" charset="-122"/>
              </a:rPr>
              <a:t> inverse optimization problem </a:t>
            </a:r>
            <a:r>
              <a:rPr lang="en-US" altLang="en-US" sz="3600" strike="sngStrike" dirty="0" smtClean="0">
                <a:ea typeface="SimSun" panose="02010600030101010101" pitchFamily="2" charset="-122"/>
              </a:rPr>
              <a:t>to solve</a:t>
            </a:r>
            <a:r>
              <a:rPr lang="en-US" altLang="en-US" sz="3600" dirty="0" smtClean="0">
                <a:solidFill>
                  <a:srgbClr val="000000"/>
                </a:solidFill>
                <a:ea typeface="SimSun" panose="02010600030101010101" pitchFamily="2" charset="-122"/>
              </a:rPr>
              <a:t> </a:t>
            </a:r>
            <a:r>
              <a:rPr lang="en-US" altLang="en-US" sz="3600" dirty="0">
                <a:solidFill>
                  <a:srgbClr val="000000"/>
                </a:solidFill>
                <a:ea typeface="SimSun" panose="02010600030101010101" pitchFamily="2" charset="-122"/>
              </a:rPr>
              <a:t>. . .</a:t>
            </a:r>
          </a:p>
          <a:p>
            <a:pPr eaLnBrk="1" hangingPunct="1">
              <a:spcBef>
                <a:spcPct val="0"/>
              </a:spcBef>
              <a:buFontTx/>
              <a:buNone/>
            </a:pPr>
            <a:endParaRPr lang="en-US" altLang="en-US" sz="2400" dirty="0">
              <a:solidFill>
                <a:srgbClr val="000000"/>
              </a:solidFill>
              <a:ea typeface="SimSun" panose="02010600030101010101" pitchFamily="2" charset="-122"/>
            </a:endParaRPr>
          </a:p>
        </p:txBody>
      </p:sp>
      <p:sp>
        <p:nvSpPr>
          <p:cNvPr id="3450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fld id="{7FFEE13B-E15C-48B4-B333-0BAD5277CEEA}" type="slidenum">
              <a:rPr lang="en-US" altLang="en-US" sz="1200">
                <a:solidFill>
                  <a:srgbClr val="898989"/>
                </a:solidFill>
              </a:rPr>
              <a:pPr eaLnBrk="1" hangingPunct="1">
                <a:spcBef>
                  <a:spcPct val="0"/>
                </a:spcBef>
                <a:buFontTx/>
                <a:buNone/>
              </a:pPr>
              <a:t>52</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2011 </a:t>
            </a:r>
          </a:p>
        </p:txBody>
      </p:sp>
    </p:spTree>
    <p:extLst>
      <p:ext uri="{BB962C8B-B14F-4D97-AF65-F5344CB8AC3E}">
        <p14:creationId xmlns:p14="http://schemas.microsoft.com/office/powerpoint/2010/main" val="1843487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ctrTitle"/>
          </p:nvPr>
        </p:nvSpPr>
        <p:spPr/>
        <p:txBody>
          <a:bodyPr/>
          <a:lstStyle/>
          <a:p>
            <a:r>
              <a:rPr lang="en-US" altLang="en-US" b="1" dirty="0" smtClean="0">
                <a:solidFill>
                  <a:srgbClr val="FF0000"/>
                </a:solidFill>
              </a:rPr>
              <a:t>SUBTEXT FROM</a:t>
            </a:r>
            <a:br>
              <a:rPr lang="en-US" altLang="en-US" b="1" dirty="0" smtClean="0">
                <a:solidFill>
                  <a:srgbClr val="FF0000"/>
                </a:solidFill>
              </a:rPr>
            </a:br>
            <a:r>
              <a:rPr lang="en-US" altLang="en-US" dirty="0" smtClean="0"/>
              <a:t>CHAMPIONS AND DETRACTORS</a:t>
            </a:r>
            <a:endParaRPr lang="en-US" altLang="en-US" b="1" dirty="0" smtClean="0"/>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a:t>
            </a:r>
          </a:p>
        </p:txBody>
      </p:sp>
    </p:spTree>
    <p:extLst>
      <p:ext uri="{BB962C8B-B14F-4D97-AF65-F5344CB8AC3E}">
        <p14:creationId xmlns:p14="http://schemas.microsoft.com/office/powerpoint/2010/main" val="20264100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457200" y="508000"/>
            <a:ext cx="8291513"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t>A Detractor</a:t>
            </a:r>
            <a:r>
              <a:rPr lang="en-CA" altLang="en-US" sz="3600" b="1"/>
              <a:t>’</a:t>
            </a:r>
            <a:r>
              <a:rPr lang="en-US" altLang="en-US" sz="3600" b="1"/>
              <a:t>s Praise</a:t>
            </a:r>
          </a:p>
          <a:p>
            <a:pPr eaLnBrk="1" hangingPunct="1">
              <a:spcBef>
                <a:spcPct val="0"/>
              </a:spcBef>
              <a:buFontTx/>
              <a:buNone/>
            </a:pPr>
            <a:endParaRPr lang="en-US" altLang="en-US" sz="3600"/>
          </a:p>
          <a:p>
            <a:pPr eaLnBrk="1" hangingPunct="1">
              <a:spcBef>
                <a:spcPct val="0"/>
              </a:spcBef>
              <a:buFontTx/>
              <a:buNone/>
            </a:pPr>
            <a:r>
              <a:rPr lang="en-US" altLang="en-US" sz="3600"/>
              <a:t>“Thank you very much for informing me of this accomplishment. I would like to congratulate you on recipt of</a:t>
            </a:r>
          </a:p>
          <a:p>
            <a:pPr eaLnBrk="1" hangingPunct="1">
              <a:spcBef>
                <a:spcPct val="0"/>
              </a:spcBef>
              <a:buFontTx/>
              <a:buNone/>
            </a:pPr>
            <a:r>
              <a:rPr lang="en-US" altLang="en-US" sz="3600"/>
              <a:t>this prestigous award.”</a:t>
            </a:r>
          </a:p>
          <a:p>
            <a:pPr eaLnBrk="1" hangingPunct="1">
              <a:spcBef>
                <a:spcPct val="0"/>
              </a:spcBef>
              <a:buFontTx/>
              <a:buNone/>
            </a:pPr>
            <a:r>
              <a:rPr lang="en-US" altLang="en-US" sz="3600"/>
              <a:t/>
            </a:r>
            <a:br>
              <a:rPr lang="en-US" altLang="en-US" sz="3600"/>
            </a:br>
            <a:endParaRPr lang="en-US" altLang="en-US" sz="3600"/>
          </a:p>
        </p:txBody>
      </p:sp>
      <p:sp>
        <p:nvSpPr>
          <p:cNvPr id="1781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D56AE99-5FBB-4DE6-832B-4F7F42C6F237}" type="slidenum">
              <a:rPr lang="en-US" altLang="en-US" sz="1200">
                <a:solidFill>
                  <a:srgbClr val="898989"/>
                </a:solidFill>
              </a:rPr>
              <a:pPr>
                <a:spcBef>
                  <a:spcPct val="0"/>
                </a:spcBef>
                <a:buFontTx/>
                <a:buNone/>
              </a:pPr>
              <a:t>54</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a:t>
            </a:r>
          </a:p>
        </p:txBody>
      </p:sp>
    </p:spTree>
    <p:extLst>
      <p:ext uri="{BB962C8B-B14F-4D97-AF65-F5344CB8AC3E}">
        <p14:creationId xmlns:p14="http://schemas.microsoft.com/office/powerpoint/2010/main" val="20698033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457200" y="508000"/>
            <a:ext cx="8291513"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t>A Detractor</a:t>
            </a:r>
            <a:r>
              <a:rPr lang="en-CA" altLang="en-US" sz="3600" b="1"/>
              <a:t>’</a:t>
            </a:r>
            <a:r>
              <a:rPr lang="en-US" altLang="en-US" sz="3600" b="1"/>
              <a:t>s Praise</a:t>
            </a:r>
          </a:p>
          <a:p>
            <a:pPr eaLnBrk="1" hangingPunct="1">
              <a:spcBef>
                <a:spcPct val="0"/>
              </a:spcBef>
              <a:buFontTx/>
              <a:buNone/>
            </a:pPr>
            <a:endParaRPr lang="en-US" altLang="en-US" sz="3600"/>
          </a:p>
          <a:p>
            <a:pPr eaLnBrk="1" hangingPunct="1">
              <a:spcBef>
                <a:spcPct val="0"/>
              </a:spcBef>
              <a:buFontTx/>
              <a:buNone/>
            </a:pPr>
            <a:r>
              <a:rPr lang="en-US" altLang="en-US" sz="3600" b="1">
                <a:solidFill>
                  <a:srgbClr val="00B050"/>
                </a:solidFill>
              </a:rPr>
              <a:t>“Thank you very much for informing me of this accomplishment. I would like to congratulate you on </a:t>
            </a:r>
            <a:r>
              <a:rPr lang="en-US" altLang="en-US" sz="3600" b="1"/>
              <a:t>recipt</a:t>
            </a:r>
            <a:r>
              <a:rPr lang="en-US" altLang="en-US" sz="3600" b="1">
                <a:solidFill>
                  <a:srgbClr val="00B050"/>
                </a:solidFill>
              </a:rPr>
              <a:t> of this </a:t>
            </a:r>
            <a:r>
              <a:rPr lang="en-US" altLang="en-US" sz="3600" b="1"/>
              <a:t>prestigous</a:t>
            </a:r>
            <a:r>
              <a:rPr lang="en-US" altLang="en-US" sz="3600" b="1">
                <a:solidFill>
                  <a:srgbClr val="00B050"/>
                </a:solidFill>
              </a:rPr>
              <a:t> award.”</a:t>
            </a:r>
            <a:endParaRPr lang="en-US" altLang="en-US" sz="3600"/>
          </a:p>
          <a:p>
            <a:pPr eaLnBrk="1" hangingPunct="1">
              <a:spcBef>
                <a:spcPct val="0"/>
              </a:spcBef>
              <a:buFontTx/>
              <a:buNone/>
            </a:pPr>
            <a:r>
              <a:rPr lang="en-US" altLang="en-US" sz="3600"/>
              <a:t/>
            </a:r>
            <a:br>
              <a:rPr lang="en-US" altLang="en-US" sz="3600"/>
            </a:br>
            <a:endParaRPr lang="en-US" altLang="en-US" sz="3600"/>
          </a:p>
        </p:txBody>
      </p:sp>
      <p:sp>
        <p:nvSpPr>
          <p:cNvPr id="1802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4C6C1B61-7900-48B5-BF61-5288D26F1054}" type="slidenum">
              <a:rPr lang="en-US" altLang="en-US" sz="1200">
                <a:solidFill>
                  <a:srgbClr val="898989"/>
                </a:solidFill>
              </a:rPr>
              <a:pPr>
                <a:spcBef>
                  <a:spcPct val="0"/>
                </a:spcBef>
                <a:buFontTx/>
                <a:buNone/>
              </a:pPr>
              <a:t>55</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a:t>
            </a:r>
          </a:p>
        </p:txBody>
      </p:sp>
    </p:spTree>
    <p:extLst>
      <p:ext uri="{BB962C8B-B14F-4D97-AF65-F5344CB8AC3E}">
        <p14:creationId xmlns:p14="http://schemas.microsoft.com/office/powerpoint/2010/main" val="2005682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457200" y="508000"/>
            <a:ext cx="8291513"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t>A Detractor</a:t>
            </a:r>
            <a:r>
              <a:rPr lang="en-CA" altLang="en-US" sz="3600" b="1" dirty="0"/>
              <a:t>’</a:t>
            </a:r>
            <a:r>
              <a:rPr lang="en-US" altLang="en-US" sz="3600" b="1" dirty="0"/>
              <a:t>s Praise</a:t>
            </a:r>
          </a:p>
          <a:p>
            <a:pPr eaLnBrk="1" hangingPunct="1">
              <a:spcBef>
                <a:spcPct val="0"/>
              </a:spcBef>
              <a:buFontTx/>
              <a:buNone/>
            </a:pPr>
            <a:endParaRPr lang="en-US" altLang="en-US" sz="3600" dirty="0"/>
          </a:p>
          <a:p>
            <a:pPr eaLnBrk="1" hangingPunct="1">
              <a:spcBef>
                <a:spcPct val="0"/>
              </a:spcBef>
              <a:buFontTx/>
              <a:buNone/>
            </a:pPr>
            <a:r>
              <a:rPr lang="en-US" altLang="en-US" sz="3600" b="1" dirty="0">
                <a:solidFill>
                  <a:srgbClr val="00B050"/>
                </a:solidFill>
              </a:rPr>
              <a:t>“Thank you very much for informing me of this accomplishment. I would like to congratulate you on </a:t>
            </a:r>
            <a:r>
              <a:rPr lang="en-US" altLang="en-US" sz="3600" b="1" dirty="0" err="1"/>
              <a:t>recipt</a:t>
            </a:r>
            <a:r>
              <a:rPr lang="en-US" altLang="en-US" sz="3600" b="1" dirty="0">
                <a:solidFill>
                  <a:srgbClr val="00B050"/>
                </a:solidFill>
              </a:rPr>
              <a:t> of this </a:t>
            </a:r>
            <a:r>
              <a:rPr lang="en-US" altLang="en-US" sz="3600" b="1" dirty="0" err="1"/>
              <a:t>prestigous</a:t>
            </a:r>
            <a:r>
              <a:rPr lang="en-US" altLang="en-US" sz="3600" b="1" dirty="0">
                <a:solidFill>
                  <a:srgbClr val="00B050"/>
                </a:solidFill>
              </a:rPr>
              <a:t> award.”</a:t>
            </a:r>
          </a:p>
          <a:p>
            <a:pPr eaLnBrk="1" hangingPunct="1">
              <a:spcBef>
                <a:spcPct val="0"/>
              </a:spcBef>
              <a:buFontTx/>
              <a:buNone/>
            </a:pPr>
            <a:endParaRPr lang="en-US" altLang="en-US" sz="3600" dirty="0"/>
          </a:p>
          <a:p>
            <a:pPr eaLnBrk="1" hangingPunct="1">
              <a:spcBef>
                <a:spcPct val="0"/>
              </a:spcBef>
              <a:buFontTx/>
              <a:buNone/>
            </a:pPr>
            <a:r>
              <a:rPr lang="en-US" altLang="en-US" sz="3600" b="1" dirty="0"/>
              <a:t>subtext:</a:t>
            </a:r>
            <a:r>
              <a:rPr lang="en-US" altLang="en-US" sz="3600" b="1" dirty="0">
                <a:solidFill>
                  <a:srgbClr val="FF0000"/>
                </a:solidFill>
              </a:rPr>
              <a:t> I don’t like you; the fact is I never have. And you’ve just managed to spoil my day. </a:t>
            </a:r>
            <a:br>
              <a:rPr lang="en-US" altLang="en-US" sz="3600" b="1" dirty="0">
                <a:solidFill>
                  <a:srgbClr val="FF0000"/>
                </a:solidFill>
              </a:rPr>
            </a:br>
            <a:r>
              <a:rPr lang="en-US" altLang="en-US" sz="3600" dirty="0"/>
              <a:t/>
            </a:r>
            <a:br>
              <a:rPr lang="en-US" altLang="en-US" sz="3600" dirty="0"/>
            </a:br>
            <a:endParaRPr lang="en-US" altLang="en-US" sz="3600" dirty="0"/>
          </a:p>
        </p:txBody>
      </p:sp>
      <p:sp>
        <p:nvSpPr>
          <p:cNvPr id="1822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AC284948-1656-4069-B29A-849E55B1A3CC}" type="slidenum">
              <a:rPr lang="en-US" altLang="en-US" sz="1200">
                <a:solidFill>
                  <a:srgbClr val="898989"/>
                </a:solidFill>
              </a:rPr>
              <a:pPr>
                <a:spcBef>
                  <a:spcPct val="0"/>
                </a:spcBef>
                <a:buFontTx/>
                <a:buNone/>
              </a:pPr>
              <a:t>56</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a:t>
            </a:r>
          </a:p>
        </p:txBody>
      </p:sp>
    </p:spTree>
    <p:extLst>
      <p:ext uri="{BB962C8B-B14F-4D97-AF65-F5344CB8AC3E}">
        <p14:creationId xmlns:p14="http://schemas.microsoft.com/office/powerpoint/2010/main" val="22147066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457200" y="508000"/>
            <a:ext cx="836295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t>A Champion’s Praise</a:t>
            </a:r>
          </a:p>
          <a:p>
            <a:pPr eaLnBrk="1" hangingPunct="1">
              <a:spcBef>
                <a:spcPct val="0"/>
              </a:spcBef>
              <a:buFontTx/>
              <a:buNone/>
            </a:pPr>
            <a:endParaRPr lang="en-US" altLang="en-US" sz="3600"/>
          </a:p>
          <a:p>
            <a:pPr eaLnBrk="1" hangingPunct="1">
              <a:spcBef>
                <a:spcPct val="0"/>
              </a:spcBef>
              <a:buFontTx/>
              <a:buNone/>
            </a:pPr>
            <a:r>
              <a:rPr lang="en-US" altLang="en-US" sz="3600"/>
              <a:t>“My heartiest congratulations! I have been, and always will be, proud of calling you a colleague and a friend.”</a:t>
            </a:r>
          </a:p>
          <a:p>
            <a:pPr eaLnBrk="1" hangingPunct="1">
              <a:spcBef>
                <a:spcPct val="0"/>
              </a:spcBef>
              <a:buFontTx/>
              <a:buNone/>
            </a:pPr>
            <a:endParaRPr lang="en-US" altLang="en-US" sz="3600"/>
          </a:p>
          <a:p>
            <a:pPr eaLnBrk="1" hangingPunct="1">
              <a:spcBef>
                <a:spcPct val="0"/>
              </a:spcBef>
              <a:buFontTx/>
              <a:buNone/>
            </a:pPr>
            <a:r>
              <a:rPr lang="en-US" altLang="en-US" sz="3600"/>
              <a:t/>
            </a:r>
            <a:br>
              <a:rPr lang="en-US" altLang="en-US" sz="3600"/>
            </a:br>
            <a:endParaRPr lang="en-US" altLang="en-US" sz="3600"/>
          </a:p>
        </p:txBody>
      </p:sp>
      <p:sp>
        <p:nvSpPr>
          <p:cNvPr id="1843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ACDD8A66-EF1E-4283-8377-59151C6C5112}" type="slidenum">
              <a:rPr lang="en-US" altLang="en-US" sz="1200">
                <a:solidFill>
                  <a:srgbClr val="898989"/>
                </a:solidFill>
              </a:rPr>
              <a:pPr>
                <a:spcBef>
                  <a:spcPct val="0"/>
                </a:spcBef>
                <a:buFontTx/>
                <a:buNone/>
              </a:pPr>
              <a:t>57</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a:t>
            </a:r>
          </a:p>
        </p:txBody>
      </p:sp>
    </p:spTree>
    <p:extLst>
      <p:ext uri="{BB962C8B-B14F-4D97-AF65-F5344CB8AC3E}">
        <p14:creationId xmlns:p14="http://schemas.microsoft.com/office/powerpoint/2010/main" val="13668351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457200" y="508000"/>
            <a:ext cx="8291513"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t>A Champion’s Praise</a:t>
            </a:r>
          </a:p>
          <a:p>
            <a:pPr eaLnBrk="1" hangingPunct="1">
              <a:spcBef>
                <a:spcPct val="0"/>
              </a:spcBef>
              <a:buFontTx/>
              <a:buNone/>
            </a:pPr>
            <a:endParaRPr lang="en-US" altLang="en-US" sz="3600"/>
          </a:p>
          <a:p>
            <a:pPr eaLnBrk="1" hangingPunct="1">
              <a:spcBef>
                <a:spcPct val="0"/>
              </a:spcBef>
              <a:buFontTx/>
              <a:buNone/>
            </a:pPr>
            <a:r>
              <a:rPr lang="en-US" altLang="en-US" sz="3600"/>
              <a:t>“My </a:t>
            </a:r>
            <a:r>
              <a:rPr lang="en-US" altLang="en-US" sz="3600" b="1">
                <a:solidFill>
                  <a:srgbClr val="FF0000"/>
                </a:solidFill>
              </a:rPr>
              <a:t>heartiest</a:t>
            </a:r>
            <a:r>
              <a:rPr lang="en-US" altLang="en-US" sz="3600"/>
              <a:t> congratulations! I have been, and </a:t>
            </a:r>
            <a:r>
              <a:rPr lang="en-US" altLang="en-US" sz="3600" b="1">
                <a:solidFill>
                  <a:srgbClr val="FF0000"/>
                </a:solidFill>
              </a:rPr>
              <a:t>always</a:t>
            </a:r>
            <a:r>
              <a:rPr lang="en-US" altLang="en-US" sz="3600"/>
              <a:t> will be, </a:t>
            </a:r>
            <a:r>
              <a:rPr lang="en-US" altLang="en-US" sz="3600" b="1">
                <a:solidFill>
                  <a:srgbClr val="FF0000"/>
                </a:solidFill>
              </a:rPr>
              <a:t>proud</a:t>
            </a:r>
            <a:r>
              <a:rPr lang="en-US" altLang="en-US" sz="3600"/>
              <a:t> of calling you a colleague and a </a:t>
            </a:r>
            <a:r>
              <a:rPr lang="en-US" altLang="en-US" sz="3600" b="1">
                <a:solidFill>
                  <a:srgbClr val="FF0000"/>
                </a:solidFill>
              </a:rPr>
              <a:t>friend</a:t>
            </a:r>
            <a:r>
              <a:rPr lang="en-US" altLang="en-US" sz="3600"/>
              <a:t>.”</a:t>
            </a:r>
          </a:p>
          <a:p>
            <a:pPr eaLnBrk="1" hangingPunct="1">
              <a:spcBef>
                <a:spcPct val="0"/>
              </a:spcBef>
              <a:buFontTx/>
              <a:buNone/>
            </a:pPr>
            <a:endParaRPr lang="en-US" altLang="en-US" sz="3600"/>
          </a:p>
          <a:p>
            <a:pPr eaLnBrk="1" hangingPunct="1">
              <a:spcBef>
                <a:spcPct val="0"/>
              </a:spcBef>
              <a:buFontTx/>
              <a:buNone/>
            </a:pPr>
            <a:r>
              <a:rPr lang="en-US" altLang="en-US" sz="3600" b="1"/>
              <a:t>subtext:</a:t>
            </a:r>
            <a:r>
              <a:rPr lang="en-US" altLang="en-US" sz="3600" b="1">
                <a:solidFill>
                  <a:srgbClr val="FF0000"/>
                </a:solidFill>
              </a:rPr>
              <a:t> The next bottle of champagne’s on me!</a:t>
            </a:r>
            <a:br>
              <a:rPr lang="en-US" altLang="en-US" sz="3600" b="1">
                <a:solidFill>
                  <a:srgbClr val="FF0000"/>
                </a:solidFill>
              </a:rPr>
            </a:br>
            <a:r>
              <a:rPr lang="en-US" altLang="en-US" sz="3600"/>
              <a:t/>
            </a:r>
            <a:br>
              <a:rPr lang="en-US" altLang="en-US" sz="3600"/>
            </a:br>
            <a:endParaRPr lang="en-US" altLang="en-US" sz="3600"/>
          </a:p>
        </p:txBody>
      </p:sp>
      <p:sp>
        <p:nvSpPr>
          <p:cNvPr id="1863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11D06772-4CD3-42B9-82EC-708FFADF1EAD}" type="slidenum">
              <a:rPr lang="en-US" altLang="en-US" sz="1200">
                <a:solidFill>
                  <a:srgbClr val="898989"/>
                </a:solidFill>
              </a:rPr>
              <a:pPr>
                <a:spcBef>
                  <a:spcPct val="0"/>
                </a:spcBef>
                <a:buFontTx/>
                <a:buNone/>
              </a:pPr>
              <a:t>58</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2013</a:t>
            </a:r>
          </a:p>
        </p:txBody>
      </p:sp>
    </p:spTree>
    <p:extLst>
      <p:ext uri="{BB962C8B-B14F-4D97-AF65-F5344CB8AC3E}">
        <p14:creationId xmlns:p14="http://schemas.microsoft.com/office/powerpoint/2010/main" val="6350205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le 1"/>
          <p:cNvSpPr>
            <a:spLocks noGrp="1"/>
          </p:cNvSpPr>
          <p:nvPr>
            <p:ph type="ctrTitle"/>
          </p:nvPr>
        </p:nvSpPr>
        <p:spPr/>
        <p:txBody>
          <a:bodyPr/>
          <a:lstStyle/>
          <a:p>
            <a:r>
              <a:rPr lang="en-US" altLang="en-US" b="1" dirty="0" smtClean="0">
                <a:latin typeface="Arial" panose="020B0604020202020204" pitchFamily="34" charset="0"/>
                <a:cs typeface="Arial" panose="020B0604020202020204" pitchFamily="34" charset="0"/>
              </a:rPr>
              <a:t>SUBTEXT</a:t>
            </a:r>
            <a:r>
              <a:rPr lang="en-US" altLang="en-US" dirty="0" smtClean="0">
                <a:latin typeface="Arial" panose="020B0604020202020204" pitchFamily="34" charset="0"/>
                <a:cs typeface="Arial" panose="020B0604020202020204" pitchFamily="34" charset="0"/>
              </a:rPr>
              <a:t> IN</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MEETINGS</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464526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457200" y="508000"/>
            <a:ext cx="81470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b="1" dirty="0" smtClean="0">
                <a:solidFill>
                  <a:srgbClr val="000000"/>
                </a:solidFill>
                <a:latin typeface="Arial" charset="0"/>
              </a:rPr>
              <a:t>Overview</a:t>
            </a:r>
            <a:endParaRPr lang="en-US" altLang="en-US" sz="3600" b="1" dirty="0">
              <a:solidFill>
                <a:srgbClr val="000000"/>
              </a:solidFill>
              <a:latin typeface="Arial" charset="0"/>
            </a:endParaRPr>
          </a:p>
          <a:p>
            <a:pPr eaLnBrk="1" hangingPunct="1">
              <a:spcBef>
                <a:spcPct val="0"/>
              </a:spcBef>
              <a:buFontTx/>
              <a:buNone/>
            </a:pPr>
            <a:endParaRPr lang="en-US" altLang="en-US" sz="3600" dirty="0">
              <a:solidFill>
                <a:srgbClr val="000000"/>
              </a:solidFill>
              <a:latin typeface="Arial" charset="0"/>
            </a:endParaRPr>
          </a:p>
          <a:p>
            <a:pPr>
              <a:spcBef>
                <a:spcPct val="0"/>
              </a:spcBef>
              <a:buNone/>
            </a:pPr>
            <a:r>
              <a:rPr lang="en-US" sz="3600" dirty="0">
                <a:solidFill>
                  <a:srgbClr val="000000"/>
                </a:solidFill>
                <a:latin typeface="Arial" charset="0"/>
              </a:rPr>
              <a:t>t</a:t>
            </a:r>
            <a:r>
              <a:rPr lang="en-US" sz="3600" dirty="0" smtClean="0">
                <a:solidFill>
                  <a:srgbClr val="000000"/>
                </a:solidFill>
                <a:latin typeface="Arial" charset="0"/>
              </a:rPr>
              <a:t>he hook, story</a:t>
            </a:r>
            <a:r>
              <a:rPr lang="en-US" sz="3600" dirty="0">
                <a:solidFill>
                  <a:srgbClr val="000000"/>
                </a:solidFill>
                <a:latin typeface="Arial" charset="0"/>
              </a:rPr>
              <a:t>, persuasion, bias, trust, </a:t>
            </a:r>
            <a:r>
              <a:rPr lang="en-US" altLang="en-US" sz="3600" dirty="0">
                <a:solidFill>
                  <a:srgbClr val="000000"/>
                </a:solidFill>
                <a:latin typeface="Arial" charset="0"/>
              </a:rPr>
              <a:t>impact, </a:t>
            </a:r>
            <a:r>
              <a:rPr lang="en-US" sz="3600" dirty="0">
                <a:solidFill>
                  <a:srgbClr val="000000"/>
                </a:solidFill>
                <a:latin typeface="Arial" charset="0"/>
              </a:rPr>
              <a:t>fear, first impressions, citation, subtext, </a:t>
            </a:r>
            <a:r>
              <a:rPr lang="en-US" sz="3600" dirty="0" smtClean="0">
                <a:solidFill>
                  <a:srgbClr val="000000"/>
                </a:solidFill>
                <a:latin typeface="Arial" charset="0"/>
              </a:rPr>
              <a:t>metaphor, theatricality</a:t>
            </a:r>
            <a:r>
              <a:rPr lang="en-US" sz="3600" dirty="0">
                <a:solidFill>
                  <a:srgbClr val="000000"/>
                </a:solidFill>
                <a:latin typeface="Arial" charset="0"/>
              </a:rPr>
              <a:t>, </a:t>
            </a:r>
            <a:r>
              <a:rPr lang="en-US" sz="3600" dirty="0" smtClean="0">
                <a:solidFill>
                  <a:srgbClr val="000000"/>
                </a:solidFill>
                <a:latin typeface="Arial" charset="0"/>
              </a:rPr>
              <a:t>staging, authenticity</a:t>
            </a:r>
            <a:r>
              <a:rPr lang="en-US" sz="3600" dirty="0">
                <a:solidFill>
                  <a:srgbClr val="000000"/>
                </a:solidFill>
                <a:latin typeface="Arial" charset="0"/>
              </a:rPr>
              <a:t>, </a:t>
            </a:r>
            <a:r>
              <a:rPr lang="en-US" sz="3600" dirty="0" smtClean="0">
                <a:solidFill>
                  <a:srgbClr val="000000"/>
                </a:solidFill>
                <a:latin typeface="Arial" charset="0"/>
              </a:rPr>
              <a:t>articulation, etiquette</a:t>
            </a:r>
            <a:r>
              <a:rPr lang="en-US" sz="3600" dirty="0">
                <a:solidFill>
                  <a:srgbClr val="000000"/>
                </a:solidFill>
                <a:latin typeface="Arial" charset="0"/>
              </a:rPr>
              <a:t>,</a:t>
            </a:r>
            <a:r>
              <a:rPr lang="en-US" altLang="en-US" sz="3600" dirty="0">
                <a:solidFill>
                  <a:srgbClr val="000000"/>
                </a:solidFill>
                <a:latin typeface="Arial" charset="0"/>
              </a:rPr>
              <a:t> </a:t>
            </a:r>
            <a:r>
              <a:rPr lang="en-US" altLang="en-US" sz="3600" dirty="0" smtClean="0">
                <a:solidFill>
                  <a:srgbClr val="000000"/>
                </a:solidFill>
                <a:latin typeface="Arial" charset="0"/>
              </a:rPr>
              <a:t>awareness, being remembered, slide </a:t>
            </a:r>
            <a:r>
              <a:rPr lang="en-US" altLang="en-US" sz="3600" dirty="0">
                <a:solidFill>
                  <a:srgbClr val="000000"/>
                </a:solidFill>
                <a:latin typeface="Arial" charset="0"/>
              </a:rPr>
              <a:t>composition, theme,</a:t>
            </a:r>
            <a:r>
              <a:rPr lang="en-US" sz="3600" dirty="0">
                <a:solidFill>
                  <a:srgbClr val="000000"/>
                </a:solidFill>
                <a:latin typeface="Arial" charset="0"/>
              </a:rPr>
              <a:t> </a:t>
            </a:r>
            <a:r>
              <a:rPr lang="en-US" altLang="en-US" sz="3600" dirty="0">
                <a:solidFill>
                  <a:srgbClr val="000000"/>
                </a:solidFill>
                <a:latin typeface="Arial" charset="0"/>
              </a:rPr>
              <a:t>respecting your audience</a:t>
            </a:r>
            <a:r>
              <a:rPr lang="en-US" altLang="en-US" sz="3600" dirty="0" smtClean="0">
                <a:solidFill>
                  <a:srgbClr val="000000"/>
                </a:solidFill>
                <a:latin typeface="Arial" charset="0"/>
              </a:rPr>
              <a:t>, </a:t>
            </a:r>
            <a:r>
              <a:rPr lang="en-US" sz="3600" dirty="0" smtClean="0">
                <a:solidFill>
                  <a:srgbClr val="000000"/>
                </a:solidFill>
                <a:latin typeface="Arial" charset="0"/>
              </a:rPr>
              <a:t>the </a:t>
            </a:r>
            <a:r>
              <a:rPr lang="en-US" sz="3600" dirty="0">
                <a:solidFill>
                  <a:srgbClr val="000000"/>
                </a:solidFill>
                <a:latin typeface="Arial" charset="0"/>
              </a:rPr>
              <a:t>elevator </a:t>
            </a:r>
            <a:r>
              <a:rPr lang="en-US" sz="3600" dirty="0" smtClean="0">
                <a:solidFill>
                  <a:srgbClr val="000000"/>
                </a:solidFill>
                <a:latin typeface="Arial" charset="0"/>
              </a:rPr>
              <a:t>pitch, ethics, admitting setbacks </a:t>
            </a:r>
            <a:r>
              <a:rPr lang="en-US" altLang="en-US" sz="3600" dirty="0">
                <a:solidFill>
                  <a:srgbClr val="000000"/>
                </a:solidFill>
                <a:latin typeface="Arial" charset="0"/>
              </a:rPr>
              <a:t>. . </a:t>
            </a:r>
            <a:r>
              <a:rPr lang="en-US" altLang="en-US" sz="3600" dirty="0" smtClean="0">
                <a:solidFill>
                  <a:srgbClr val="000000"/>
                </a:solidFill>
                <a:latin typeface="Arial" charset="0"/>
              </a:rPr>
              <a:t>.</a:t>
            </a:r>
            <a:endParaRPr lang="en-US" altLang="en-US" sz="3600" dirty="0">
              <a:solidFill>
                <a:srgbClr val="000000"/>
              </a:solidFill>
              <a:latin typeface="Arial" charset="0"/>
            </a:endParaRPr>
          </a:p>
        </p:txBody>
      </p:sp>
      <p:sp>
        <p:nvSpPr>
          <p:cNvPr id="20480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66694F0-B1EA-4599-8388-7A2D0C3DFC3A}" type="slidenum">
              <a:rPr lang="en-US" altLang="en-US" sz="1200">
                <a:solidFill>
                  <a:srgbClr val="898989"/>
                </a:solidFill>
                <a:latin typeface="Arial" charset="0"/>
              </a:rPr>
              <a:pPr>
                <a:spcBef>
                  <a:spcPct val="0"/>
                </a:spcBef>
                <a:buFontTx/>
                <a:buNone/>
              </a:pPr>
              <a:t>6</a:t>
            </a:fld>
            <a:endParaRPr lang="en-US" altLang="en-US" sz="1200">
              <a:solidFill>
                <a:srgbClr val="898989"/>
              </a:solidFill>
              <a:latin typeface="Arial" charset="0"/>
            </a:endParaRPr>
          </a:p>
        </p:txBody>
      </p:sp>
    </p:spTree>
    <p:extLst>
      <p:ext uri="{BB962C8B-B14F-4D97-AF65-F5344CB8AC3E}">
        <p14:creationId xmlns:p14="http://schemas.microsoft.com/office/powerpoint/2010/main" val="26300527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1"/>
          <p:cNvSpPr>
            <a:spLocks noChangeArrowheads="1"/>
          </p:cNvSpPr>
          <p:nvPr/>
        </p:nvSpPr>
        <p:spPr bwMode="auto">
          <a:xfrm>
            <a:off x="457200" y="508000"/>
            <a:ext cx="829151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t>Have You Ever </a:t>
            </a:r>
            <a:r>
              <a:rPr lang="en-US" altLang="en-US" sz="4800" b="1" dirty="0" smtClean="0"/>
              <a:t>Wondered...</a:t>
            </a:r>
            <a:endParaRPr lang="en-US" altLang="en-US" sz="4800" b="1" dirty="0"/>
          </a:p>
          <a:p>
            <a:pPr eaLnBrk="1" hangingPunct="1">
              <a:spcBef>
                <a:spcPct val="0"/>
              </a:spcBef>
              <a:buFontTx/>
              <a:buNone/>
            </a:pPr>
            <a:endParaRPr lang="en-US" altLang="en-US" sz="4800" dirty="0"/>
          </a:p>
          <a:p>
            <a:pPr eaLnBrk="1" hangingPunct="1">
              <a:spcBef>
                <a:spcPct val="0"/>
              </a:spcBef>
              <a:buFontTx/>
              <a:buNone/>
            </a:pPr>
            <a:r>
              <a:rPr lang="en-US" altLang="en-US" sz="4800" dirty="0" smtClean="0"/>
              <a:t>… </a:t>
            </a:r>
            <a:r>
              <a:rPr lang="en-US" altLang="en-US" sz="4800" dirty="0"/>
              <a:t>why some </a:t>
            </a:r>
            <a:r>
              <a:rPr lang="en-US" altLang="en-US" sz="4800" dirty="0" smtClean="0"/>
              <a:t>meetings </a:t>
            </a:r>
            <a:r>
              <a:rPr lang="en-US" altLang="en-US" sz="4800" dirty="0"/>
              <a:t>feel like a waste of time?</a:t>
            </a:r>
          </a:p>
          <a:p>
            <a:pPr eaLnBrk="1" hangingPunct="1">
              <a:spcBef>
                <a:spcPct val="0"/>
              </a:spcBef>
              <a:buFontTx/>
              <a:buNone/>
            </a:pPr>
            <a:endParaRPr lang="en-US" altLang="en-US" sz="4800" dirty="0"/>
          </a:p>
        </p:txBody>
      </p:sp>
      <p:sp>
        <p:nvSpPr>
          <p:cNvPr id="56217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DA293AA6-DEA1-4AE4-B68F-A1A4EFE319CF}" type="slidenum">
              <a:rPr lang="en-US" altLang="en-US" sz="1200">
                <a:solidFill>
                  <a:srgbClr val="898989"/>
                </a:solidFill>
              </a:rPr>
              <a:pPr>
                <a:spcBef>
                  <a:spcPct val="0"/>
                </a:spcBef>
                <a:buFontTx/>
                <a:buNone/>
              </a:pPr>
              <a:t>60</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34225362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ChangeArrowheads="1"/>
          </p:cNvSpPr>
          <p:nvPr/>
        </p:nvSpPr>
        <p:spPr bwMode="auto">
          <a:xfrm>
            <a:off x="828675" y="828675"/>
            <a:ext cx="748823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ourier Final Draft" pitchFamily="49" charset="0"/>
              </a:rPr>
              <a:t>		PRESIDENT</a:t>
            </a:r>
          </a:p>
          <a:p>
            <a:pPr eaLnBrk="1" hangingPunct="1">
              <a:spcBef>
                <a:spcPct val="0"/>
              </a:spcBef>
              <a:buFontTx/>
              <a:buNone/>
            </a:pPr>
            <a:r>
              <a:rPr lang="en-US" altLang="en-US" sz="2800" dirty="0">
                <a:latin typeface="Courier Final Draft" pitchFamily="49" charset="0"/>
              </a:rPr>
              <a:t>The university’s structures, its divisions, its boundaries, are man-made... Man can change them.</a:t>
            </a:r>
          </a:p>
          <a:p>
            <a:pPr eaLnBrk="1" hangingPunct="1">
              <a:spcBef>
                <a:spcPct val="0"/>
              </a:spcBef>
              <a:buFontTx/>
              <a:buNone/>
            </a:pPr>
            <a:endParaRPr lang="en-US" altLang="en-US" sz="2800" dirty="0">
              <a:latin typeface="Courier Final Draft" pitchFamily="49" charset="0"/>
            </a:endParaRPr>
          </a:p>
          <a:p>
            <a:pPr eaLnBrk="1" hangingPunct="1">
              <a:spcBef>
                <a:spcPct val="0"/>
              </a:spcBef>
              <a:buFontTx/>
              <a:buNone/>
            </a:pPr>
            <a:r>
              <a:rPr lang="en-US" altLang="en-US" sz="2800" dirty="0">
                <a:latin typeface="Courier Final Draft" pitchFamily="49" charset="0"/>
              </a:rPr>
              <a:t>			</a:t>
            </a:r>
            <a:endParaRPr lang="en-US" altLang="en-US" sz="2800" dirty="0">
              <a:solidFill>
                <a:srgbClr val="FF0000"/>
              </a:solidFill>
              <a:latin typeface="Courier Final Draft" pitchFamily="49" charset="0"/>
            </a:endParaRPr>
          </a:p>
        </p:txBody>
      </p:sp>
      <p:sp>
        <p:nvSpPr>
          <p:cNvPr id="5642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0FBAEE3E-B057-48C2-A63B-743C6C941859}" type="slidenum">
              <a:rPr lang="en-US" altLang="en-US" sz="1200">
                <a:solidFill>
                  <a:srgbClr val="898989"/>
                </a:solidFill>
              </a:rPr>
              <a:pPr>
                <a:spcBef>
                  <a:spcPct val="0"/>
                </a:spcBef>
                <a:buFontTx/>
                <a:buNone/>
              </a:pPr>
              <a:t>61</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27829220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ChangeArrowheads="1"/>
          </p:cNvSpPr>
          <p:nvPr/>
        </p:nvSpPr>
        <p:spPr bwMode="auto">
          <a:xfrm>
            <a:off x="828675" y="828675"/>
            <a:ext cx="748823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ourier Final Draft" pitchFamily="49" charset="0"/>
              </a:rPr>
              <a:t>		PRESIDENT</a:t>
            </a:r>
          </a:p>
          <a:p>
            <a:pPr eaLnBrk="1" hangingPunct="1">
              <a:spcBef>
                <a:spcPct val="0"/>
              </a:spcBef>
              <a:buFontTx/>
              <a:buNone/>
            </a:pPr>
            <a:r>
              <a:rPr lang="en-US" altLang="en-US" sz="2800" dirty="0">
                <a:latin typeface="Courier Final Draft" pitchFamily="49" charset="0"/>
              </a:rPr>
              <a:t>The university’s structures, its divisions, its boundaries, are man- made... Man can change them.</a:t>
            </a:r>
          </a:p>
          <a:p>
            <a:pPr eaLnBrk="1" hangingPunct="1">
              <a:spcBef>
                <a:spcPct val="0"/>
              </a:spcBef>
              <a:buFontTx/>
              <a:buNone/>
            </a:pPr>
            <a:endParaRPr lang="en-US" altLang="en-US" sz="2800" dirty="0">
              <a:latin typeface="Courier Final Draft" pitchFamily="49" charset="0"/>
            </a:endParaRPr>
          </a:p>
          <a:p>
            <a:pPr eaLnBrk="1" hangingPunct="1">
              <a:spcBef>
                <a:spcPct val="0"/>
              </a:spcBef>
              <a:buFontTx/>
              <a:buNone/>
            </a:pPr>
            <a:r>
              <a:rPr lang="en-US" altLang="en-US" sz="2800" dirty="0">
                <a:latin typeface="Courier Final Draft" pitchFamily="49" charset="0"/>
              </a:rPr>
              <a:t>		</a:t>
            </a:r>
            <a:r>
              <a:rPr lang="en-US" altLang="en-US" sz="2800" dirty="0">
                <a:solidFill>
                  <a:srgbClr val="FF0000"/>
                </a:solidFill>
                <a:latin typeface="Courier Final Draft" pitchFamily="49" charset="0"/>
              </a:rPr>
              <a:t>PRESIDENT</a:t>
            </a:r>
          </a:p>
          <a:p>
            <a:pPr eaLnBrk="1" hangingPunct="1">
              <a:spcBef>
                <a:spcPct val="0"/>
              </a:spcBef>
              <a:buFontTx/>
              <a:buNone/>
            </a:pPr>
            <a:r>
              <a:rPr lang="en-US" altLang="en-US" sz="2800" dirty="0">
                <a:solidFill>
                  <a:srgbClr val="FF0000"/>
                </a:solidFill>
                <a:latin typeface="Courier Final Draft" pitchFamily="49" charset="0"/>
              </a:rPr>
              <a:t>Boy, I’m one eloquent devil. Ah, but like you, dear friends, I need to feed my family. So join with me in forming yet another task force.</a:t>
            </a:r>
          </a:p>
          <a:p>
            <a:pPr eaLnBrk="1" hangingPunct="1">
              <a:spcBef>
                <a:spcPct val="0"/>
              </a:spcBef>
              <a:buFontTx/>
              <a:buNone/>
            </a:pPr>
            <a:endParaRPr lang="en-US" altLang="en-US" sz="2800" dirty="0">
              <a:latin typeface="Courier Final Draft" pitchFamily="49" charset="0"/>
            </a:endParaRPr>
          </a:p>
          <a:p>
            <a:pPr eaLnBrk="1" hangingPunct="1">
              <a:spcBef>
                <a:spcPct val="0"/>
              </a:spcBef>
              <a:buFontTx/>
              <a:buNone/>
            </a:pPr>
            <a:r>
              <a:rPr lang="en-US" altLang="en-US" sz="2800" dirty="0">
                <a:latin typeface="Courier Final Draft" pitchFamily="49" charset="0"/>
              </a:rPr>
              <a:t>			</a:t>
            </a:r>
            <a:endParaRPr lang="en-US" altLang="en-US" sz="2800" dirty="0">
              <a:solidFill>
                <a:srgbClr val="FF0000"/>
              </a:solidFill>
              <a:latin typeface="Courier Final Draft" pitchFamily="49" charset="0"/>
            </a:endParaRPr>
          </a:p>
        </p:txBody>
      </p:sp>
      <p:sp>
        <p:nvSpPr>
          <p:cNvPr id="5662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73AA0BAA-34A1-40F1-9094-DF94ED45A05A}" type="slidenum">
              <a:rPr lang="en-US" altLang="en-US" sz="1200">
                <a:solidFill>
                  <a:srgbClr val="898989"/>
                </a:solidFill>
              </a:rPr>
              <a:pPr>
                <a:spcBef>
                  <a:spcPct val="0"/>
                </a:spcBef>
                <a:buFontTx/>
                <a:buNone/>
              </a:pPr>
              <a:t>62</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6232711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ChangeArrowheads="1"/>
          </p:cNvSpPr>
          <p:nvPr/>
        </p:nvSpPr>
        <p:spPr bwMode="auto">
          <a:xfrm>
            <a:off x="828675" y="828675"/>
            <a:ext cx="7488238"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ourier Final Draft" pitchFamily="49" charset="0"/>
              </a:rPr>
              <a:t>		VICE-PRESIDENT</a:t>
            </a:r>
          </a:p>
          <a:p>
            <a:pPr eaLnBrk="1" hangingPunct="1">
              <a:spcBef>
                <a:spcPct val="0"/>
              </a:spcBef>
              <a:buFontTx/>
              <a:buNone/>
            </a:pPr>
            <a:r>
              <a:rPr lang="en-US" altLang="en-US" sz="2800" dirty="0">
                <a:latin typeface="Courier Final Draft" pitchFamily="49" charset="0"/>
              </a:rPr>
              <a:t>In these times, these truly difficult times, how do we keep basic, fundamental, curiosity-driven research alive?</a:t>
            </a:r>
          </a:p>
          <a:p>
            <a:pPr eaLnBrk="1" hangingPunct="1">
              <a:spcBef>
                <a:spcPct val="0"/>
              </a:spcBef>
              <a:buFontTx/>
              <a:buNone/>
            </a:pPr>
            <a:r>
              <a:rPr lang="en-US" altLang="en-US" sz="2800" dirty="0">
                <a:latin typeface="Courier Final Draft" pitchFamily="49" charset="0"/>
              </a:rPr>
              <a:t> </a:t>
            </a:r>
          </a:p>
          <a:p>
            <a:pPr eaLnBrk="1" hangingPunct="1">
              <a:spcBef>
                <a:spcPct val="0"/>
              </a:spcBef>
              <a:buFontTx/>
              <a:buNone/>
            </a:pPr>
            <a:r>
              <a:rPr lang="en-US" altLang="en-US" sz="2800" dirty="0">
                <a:latin typeface="Courier Final Draft" pitchFamily="49" charset="0"/>
              </a:rPr>
              <a:t>			</a:t>
            </a:r>
            <a:endParaRPr lang="en-US" altLang="en-US" sz="2800" dirty="0">
              <a:solidFill>
                <a:srgbClr val="FF0000"/>
              </a:solidFill>
              <a:latin typeface="Courier Final Draft" pitchFamily="49" charset="0"/>
            </a:endParaRPr>
          </a:p>
        </p:txBody>
      </p:sp>
      <p:sp>
        <p:nvSpPr>
          <p:cNvPr id="5683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7F7B1525-3D9B-4739-8B3E-7DB38C75EF60}" type="slidenum">
              <a:rPr lang="en-US" altLang="en-US" sz="1200">
                <a:solidFill>
                  <a:srgbClr val="898989"/>
                </a:solidFill>
              </a:rPr>
              <a:pPr>
                <a:spcBef>
                  <a:spcPct val="0"/>
                </a:spcBef>
                <a:buFontTx/>
                <a:buNone/>
              </a:pPr>
              <a:t>63</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10236917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ChangeArrowheads="1"/>
          </p:cNvSpPr>
          <p:nvPr/>
        </p:nvSpPr>
        <p:spPr bwMode="auto">
          <a:xfrm>
            <a:off x="828675" y="828675"/>
            <a:ext cx="748823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ourier Final Draft" pitchFamily="49" charset="0"/>
              </a:rPr>
              <a:t>		VICE-PRESIDENT</a:t>
            </a:r>
          </a:p>
          <a:p>
            <a:pPr eaLnBrk="1" hangingPunct="1">
              <a:spcBef>
                <a:spcPct val="0"/>
              </a:spcBef>
              <a:buFontTx/>
              <a:buNone/>
            </a:pPr>
            <a:r>
              <a:rPr lang="en-US" altLang="en-US" sz="2800" dirty="0">
                <a:latin typeface="Courier Final Draft" pitchFamily="49" charset="0"/>
              </a:rPr>
              <a:t>In these times, these truly difficult times, how do we keep basic, fundamental, curiosity-driven research alive?</a:t>
            </a:r>
          </a:p>
          <a:p>
            <a:pPr eaLnBrk="1" hangingPunct="1">
              <a:spcBef>
                <a:spcPct val="0"/>
              </a:spcBef>
              <a:buFontTx/>
              <a:buNone/>
            </a:pPr>
            <a:r>
              <a:rPr lang="en-US" altLang="en-US" sz="2800" dirty="0">
                <a:latin typeface="Courier Final Draft" pitchFamily="49" charset="0"/>
              </a:rPr>
              <a:t> </a:t>
            </a:r>
          </a:p>
          <a:p>
            <a:pPr eaLnBrk="1" hangingPunct="1">
              <a:spcBef>
                <a:spcPct val="0"/>
              </a:spcBef>
              <a:buFontTx/>
              <a:buNone/>
            </a:pPr>
            <a:r>
              <a:rPr lang="en-US" altLang="en-US" sz="2800" dirty="0">
                <a:solidFill>
                  <a:srgbClr val="FF0000"/>
                </a:solidFill>
                <a:latin typeface="Courier Final Draft" pitchFamily="49" charset="0"/>
              </a:rPr>
              <a:t>		VICE-PRESIDENT</a:t>
            </a:r>
          </a:p>
          <a:p>
            <a:pPr eaLnBrk="1" hangingPunct="1">
              <a:spcBef>
                <a:spcPct val="0"/>
              </a:spcBef>
              <a:buFontTx/>
              <a:buNone/>
            </a:pPr>
            <a:r>
              <a:rPr lang="en-US" altLang="en-US" sz="2800" dirty="0">
                <a:solidFill>
                  <a:srgbClr val="FF0000"/>
                </a:solidFill>
                <a:latin typeface="Courier Final Draft" pitchFamily="49" charset="0"/>
              </a:rPr>
              <a:t>Hey guys, I’m articulate too. And better at buzz words. I hope I’m not 	too obvious, but one of these fine days I’ll land that guy’s job. Just watch me.</a:t>
            </a:r>
          </a:p>
        </p:txBody>
      </p:sp>
      <p:sp>
        <p:nvSpPr>
          <p:cNvPr id="5703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934CB7FC-ADDC-43D9-A483-F18D3B57846C}" type="slidenum">
              <a:rPr lang="en-US" altLang="en-US" sz="1200">
                <a:solidFill>
                  <a:srgbClr val="898989"/>
                </a:solidFill>
              </a:rPr>
              <a:pPr>
                <a:spcBef>
                  <a:spcPct val="0"/>
                </a:spcBef>
                <a:buFontTx/>
                <a:buNone/>
              </a:pPr>
              <a:t>64</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19905194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ChangeArrowheads="1"/>
          </p:cNvSpPr>
          <p:nvPr/>
        </p:nvSpPr>
        <p:spPr bwMode="auto">
          <a:xfrm>
            <a:off x="828675" y="828675"/>
            <a:ext cx="7488238"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ourier Final Draft" pitchFamily="49" charset="0"/>
              </a:rPr>
              <a:t>		FACULTY MEMBER</a:t>
            </a:r>
          </a:p>
          <a:p>
            <a:pPr eaLnBrk="1" hangingPunct="1">
              <a:spcBef>
                <a:spcPct val="0"/>
              </a:spcBef>
              <a:buFontTx/>
              <a:buNone/>
            </a:pPr>
            <a:r>
              <a:rPr lang="en-US" altLang="en-US" sz="2800" dirty="0">
                <a:latin typeface="Courier Final Draft" pitchFamily="49" charset="0"/>
              </a:rPr>
              <a:t>		(standing up)</a:t>
            </a:r>
          </a:p>
          <a:p>
            <a:pPr eaLnBrk="1" hangingPunct="1">
              <a:spcBef>
                <a:spcPct val="0"/>
              </a:spcBef>
              <a:buFontTx/>
              <a:buNone/>
            </a:pPr>
            <a:r>
              <a:rPr lang="en-US" altLang="en-US" sz="2800" dirty="0">
                <a:latin typeface="Courier Final Draft" pitchFamily="49" charset="0"/>
              </a:rPr>
              <a:t>I spent my sabbatical year at Stanford... Now, at Stanford...</a:t>
            </a:r>
          </a:p>
          <a:p>
            <a:pPr eaLnBrk="1" hangingPunct="1">
              <a:spcBef>
                <a:spcPct val="0"/>
              </a:spcBef>
              <a:buFontTx/>
              <a:buNone/>
            </a:pPr>
            <a:endParaRPr lang="en-US" altLang="en-US" sz="2800" dirty="0">
              <a:latin typeface="Courier Final Draft" pitchFamily="49" charset="0"/>
            </a:endParaRPr>
          </a:p>
        </p:txBody>
      </p:sp>
      <p:sp>
        <p:nvSpPr>
          <p:cNvPr id="5724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5027BB10-2407-4D07-9222-2FF1A4DF8BEF}" type="slidenum">
              <a:rPr lang="en-US" altLang="en-US" sz="1200">
                <a:solidFill>
                  <a:srgbClr val="898989"/>
                </a:solidFill>
              </a:rPr>
              <a:pPr>
                <a:spcBef>
                  <a:spcPct val="0"/>
                </a:spcBef>
                <a:buFontTx/>
                <a:buNone/>
              </a:pPr>
              <a:t>65</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15516926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ChangeArrowheads="1"/>
          </p:cNvSpPr>
          <p:nvPr/>
        </p:nvSpPr>
        <p:spPr bwMode="auto">
          <a:xfrm>
            <a:off x="828675" y="828675"/>
            <a:ext cx="7488238"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ourier Final Draft" pitchFamily="49" charset="0"/>
              </a:rPr>
              <a:t>		FACULTY MEMBER</a:t>
            </a:r>
          </a:p>
          <a:p>
            <a:pPr eaLnBrk="1" hangingPunct="1">
              <a:spcBef>
                <a:spcPct val="0"/>
              </a:spcBef>
              <a:buFontTx/>
              <a:buNone/>
            </a:pPr>
            <a:r>
              <a:rPr lang="en-US" altLang="en-US" sz="2800" dirty="0">
                <a:latin typeface="Courier Final Draft" pitchFamily="49" charset="0"/>
              </a:rPr>
              <a:t>		(standing up)</a:t>
            </a:r>
          </a:p>
          <a:p>
            <a:pPr eaLnBrk="1" hangingPunct="1">
              <a:spcBef>
                <a:spcPct val="0"/>
              </a:spcBef>
              <a:buFontTx/>
              <a:buNone/>
            </a:pPr>
            <a:r>
              <a:rPr lang="en-US" altLang="en-US" sz="2800" dirty="0">
                <a:latin typeface="Courier Final Draft" pitchFamily="49" charset="0"/>
              </a:rPr>
              <a:t>I spent my sabbatical year at Stanford... Now, at Stanford...</a:t>
            </a:r>
          </a:p>
          <a:p>
            <a:pPr eaLnBrk="1" hangingPunct="1">
              <a:spcBef>
                <a:spcPct val="0"/>
              </a:spcBef>
              <a:buFontTx/>
              <a:buNone/>
            </a:pPr>
            <a:endParaRPr lang="en-US" altLang="en-US" sz="2800" dirty="0">
              <a:latin typeface="Courier Final Draft" pitchFamily="49" charset="0"/>
            </a:endParaRPr>
          </a:p>
          <a:p>
            <a:pPr eaLnBrk="1" hangingPunct="1">
              <a:spcBef>
                <a:spcPct val="0"/>
              </a:spcBef>
              <a:buFontTx/>
              <a:buNone/>
            </a:pPr>
            <a:r>
              <a:rPr lang="en-US" altLang="en-US" sz="2800" dirty="0">
                <a:latin typeface="Courier Final Draft" pitchFamily="49" charset="0"/>
              </a:rPr>
              <a:t>		</a:t>
            </a:r>
            <a:r>
              <a:rPr lang="en-US" altLang="en-US" sz="2800" dirty="0">
                <a:solidFill>
                  <a:srgbClr val="FF0000"/>
                </a:solidFill>
                <a:latin typeface="Courier Final Draft" pitchFamily="49" charset="0"/>
              </a:rPr>
              <a:t>FACULTY MEMBER</a:t>
            </a:r>
          </a:p>
          <a:p>
            <a:pPr eaLnBrk="1" hangingPunct="1">
              <a:spcBef>
                <a:spcPct val="0"/>
              </a:spcBef>
              <a:buFontTx/>
              <a:buNone/>
            </a:pPr>
            <a:r>
              <a:rPr lang="en-US" altLang="en-US" sz="2800" dirty="0">
                <a:solidFill>
                  <a:srgbClr val="FF0000"/>
                </a:solidFill>
                <a:latin typeface="Courier Final Draft" pitchFamily="49" charset="0"/>
              </a:rPr>
              <a:t>Hey, it’s my turn now. I’m one of those special people who does leading edge research. Let me tell you a bit about myself.</a:t>
            </a:r>
          </a:p>
        </p:txBody>
      </p:sp>
      <p:sp>
        <p:nvSpPr>
          <p:cNvPr id="5744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43C730CD-5607-4F45-A4BF-B69129331FF5}" type="slidenum">
              <a:rPr lang="en-US" altLang="en-US" sz="1200">
                <a:solidFill>
                  <a:srgbClr val="898989"/>
                </a:solidFill>
              </a:rPr>
              <a:pPr>
                <a:spcBef>
                  <a:spcPct val="0"/>
                </a:spcBef>
                <a:buFontTx/>
                <a:buNone/>
              </a:pPr>
              <a:t>66</a:t>
            </a:fld>
            <a:endParaRPr lang="en-US" altLang="en-US" sz="1200">
              <a:solidFill>
                <a:srgbClr val="898989"/>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35408512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itle 1"/>
          <p:cNvSpPr>
            <a:spLocks noGrp="1"/>
          </p:cNvSpPr>
          <p:nvPr>
            <p:ph type="ctrTitle"/>
          </p:nvPr>
        </p:nvSpPr>
        <p:spPr/>
        <p:txBody>
          <a:bodyPr>
            <a:normAutofit/>
          </a:bodyPr>
          <a:lstStyle/>
          <a:p>
            <a:r>
              <a:rPr lang="en-US" altLang="en-US" b="1" dirty="0" smtClean="0">
                <a:latin typeface="Arial" panose="020B0604020202020204" pitchFamily="34" charset="0"/>
                <a:cs typeface="Arial" panose="020B0604020202020204" pitchFamily="34" charset="0"/>
              </a:rPr>
              <a:t>THE ELEVATOR</a:t>
            </a:r>
            <a:br>
              <a:rPr lang="en-US" altLang="en-US" b="1" dirty="0" smtClean="0">
                <a:latin typeface="Arial" panose="020B0604020202020204" pitchFamily="34" charset="0"/>
                <a:cs typeface="Arial" panose="020B0604020202020204" pitchFamily="34" charset="0"/>
              </a:rPr>
            </a:br>
            <a:r>
              <a:rPr lang="en-US" altLang="en-US" b="1" dirty="0" smtClean="0">
                <a:latin typeface="Arial" panose="020B0604020202020204" pitchFamily="34" charset="0"/>
                <a:cs typeface="Arial" panose="020B0604020202020204" pitchFamily="34" charset="0"/>
              </a:rPr>
              <a:t>PITCH</a:t>
            </a:r>
          </a:p>
        </p:txBody>
      </p:sp>
      <p:sp>
        <p:nvSpPr>
          <p:cNvPr id="3"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9835654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457200" y="512064"/>
            <a:ext cx="7931224"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pPr eaLnBrk="1" hangingPunct="1"/>
            <a:r>
              <a:rPr lang="en-US" altLang="en-US" sz="2400" b="1" dirty="0">
                <a:solidFill>
                  <a:prstClr val="black"/>
                </a:solidFill>
                <a:latin typeface="Arial" panose="020B0604020202020204" pitchFamily="34" charset="0"/>
              </a:rPr>
              <a:t>Always Be Prepared With An “Elevator Pitch”</a:t>
            </a:r>
          </a:p>
          <a:p>
            <a:pPr eaLnBrk="1" hangingPunct="1"/>
            <a:endParaRPr lang="en-US" altLang="en-US" sz="2400" b="1" dirty="0">
              <a:solidFill>
                <a:prstClr val="black"/>
              </a:solidFill>
              <a:latin typeface="Arial" panose="020B0604020202020204" pitchFamily="34" charset="0"/>
            </a:endParaRPr>
          </a:p>
          <a:p>
            <a:pPr eaLnBrk="1" hangingPunct="1"/>
            <a:r>
              <a:rPr lang="en-US" altLang="en-US" sz="2400" dirty="0">
                <a:solidFill>
                  <a:prstClr val="black"/>
                </a:solidFill>
                <a:latin typeface="Arial" panose="020B0604020202020204" pitchFamily="34" charset="0"/>
              </a:rPr>
              <a:t>Harvard Business School HBS </a:t>
            </a:r>
            <a:r>
              <a:rPr lang="en-US" altLang="en-US" sz="2400" dirty="0">
                <a:solidFill>
                  <a:prstClr val="black"/>
                </a:solidFill>
                <a:latin typeface="Arial" panose="020B0604020202020204" pitchFamily="34" charset="0"/>
                <a:hlinkClick r:id="rId3"/>
              </a:rPr>
              <a:t>Elevator Pitch Builder</a:t>
            </a:r>
            <a:endParaRPr lang="en-US" altLang="en-US" sz="2400" dirty="0">
              <a:solidFill>
                <a:prstClr val="black"/>
              </a:solidFill>
              <a:latin typeface="Arial" panose="020B0604020202020204" pitchFamily="34" charset="0"/>
            </a:endParaRPr>
          </a:p>
          <a:p>
            <a:pPr eaLnBrk="1" hangingPunct="1"/>
            <a:endParaRPr lang="en-US" altLang="en-US" sz="2400" dirty="0">
              <a:solidFill>
                <a:prstClr val="black"/>
              </a:solidFill>
              <a:latin typeface="Arial" panose="020B0604020202020204" pitchFamily="34" charset="0"/>
            </a:endParaRPr>
          </a:p>
          <a:p>
            <a:pPr eaLnBrk="1" hangingPunct="1"/>
            <a:r>
              <a:rPr lang="en-US" altLang="en-US" sz="2400" dirty="0">
                <a:solidFill>
                  <a:prstClr val="black"/>
                </a:solidFill>
                <a:latin typeface="Arial" panose="020B0604020202020204" pitchFamily="34" charset="0"/>
              </a:rPr>
              <a:t>You have </a:t>
            </a:r>
            <a:r>
              <a:rPr lang="en-US" altLang="en-US" sz="2400" dirty="0" smtClean="0">
                <a:solidFill>
                  <a:prstClr val="black"/>
                </a:solidFill>
                <a:latin typeface="Arial" panose="020B0604020202020204" pitchFamily="34" charset="0"/>
              </a:rPr>
              <a:t>30 seconds (one minute?) </a:t>
            </a:r>
            <a:r>
              <a:rPr lang="en-US" altLang="en-US" sz="2400" dirty="0">
                <a:solidFill>
                  <a:prstClr val="black"/>
                </a:solidFill>
                <a:latin typeface="Arial" panose="020B0604020202020204" pitchFamily="34" charset="0"/>
              </a:rPr>
              <a:t>to say it all.</a:t>
            </a:r>
          </a:p>
          <a:p>
            <a:pPr eaLnBrk="1" hangingPunct="1"/>
            <a:endParaRPr lang="en-US" altLang="en-US" sz="2400" dirty="0">
              <a:solidFill>
                <a:prstClr val="black"/>
              </a:solidFill>
              <a:latin typeface="Arial" panose="020B0604020202020204" pitchFamily="34" charset="0"/>
              <a:hlinkClick r:id="rId4"/>
            </a:endParaRPr>
          </a:p>
          <a:p>
            <a:pPr eaLnBrk="1" hangingPunct="1"/>
            <a:r>
              <a:rPr lang="en-US" altLang="en-US" sz="2400" b="1" dirty="0" smtClean="0">
                <a:latin typeface="Arial" panose="020B0604020202020204" pitchFamily="34" charset="0"/>
              </a:rPr>
              <a:t>WHO? </a:t>
            </a:r>
            <a:r>
              <a:rPr lang="en-US" altLang="en-US" sz="2400" dirty="0" smtClean="0">
                <a:latin typeface="Arial" panose="020B0604020202020204" pitchFamily="34" charset="0"/>
              </a:rPr>
              <a:t>Describe </a:t>
            </a:r>
            <a:r>
              <a:rPr lang="en-US" altLang="en-US" sz="2400" dirty="0">
                <a:latin typeface="Arial" panose="020B0604020202020204" pitchFamily="34" charset="0"/>
              </a:rPr>
              <a:t>who you are. Keep it short</a:t>
            </a:r>
            <a:r>
              <a:rPr lang="en-US" altLang="en-US" sz="2400" dirty="0" smtClean="0">
                <a:latin typeface="Arial" panose="020B0604020202020204" pitchFamily="34" charset="0"/>
              </a:rPr>
              <a:t>.</a:t>
            </a:r>
            <a:endParaRPr lang="en-US" altLang="en-US" sz="2400" dirty="0">
              <a:latin typeface="Arial" panose="020B0604020202020204" pitchFamily="34" charset="0"/>
            </a:endParaRPr>
          </a:p>
          <a:p>
            <a:pPr eaLnBrk="1" hangingPunct="1"/>
            <a:endParaRPr lang="en-US" altLang="en-US" sz="2400" dirty="0">
              <a:latin typeface="Arial" panose="020B0604020202020204" pitchFamily="34" charset="0"/>
            </a:endParaRPr>
          </a:p>
          <a:p>
            <a:pPr eaLnBrk="1" hangingPunct="1"/>
            <a:r>
              <a:rPr lang="en-US" altLang="en-US" sz="2400" b="1" dirty="0" smtClean="0">
                <a:latin typeface="Arial" panose="020B0604020202020204" pitchFamily="34" charset="0"/>
              </a:rPr>
              <a:t>WHY?</a:t>
            </a:r>
            <a:r>
              <a:rPr lang="en-US" altLang="en-US" sz="2400" dirty="0" smtClean="0">
                <a:latin typeface="Arial" panose="020B0604020202020204" pitchFamily="34" charset="0"/>
              </a:rPr>
              <a:t> Why should your target listen?</a:t>
            </a:r>
            <a:endParaRPr lang="en-US" altLang="en-US" sz="2400" dirty="0">
              <a:latin typeface="Arial" panose="020B0604020202020204" pitchFamily="34" charset="0"/>
            </a:endParaRPr>
          </a:p>
          <a:p>
            <a:pPr eaLnBrk="1" hangingPunct="1"/>
            <a:endParaRPr lang="en-US" altLang="en-US" sz="2400" b="1" dirty="0" smtClean="0">
              <a:latin typeface="Arial" panose="020B0604020202020204" pitchFamily="34" charset="0"/>
            </a:endParaRPr>
          </a:p>
          <a:p>
            <a:pPr eaLnBrk="1" hangingPunct="1"/>
            <a:r>
              <a:rPr lang="en-US" altLang="en-US" sz="2400" b="1" dirty="0" smtClean="0">
                <a:latin typeface="Arial" panose="020B0604020202020204" pitchFamily="34" charset="0"/>
              </a:rPr>
              <a:t>SELLING POINT?</a:t>
            </a:r>
            <a:r>
              <a:rPr lang="en-US" altLang="en-US" sz="2400" dirty="0" smtClean="0">
                <a:latin typeface="Arial" panose="020B0604020202020204" pitchFamily="34" charset="0"/>
              </a:rPr>
              <a:t> What sets you apart?</a:t>
            </a:r>
            <a:endParaRPr lang="en-US" altLang="en-US" sz="2400" dirty="0">
              <a:latin typeface="Arial" panose="020B0604020202020204" pitchFamily="34" charset="0"/>
            </a:endParaRPr>
          </a:p>
          <a:p>
            <a:pPr eaLnBrk="1" hangingPunct="1"/>
            <a:endParaRPr lang="en-US" altLang="en-US" sz="2400" b="1" dirty="0" smtClean="0">
              <a:latin typeface="Arial" panose="020B0604020202020204" pitchFamily="34" charset="0"/>
            </a:endParaRPr>
          </a:p>
          <a:p>
            <a:pPr eaLnBrk="1" hangingPunct="1"/>
            <a:r>
              <a:rPr lang="en-US" altLang="en-US" sz="2400" b="1" dirty="0" smtClean="0">
                <a:latin typeface="Arial" panose="020B0604020202020204" pitchFamily="34" charset="0"/>
              </a:rPr>
              <a:t>THE ASK? </a:t>
            </a:r>
            <a:r>
              <a:rPr lang="en-US" altLang="en-US" sz="2400" dirty="0" smtClean="0">
                <a:latin typeface="Arial" panose="020B0604020202020204" pitchFamily="34" charset="0"/>
              </a:rPr>
              <a:t>What do you want to leave your target with?</a:t>
            </a:r>
            <a:endParaRPr lang="en-US" altLang="en-US" sz="2400" dirty="0">
              <a:latin typeface="Arial" panose="020B0604020202020204" pitchFamily="34" charset="0"/>
            </a:endParaRPr>
          </a:p>
        </p:txBody>
      </p:sp>
      <p:sp>
        <p:nvSpPr>
          <p:cNvPr id="4" name="Slide Number Placeholder 3"/>
          <p:cNvSpPr>
            <a:spLocks noGrp="1"/>
          </p:cNvSpPr>
          <p:nvPr>
            <p:ph type="sldNum" sz="quarter" idx="12"/>
          </p:nvPr>
        </p:nvSpPr>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pPr eaLnBrk="1" hangingPunct="1"/>
            <a:fld id="{AE2FC4FA-1188-458D-9A98-D962194186B5}" type="slidenum">
              <a:rPr lang="en-US" altLang="en-US" sz="1200">
                <a:solidFill>
                  <a:srgbClr val="898989"/>
                </a:solidFill>
                <a:latin typeface="Arial" panose="020B0604020202020204" pitchFamily="34" charset="0"/>
              </a:rPr>
              <a:pPr eaLnBrk="1" hangingPunct="1"/>
              <a:t>68</a:t>
            </a:fld>
            <a:endParaRPr lang="en-US" altLang="en-US" sz="1200">
              <a:solidFill>
                <a:srgbClr val="898989"/>
              </a:solidFill>
              <a:latin typeface="Arial" panose="020B0604020202020204" pitchFamily="34" charset="0"/>
            </a:endParaRPr>
          </a:p>
        </p:txBody>
      </p:sp>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a:t>
            </a:r>
          </a:p>
        </p:txBody>
      </p:sp>
    </p:spTree>
    <p:extLst>
      <p:ext uri="{BB962C8B-B14F-4D97-AF65-F5344CB8AC3E}">
        <p14:creationId xmlns:p14="http://schemas.microsoft.com/office/powerpoint/2010/main" val="17434588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457834" y="508635"/>
            <a:ext cx="8218621" cy="6278642"/>
          </a:xfrm>
          <a:prstGeom prst="rect">
            <a:avLst/>
          </a:prstGeom>
          <a:noFill/>
          <a:ln w="9525">
            <a:noFill/>
            <a:miter lim="800000"/>
            <a:headEnd/>
            <a:tailEnd/>
          </a:ln>
        </p:spPr>
        <p:txBody>
          <a:bodyPr wrap="square" lIns="0" tIns="0" rIns="0" bIns="0">
            <a:spAutoFit/>
          </a:bodyPr>
          <a:lstStyle/>
          <a:p>
            <a:r>
              <a:rPr lang="en-US" sz="2400" b="1" dirty="0">
                <a:solidFill>
                  <a:prstClr val="black"/>
                </a:solidFill>
                <a:latin typeface="Arial" charset="0"/>
              </a:rPr>
              <a:t>John Bandler Corners “Mogul” Rupert </a:t>
            </a:r>
            <a:r>
              <a:rPr lang="en-US" sz="2400" b="1" dirty="0" smtClean="0">
                <a:solidFill>
                  <a:prstClr val="black"/>
                </a:solidFill>
                <a:latin typeface="Arial" charset="0"/>
              </a:rPr>
              <a:t>Murdoch</a:t>
            </a:r>
          </a:p>
          <a:p>
            <a:r>
              <a:rPr lang="en-US" sz="2400" dirty="0" smtClean="0">
                <a:solidFill>
                  <a:prstClr val="black"/>
                </a:solidFill>
                <a:latin typeface="Arial" charset="0"/>
              </a:rPr>
              <a:t>(News Corporation, 21st Century Fox, Fox News) </a:t>
            </a:r>
            <a:endParaRPr lang="en-US" sz="2400" dirty="0">
              <a:solidFill>
                <a:prstClr val="black"/>
              </a:solidFill>
              <a:latin typeface="Arial" charset="0"/>
            </a:endParaRPr>
          </a:p>
          <a:p>
            <a:endParaRPr lang="en-US" sz="2400" dirty="0">
              <a:solidFill>
                <a:prstClr val="black"/>
              </a:solidFill>
              <a:latin typeface="Courier Final Draft" pitchFamily="49" charset="0"/>
            </a:endParaRPr>
          </a:p>
          <a:p>
            <a:r>
              <a:rPr lang="en-US" sz="2400" dirty="0">
                <a:solidFill>
                  <a:prstClr val="black"/>
                </a:solidFill>
                <a:latin typeface="Courier Final Draft" pitchFamily="49" charset="0"/>
              </a:rPr>
              <a:t>			JOHN BANDLER</a:t>
            </a:r>
          </a:p>
          <a:p>
            <a:r>
              <a:rPr lang="en-US" sz="2400" dirty="0" smtClean="0">
                <a:solidFill>
                  <a:prstClr val="black"/>
                </a:solidFill>
                <a:latin typeface="Courier Final Draft" pitchFamily="49" charset="0"/>
              </a:rPr>
              <a:t>Mister </a:t>
            </a:r>
            <a:r>
              <a:rPr lang="en-US" sz="2400" dirty="0">
                <a:solidFill>
                  <a:prstClr val="black"/>
                </a:solidFill>
                <a:latin typeface="Courier Final Draft" pitchFamily="49" charset="0"/>
              </a:rPr>
              <a:t>Murdoch. </a:t>
            </a:r>
            <a:r>
              <a:rPr lang="en-US" sz="2400" dirty="0" smtClean="0">
                <a:solidFill>
                  <a:prstClr val="black"/>
                </a:solidFill>
                <a:latin typeface="Courier Final Draft" pitchFamily="49" charset="0"/>
              </a:rPr>
              <a:t>Hello. I’m </a:t>
            </a:r>
            <a:r>
              <a:rPr lang="en-US" sz="2400" dirty="0">
                <a:solidFill>
                  <a:prstClr val="black"/>
                </a:solidFill>
                <a:latin typeface="Courier Final Draft" pitchFamily="49" charset="0"/>
              </a:rPr>
              <a:t>John Bandler, </a:t>
            </a:r>
            <a:r>
              <a:rPr lang="en-US" sz="2400" dirty="0" smtClean="0">
                <a:solidFill>
                  <a:prstClr val="black"/>
                </a:solidFill>
                <a:latin typeface="Courier Final Draft" pitchFamily="49" charset="0"/>
              </a:rPr>
              <a:t>and I’m an ethics engineer.</a:t>
            </a:r>
          </a:p>
          <a:p>
            <a:r>
              <a:rPr lang="en-US" sz="2400" dirty="0" smtClean="0">
                <a:solidFill>
                  <a:prstClr val="black"/>
                </a:solidFill>
                <a:latin typeface="Courier Final Draft" pitchFamily="49" charset="0"/>
              </a:rPr>
              <a:t>       (pause)</a:t>
            </a:r>
          </a:p>
          <a:p>
            <a:r>
              <a:rPr lang="en-US" sz="2400" dirty="0" smtClean="0">
                <a:solidFill>
                  <a:prstClr val="black"/>
                </a:solidFill>
                <a:latin typeface="Courier Final Draft" pitchFamily="49" charset="0"/>
              </a:rPr>
              <a:t>Right. I </a:t>
            </a:r>
            <a:r>
              <a:rPr lang="en-US" sz="2400" dirty="0">
                <a:solidFill>
                  <a:prstClr val="black"/>
                </a:solidFill>
                <a:latin typeface="Courier Final Draft" pitchFamily="49" charset="0"/>
              </a:rPr>
              <a:t>can save your empire from collapse</a:t>
            </a:r>
            <a:r>
              <a:rPr lang="en-US" sz="2400" dirty="0" smtClean="0">
                <a:solidFill>
                  <a:prstClr val="black"/>
                </a:solidFill>
                <a:latin typeface="Courier Final Draft" pitchFamily="49" charset="0"/>
              </a:rPr>
              <a:t>.</a:t>
            </a:r>
          </a:p>
          <a:p>
            <a:r>
              <a:rPr lang="en-US" sz="2400" dirty="0" smtClean="0">
                <a:solidFill>
                  <a:prstClr val="black"/>
                </a:solidFill>
                <a:latin typeface="Courier Final Draft" pitchFamily="49" charset="0"/>
              </a:rPr>
              <a:t>	  (hands Murdoch a business card) </a:t>
            </a:r>
          </a:p>
          <a:p>
            <a:r>
              <a:rPr lang="en-US" sz="2400" dirty="0" smtClean="0">
                <a:solidFill>
                  <a:prstClr val="black"/>
                </a:solidFill>
                <a:latin typeface="Courier Final Draft" pitchFamily="49" charset="0"/>
              </a:rPr>
              <a:t>Phone-hacking, sir, and sex scandals are old hat. Strictly for low-life losers. I can offer a “Privacy-Invader” cyber-protocol. Turn-key, tabloid cheap</a:t>
            </a:r>
            <a:r>
              <a:rPr lang="en-US" sz="2400" dirty="0">
                <a:solidFill>
                  <a:prstClr val="black"/>
                </a:solidFill>
                <a:latin typeface="Courier Final Draft" pitchFamily="49" charset="0"/>
              </a:rPr>
              <a:t>,</a:t>
            </a:r>
            <a:r>
              <a:rPr lang="en-US" sz="2400" dirty="0" smtClean="0">
                <a:solidFill>
                  <a:prstClr val="black"/>
                </a:solidFill>
                <a:latin typeface="Courier Final Draft" pitchFamily="49" charset="0"/>
              </a:rPr>
              <a:t> fully ethics-proof.</a:t>
            </a:r>
          </a:p>
          <a:p>
            <a:r>
              <a:rPr lang="en-US" sz="2400" dirty="0" smtClean="0">
                <a:solidFill>
                  <a:prstClr val="black"/>
                </a:solidFill>
                <a:latin typeface="Courier Final Draft" pitchFamily="49" charset="0"/>
              </a:rPr>
              <a:t>       (pause)</a:t>
            </a:r>
          </a:p>
          <a:p>
            <a:r>
              <a:rPr lang="en-US" altLang="en-US" sz="2400" dirty="0">
                <a:solidFill>
                  <a:prstClr val="black"/>
                </a:solidFill>
                <a:latin typeface="Courier Final Draft" pitchFamily="49" charset="0"/>
              </a:rPr>
              <a:t>Might </a:t>
            </a:r>
            <a:r>
              <a:rPr lang="en-US" altLang="en-US" sz="2400" dirty="0" smtClean="0">
                <a:solidFill>
                  <a:prstClr val="black"/>
                </a:solidFill>
                <a:latin typeface="Courier Final Draft" pitchFamily="49" charset="0"/>
              </a:rPr>
              <a:t>I--? “</a:t>
            </a:r>
            <a:r>
              <a:rPr lang="en-US" altLang="en-US" sz="2400" dirty="0">
                <a:solidFill>
                  <a:prstClr val="black"/>
                </a:solidFill>
                <a:latin typeface="Courier Final Draft" pitchFamily="49" charset="0"/>
              </a:rPr>
              <a:t>hack” into a few more seconds of your </a:t>
            </a:r>
            <a:r>
              <a:rPr lang="en-US" altLang="en-US" sz="2400" dirty="0" smtClean="0">
                <a:solidFill>
                  <a:prstClr val="black"/>
                </a:solidFill>
                <a:latin typeface="Courier Final Draft" pitchFamily="49" charset="0"/>
              </a:rPr>
              <a:t>time, sir?</a:t>
            </a:r>
            <a:endParaRPr lang="en-US" altLang="en-US" sz="2400" dirty="0">
              <a:solidFill>
                <a:prstClr val="black"/>
              </a:solidFill>
              <a:latin typeface="Arial" panose="020B0604020202020204" pitchFamily="34" charset="0"/>
            </a:endParaRPr>
          </a:p>
          <a:p>
            <a:endParaRPr lang="en-US" sz="2400" dirty="0">
              <a:solidFill>
                <a:prstClr val="black"/>
              </a:solidFill>
              <a:latin typeface="Arial" charset="0"/>
            </a:endParaRPr>
          </a:p>
        </p:txBody>
      </p:sp>
      <p:sp>
        <p:nvSpPr>
          <p:cNvPr id="5" name="Slide Number Placeholder 4"/>
          <p:cNvSpPr>
            <a:spLocks noGrp="1"/>
          </p:cNvSpPr>
          <p:nvPr>
            <p:ph type="sldNum" sz="quarter" idx="12"/>
          </p:nvPr>
        </p:nvSpPr>
        <p:spPr/>
        <p:txBody>
          <a:bodyPr/>
          <a:lstStyle/>
          <a:p>
            <a:fld id="{8A32843C-64A1-4427-AC55-3C64559E3CAA}" type="slidenum">
              <a:rPr lang="en-US" smtClean="0">
                <a:solidFill>
                  <a:prstClr val="black">
                    <a:tint val="75000"/>
                  </a:prstClr>
                </a:solidFill>
              </a:rPr>
              <a:pPr/>
              <a:t>69</a:t>
            </a:fld>
            <a:endParaRPr lang="en-US">
              <a:solidFill>
                <a:prstClr val="black">
                  <a:tint val="75000"/>
                </a:prstClr>
              </a:solidFill>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2012, 2013, 2017</a:t>
            </a:r>
          </a:p>
        </p:txBody>
      </p:sp>
    </p:spTree>
    <p:extLst>
      <p:ext uri="{BB962C8B-B14F-4D97-AF65-F5344CB8AC3E}">
        <p14:creationId xmlns:p14="http://schemas.microsoft.com/office/powerpoint/2010/main" val="1433878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black"/>
                </a:solidFill>
                <a:latin typeface="Arial" charset="0"/>
              </a:rPr>
              <a:t>Wikipedia Pages</a:t>
            </a:r>
          </a:p>
          <a:p>
            <a:pPr>
              <a:spcBef>
                <a:spcPct val="0"/>
              </a:spcBef>
              <a:buFontTx/>
              <a:buNone/>
            </a:pPr>
            <a:endParaRPr lang="en-US" altLang="en-US" sz="2400" b="1" dirty="0" smtClean="0">
              <a:solidFill>
                <a:prstClr val="black"/>
              </a:solidFill>
              <a:latin typeface="Arial" charset="0"/>
            </a:endParaRPr>
          </a:p>
          <a:p>
            <a:pPr>
              <a:spcBef>
                <a:spcPct val="0"/>
              </a:spcBef>
              <a:buFontTx/>
              <a:buNone/>
            </a:pPr>
            <a:r>
              <a:rPr lang="en-US" altLang="en-US" sz="4800" dirty="0" smtClean="0">
                <a:solidFill>
                  <a:prstClr val="black"/>
                </a:solidFill>
                <a:latin typeface="Arial" charset="0"/>
                <a:hlinkClick r:id="rId3"/>
              </a:rPr>
              <a:t>John Bandler</a:t>
            </a:r>
            <a:endParaRPr lang="en-US" altLang="en-US" sz="4800" dirty="0" smtClean="0">
              <a:solidFill>
                <a:prstClr val="black"/>
              </a:solidFill>
              <a:latin typeface="Arial" charset="0"/>
            </a:endParaRPr>
          </a:p>
          <a:p>
            <a:pPr>
              <a:spcBef>
                <a:spcPct val="0"/>
              </a:spcBef>
              <a:buFontTx/>
              <a:buNone/>
            </a:pPr>
            <a:endParaRPr lang="en-US" altLang="en-US" sz="2400" dirty="0">
              <a:solidFill>
                <a:prstClr val="black"/>
              </a:solidFill>
              <a:latin typeface="Arial" charset="0"/>
            </a:endParaRPr>
          </a:p>
          <a:p>
            <a:pPr>
              <a:spcBef>
                <a:spcPct val="0"/>
              </a:spcBef>
              <a:buFontTx/>
              <a:buNone/>
            </a:pPr>
            <a:r>
              <a:rPr lang="en-US" altLang="en-US" sz="4800" dirty="0" smtClean="0">
                <a:solidFill>
                  <a:prstClr val="black"/>
                </a:solidFill>
                <a:latin typeface="Arial" charset="0"/>
                <a:hlinkClick r:id="rId4"/>
              </a:rPr>
              <a:t>Space Mapping</a:t>
            </a:r>
            <a:r>
              <a:rPr lang="en-US" altLang="en-US" sz="4800" dirty="0" smtClean="0">
                <a:solidFill>
                  <a:prstClr val="black"/>
                </a:solidFill>
                <a:latin typeface="Arial" charset="0"/>
              </a:rPr>
              <a:t> (1993)</a:t>
            </a:r>
          </a:p>
          <a:p>
            <a:pPr>
              <a:spcBef>
                <a:spcPct val="0"/>
              </a:spcBef>
              <a:buFontTx/>
              <a:buNone/>
            </a:pPr>
            <a:endParaRPr lang="en-US" altLang="en-US" sz="2400" dirty="0">
              <a:solidFill>
                <a:prstClr val="black"/>
              </a:solidFill>
              <a:latin typeface="Arial" charset="0"/>
            </a:endParaRPr>
          </a:p>
          <a:p>
            <a:pPr>
              <a:spcBef>
                <a:spcPct val="0"/>
              </a:spcBef>
              <a:buFontTx/>
              <a:buNone/>
            </a:pPr>
            <a:r>
              <a:rPr lang="en-US" altLang="en-US" sz="4800" dirty="0" smtClean="0">
                <a:solidFill>
                  <a:prstClr val="black"/>
                </a:solidFill>
                <a:latin typeface="Arial" charset="0"/>
                <a:hlinkClick r:id="rId5"/>
              </a:rPr>
              <a:t>Optimization Systems Associates</a:t>
            </a:r>
            <a:endParaRPr lang="en-US" altLang="en-US" sz="4800" dirty="0" smtClean="0">
              <a:solidFill>
                <a:prstClr val="black"/>
              </a:solidFill>
              <a:latin typeface="Arial" charset="0"/>
            </a:endParaRPr>
          </a:p>
          <a:p>
            <a:pPr>
              <a:spcBef>
                <a:spcPct val="0"/>
              </a:spcBef>
              <a:buFontTx/>
              <a:buNone/>
            </a:pPr>
            <a:r>
              <a:rPr lang="en-US" altLang="en-US" sz="4800" dirty="0" smtClean="0">
                <a:solidFill>
                  <a:prstClr val="black"/>
                </a:solidFill>
                <a:latin typeface="Arial" charset="0"/>
              </a:rPr>
              <a:t>(sold to HP 1997)</a:t>
            </a: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7</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13106261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457200" y="512064"/>
            <a:ext cx="7931224"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pPr eaLnBrk="1" hangingPunct="1"/>
            <a:r>
              <a:rPr lang="en-US" altLang="en-US" sz="3600" b="1" dirty="0" smtClean="0">
                <a:solidFill>
                  <a:prstClr val="black"/>
                </a:solidFill>
                <a:latin typeface="Arial" panose="020B0604020202020204" pitchFamily="34" charset="0"/>
                <a:hlinkClick r:id="rId3"/>
              </a:rPr>
              <a:t>Vanessa Van Edwards</a:t>
            </a:r>
            <a:endParaRPr lang="en-US" altLang="en-US" sz="3600" b="1" dirty="0">
              <a:solidFill>
                <a:prstClr val="black"/>
              </a:solidFill>
              <a:latin typeface="Arial" panose="020B0604020202020204" pitchFamily="34" charset="0"/>
            </a:endParaRPr>
          </a:p>
          <a:p>
            <a:pPr eaLnBrk="1" hangingPunct="1"/>
            <a:endParaRPr lang="en-US" altLang="en-US" sz="3600" b="1" dirty="0">
              <a:solidFill>
                <a:prstClr val="black"/>
              </a:solidFill>
              <a:latin typeface="Arial" panose="020B0604020202020204" pitchFamily="34" charset="0"/>
            </a:endParaRPr>
          </a:p>
          <a:p>
            <a:pPr eaLnBrk="1" hangingPunct="1"/>
            <a:r>
              <a:rPr lang="en-US" altLang="en-US" sz="3600" dirty="0">
                <a:solidFill>
                  <a:prstClr val="black"/>
                </a:solidFill>
                <a:latin typeface="Arial" panose="020B0604020202020204" pitchFamily="34" charset="0"/>
                <a:hlinkClick r:id="rId4"/>
              </a:rPr>
              <a:t>Welcome to My Channel</a:t>
            </a:r>
            <a:endParaRPr lang="en-US" altLang="en-US" sz="3600" dirty="0">
              <a:solidFill>
                <a:prstClr val="black"/>
              </a:solidFill>
              <a:latin typeface="Arial" panose="020B0604020202020204" pitchFamily="34" charset="0"/>
            </a:endParaRPr>
          </a:p>
          <a:p>
            <a:pPr eaLnBrk="1" hangingPunct="1"/>
            <a:endParaRPr lang="en-US" altLang="en-US" sz="1800" dirty="0" smtClean="0">
              <a:solidFill>
                <a:prstClr val="black"/>
              </a:solidFill>
              <a:latin typeface="Arial" panose="020B0604020202020204" pitchFamily="34" charset="0"/>
              <a:hlinkClick r:id="rId5"/>
            </a:endParaRPr>
          </a:p>
          <a:p>
            <a:pPr eaLnBrk="1" hangingPunct="1"/>
            <a:r>
              <a:rPr lang="en-US" sz="3600" dirty="0" smtClean="0">
                <a:solidFill>
                  <a:prstClr val="black"/>
                </a:solidFill>
                <a:latin typeface="Arial" panose="020B0604020202020204" pitchFamily="34" charset="0"/>
                <a:hlinkClick r:id="rId6"/>
              </a:rPr>
              <a:t>How </a:t>
            </a:r>
            <a:r>
              <a:rPr lang="en-US" sz="3600" dirty="0">
                <a:solidFill>
                  <a:prstClr val="black"/>
                </a:solidFill>
                <a:latin typeface="Arial" panose="020B0604020202020204" pitchFamily="34" charset="0"/>
                <a:hlinkClick r:id="rId6"/>
              </a:rPr>
              <a:t>to Have a </a:t>
            </a:r>
            <a:r>
              <a:rPr lang="en-US" sz="3600" dirty="0" smtClean="0">
                <a:solidFill>
                  <a:prstClr val="black"/>
                </a:solidFill>
                <a:latin typeface="Arial" panose="020B0604020202020204" pitchFamily="34" charset="0"/>
                <a:hlinkClick r:id="rId6"/>
              </a:rPr>
              <a:t>Kickass</a:t>
            </a:r>
          </a:p>
          <a:p>
            <a:pPr eaLnBrk="1" hangingPunct="1"/>
            <a:r>
              <a:rPr lang="en-US" sz="3600" dirty="0" smtClean="0">
                <a:solidFill>
                  <a:prstClr val="black"/>
                </a:solidFill>
                <a:latin typeface="Arial" panose="020B0604020202020204" pitchFamily="34" charset="0"/>
                <a:hlinkClick r:id="rId6"/>
              </a:rPr>
              <a:t>Elevator Pitch </a:t>
            </a:r>
            <a:endParaRPr lang="en-US" altLang="en-US" sz="3600" dirty="0">
              <a:solidFill>
                <a:prstClr val="black"/>
              </a:solidFill>
              <a:latin typeface="Arial" panose="020B0604020202020204" pitchFamily="34" charset="0"/>
              <a:hlinkClick r:id="rId7"/>
            </a:endParaRPr>
          </a:p>
          <a:p>
            <a:pPr eaLnBrk="1" hangingPunct="1"/>
            <a:endParaRPr lang="en-US" altLang="en-US" sz="1800" dirty="0">
              <a:solidFill>
                <a:prstClr val="black"/>
              </a:solidFill>
              <a:latin typeface="Arial" panose="020B0604020202020204" pitchFamily="34" charset="0"/>
              <a:hlinkClick r:id="rId5"/>
            </a:endParaRPr>
          </a:p>
          <a:p>
            <a:pPr eaLnBrk="1" hangingPunct="1"/>
            <a:r>
              <a:rPr lang="en-US" altLang="en-US" sz="3600" dirty="0" smtClean="0">
                <a:solidFill>
                  <a:prstClr val="black"/>
                </a:solidFill>
                <a:latin typeface="Arial" panose="020B0604020202020204" pitchFamily="34" charset="0"/>
                <a:hlinkClick r:id="rId5"/>
              </a:rPr>
              <a:t>You are contagious, </a:t>
            </a:r>
            <a:r>
              <a:rPr lang="en-US" altLang="en-US" sz="3600" dirty="0" err="1" smtClean="0">
                <a:solidFill>
                  <a:prstClr val="black"/>
                </a:solidFill>
                <a:latin typeface="Arial" panose="020B0604020202020204" pitchFamily="34" charset="0"/>
                <a:hlinkClick r:id="rId5"/>
              </a:rPr>
              <a:t>TEDxLondon</a:t>
            </a:r>
            <a:endParaRPr lang="en-US" altLang="en-US" sz="3600" dirty="0" smtClean="0">
              <a:solidFill>
                <a:prstClr val="black"/>
              </a:solidFill>
              <a:latin typeface="Arial" panose="020B0604020202020204" pitchFamily="34" charset="0"/>
            </a:endParaRPr>
          </a:p>
          <a:p>
            <a:pPr eaLnBrk="1" hangingPunct="1"/>
            <a:endParaRPr lang="en-US" sz="1800" dirty="0" smtClean="0">
              <a:solidFill>
                <a:prstClr val="black"/>
              </a:solidFill>
              <a:latin typeface="Arial" panose="020B0604020202020204" pitchFamily="34" charset="0"/>
              <a:hlinkClick r:id="rId8"/>
            </a:endParaRPr>
          </a:p>
          <a:p>
            <a:pPr eaLnBrk="1" hangingPunct="1"/>
            <a:r>
              <a:rPr lang="en-US" sz="3600" dirty="0" smtClean="0">
                <a:solidFill>
                  <a:prstClr val="black"/>
                </a:solidFill>
                <a:latin typeface="Arial" panose="020B0604020202020204" pitchFamily="34" charset="0"/>
                <a:hlinkClick r:id="rId8"/>
              </a:rPr>
              <a:t>Elevator </a:t>
            </a:r>
            <a:r>
              <a:rPr lang="en-US" sz="3600" dirty="0">
                <a:solidFill>
                  <a:prstClr val="black"/>
                </a:solidFill>
                <a:latin typeface="Arial" panose="020B0604020202020204" pitchFamily="34" charset="0"/>
                <a:hlinkClick r:id="rId8"/>
              </a:rPr>
              <a:t>Pitch Tips and Body Language Alexis</a:t>
            </a:r>
            <a:endParaRPr lang="en-US" altLang="en-US" sz="3600" dirty="0">
              <a:solidFill>
                <a:prstClr val="black"/>
              </a:solidFill>
              <a:latin typeface="Arial" panose="020B0604020202020204" pitchFamily="34" charset="0"/>
            </a:endParaRPr>
          </a:p>
          <a:p>
            <a:pPr eaLnBrk="1" hangingPunct="1"/>
            <a:endParaRPr lang="en-US" altLang="en-US" sz="3600" dirty="0" smtClean="0">
              <a:solidFill>
                <a:prstClr val="black"/>
              </a:solidFill>
              <a:latin typeface="Arial" panose="020B0604020202020204" pitchFamily="34" charset="0"/>
              <a:hlinkClick r:id="rId7"/>
            </a:endParaRPr>
          </a:p>
        </p:txBody>
      </p:sp>
      <p:sp>
        <p:nvSpPr>
          <p:cNvPr id="4" name="Slide Number Placeholder 3"/>
          <p:cNvSpPr>
            <a:spLocks noGrp="1"/>
          </p:cNvSpPr>
          <p:nvPr>
            <p:ph type="sldNum" sz="quarter" idx="12"/>
          </p:nvPr>
        </p:nvSpPr>
        <p:spPr/>
        <p:txBody>
          <a:bodyPr/>
          <a:lstStyle>
            <a:lvl1pPr eaLnBrk="0" hangingPunct="0">
              <a:defRPr sz="4800">
                <a:solidFill>
                  <a:schemeClr val="tx1"/>
                </a:solidFill>
                <a:latin typeface="Lucida Handwriting" panose="03010101010101010101" pitchFamily="66" charset="0"/>
                <a:cs typeface="Arial" panose="020B0604020202020204" pitchFamily="34" charset="0"/>
              </a:defRPr>
            </a:lvl1pPr>
            <a:lvl2pPr marL="742950" indent="-285750" eaLnBrk="0" hangingPunct="0">
              <a:defRPr sz="4800">
                <a:solidFill>
                  <a:schemeClr val="tx1"/>
                </a:solidFill>
                <a:latin typeface="Lucida Handwriting" panose="03010101010101010101" pitchFamily="66" charset="0"/>
                <a:cs typeface="Arial" panose="020B0604020202020204" pitchFamily="34" charset="0"/>
              </a:defRPr>
            </a:lvl2pPr>
            <a:lvl3pPr marL="1143000" indent="-228600" eaLnBrk="0" hangingPunct="0">
              <a:defRPr sz="4800">
                <a:solidFill>
                  <a:schemeClr val="tx1"/>
                </a:solidFill>
                <a:latin typeface="Lucida Handwriting" panose="03010101010101010101" pitchFamily="66" charset="0"/>
                <a:cs typeface="Arial" panose="020B0604020202020204" pitchFamily="34" charset="0"/>
              </a:defRPr>
            </a:lvl3pPr>
            <a:lvl4pPr marL="1600200" indent="-228600" eaLnBrk="0" hangingPunct="0">
              <a:defRPr sz="4800">
                <a:solidFill>
                  <a:schemeClr val="tx1"/>
                </a:solidFill>
                <a:latin typeface="Lucida Handwriting" panose="03010101010101010101" pitchFamily="66" charset="0"/>
                <a:cs typeface="Arial" panose="020B0604020202020204" pitchFamily="34" charset="0"/>
              </a:defRPr>
            </a:lvl4pPr>
            <a:lvl5pPr marL="2057400" indent="-228600" eaLnBrk="0" hangingPunct="0">
              <a:defRPr sz="4800">
                <a:solidFill>
                  <a:schemeClr val="tx1"/>
                </a:solidFill>
                <a:latin typeface="Lucida Handwriting" panose="03010101010101010101"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Lucida Handwriting" panose="03010101010101010101" pitchFamily="66" charset="0"/>
                <a:cs typeface="Arial" panose="020B0604020202020204" pitchFamily="34" charset="0"/>
              </a:defRPr>
            </a:lvl9pPr>
          </a:lstStyle>
          <a:p>
            <a:pPr eaLnBrk="1" hangingPunct="1"/>
            <a:fld id="{AE2FC4FA-1188-458D-9A98-D962194186B5}" type="slidenum">
              <a:rPr lang="en-US" altLang="en-US" sz="1200">
                <a:solidFill>
                  <a:srgbClr val="898989"/>
                </a:solidFill>
                <a:latin typeface="Arial" panose="020B0604020202020204" pitchFamily="34" charset="0"/>
              </a:rPr>
              <a:pPr eaLnBrk="1" hangingPunct="1"/>
              <a:t>70</a:t>
            </a:fld>
            <a:endParaRPr lang="en-US" altLang="en-US" sz="1200">
              <a:solidFill>
                <a:srgbClr val="898989"/>
              </a:solidFill>
              <a:latin typeface="Arial" panose="020B0604020202020204" pitchFamily="34" charset="0"/>
            </a:endParaRPr>
          </a:p>
        </p:txBody>
      </p:sp>
      <p:sp>
        <p:nvSpPr>
          <p:cNvPr id="5"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a:t>
            </a:r>
          </a:p>
        </p:txBody>
      </p:sp>
      <p:pic>
        <p:nvPicPr>
          <p:cNvPr id="2" name="Picture 1"/>
          <p:cNvPicPr>
            <a:picLocks noChangeAspect="1"/>
          </p:cNvPicPr>
          <p:nvPr/>
        </p:nvPicPr>
        <p:blipFill>
          <a:blip r:embed="rId9"/>
          <a:stretch>
            <a:fillRect/>
          </a:stretch>
        </p:blipFill>
        <p:spPr>
          <a:xfrm>
            <a:off x="6228184" y="116632"/>
            <a:ext cx="2468169" cy="3725537"/>
          </a:xfrm>
          <a:prstGeom prst="rect">
            <a:avLst/>
          </a:prstGeom>
        </p:spPr>
      </p:pic>
    </p:spTree>
    <p:extLst>
      <p:ext uri="{BB962C8B-B14F-4D97-AF65-F5344CB8AC3E}">
        <p14:creationId xmlns:p14="http://schemas.microsoft.com/office/powerpoint/2010/main" val="12403572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ON BEING LIKED</a:t>
            </a:r>
          </a:p>
        </p:txBody>
      </p:sp>
    </p:spTree>
    <p:extLst>
      <p:ext uri="{BB962C8B-B14F-4D97-AF65-F5344CB8AC3E}">
        <p14:creationId xmlns:p14="http://schemas.microsoft.com/office/powerpoint/2010/main" val="23858857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457200" y="508001"/>
            <a:ext cx="814705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US" altLang="en-US" sz="3600" b="1" dirty="0">
                <a:solidFill>
                  <a:srgbClr val="000000"/>
                </a:solidFill>
              </a:rPr>
              <a:t>The Halo Effect</a:t>
            </a:r>
          </a:p>
          <a:p>
            <a:pPr>
              <a:spcBef>
                <a:spcPct val="0"/>
              </a:spcBef>
              <a:buFontTx/>
              <a:buNone/>
            </a:pPr>
            <a:endParaRPr lang="en-US" altLang="en-US" sz="3600" dirty="0">
              <a:solidFill>
                <a:srgbClr val="000000"/>
              </a:solidFill>
            </a:endParaRPr>
          </a:p>
          <a:p>
            <a:pPr>
              <a:spcBef>
                <a:spcPct val="0"/>
              </a:spcBef>
              <a:buFontTx/>
              <a:buNone/>
            </a:pPr>
            <a:r>
              <a:rPr lang="en-US" altLang="en-US" sz="3600" dirty="0">
                <a:solidFill>
                  <a:srgbClr val="000000"/>
                </a:solidFill>
              </a:rPr>
              <a:t>“The tendency to like (or dislike</a:t>
            </a:r>
            <a:r>
              <a:rPr lang="en-US" altLang="en-US" sz="3600" dirty="0" smtClean="0">
                <a:solidFill>
                  <a:srgbClr val="000000"/>
                </a:solidFill>
              </a:rPr>
              <a:t>)</a:t>
            </a:r>
          </a:p>
          <a:p>
            <a:pPr>
              <a:spcBef>
                <a:spcPct val="0"/>
              </a:spcBef>
              <a:buFontTx/>
              <a:buNone/>
            </a:pPr>
            <a:r>
              <a:rPr lang="en-US" altLang="en-US" sz="3600" dirty="0" smtClean="0">
                <a:solidFill>
                  <a:srgbClr val="000000"/>
                </a:solidFill>
              </a:rPr>
              <a:t>everything </a:t>
            </a:r>
            <a:r>
              <a:rPr lang="en-US" altLang="en-US" sz="3600" dirty="0">
                <a:solidFill>
                  <a:srgbClr val="000000"/>
                </a:solidFill>
              </a:rPr>
              <a:t>about a </a:t>
            </a:r>
            <a:r>
              <a:rPr lang="en-US" altLang="en-US" sz="3600" dirty="0" smtClean="0">
                <a:solidFill>
                  <a:srgbClr val="000000"/>
                </a:solidFill>
              </a:rPr>
              <a:t>person—including</a:t>
            </a:r>
          </a:p>
          <a:p>
            <a:pPr>
              <a:spcBef>
                <a:spcPct val="0"/>
              </a:spcBef>
              <a:buFontTx/>
              <a:buNone/>
            </a:pPr>
            <a:r>
              <a:rPr lang="en-US" altLang="en-US" sz="3600" dirty="0">
                <a:solidFill>
                  <a:srgbClr val="000000"/>
                </a:solidFill>
              </a:rPr>
              <a:t>	</a:t>
            </a:r>
            <a:r>
              <a:rPr lang="en-US" altLang="en-US" sz="3600" dirty="0" smtClean="0">
                <a:solidFill>
                  <a:srgbClr val="000000"/>
                </a:solidFill>
              </a:rPr>
              <a:t>		    things </a:t>
            </a:r>
            <a:r>
              <a:rPr lang="en-US" altLang="en-US" sz="3600" dirty="0">
                <a:solidFill>
                  <a:srgbClr val="000000"/>
                </a:solidFill>
              </a:rPr>
              <a:t>you have </a:t>
            </a:r>
            <a:r>
              <a:rPr lang="en-US" altLang="en-US" sz="3600" dirty="0" smtClean="0">
                <a:solidFill>
                  <a:srgbClr val="000000"/>
                </a:solidFill>
              </a:rPr>
              <a:t>not</a:t>
            </a:r>
          </a:p>
          <a:p>
            <a:pPr>
              <a:spcBef>
                <a:spcPct val="0"/>
              </a:spcBef>
              <a:buFontTx/>
              <a:buNone/>
            </a:pPr>
            <a:r>
              <a:rPr lang="en-US" altLang="en-US" sz="3600" dirty="0">
                <a:solidFill>
                  <a:srgbClr val="000000"/>
                </a:solidFill>
              </a:rPr>
              <a:t>	</a:t>
            </a:r>
            <a:r>
              <a:rPr lang="en-US" altLang="en-US" sz="3600" dirty="0" smtClean="0">
                <a:solidFill>
                  <a:srgbClr val="000000"/>
                </a:solidFill>
              </a:rPr>
              <a:t>		</a:t>
            </a:r>
            <a:r>
              <a:rPr lang="en-US" altLang="en-US" sz="3600" dirty="0">
                <a:solidFill>
                  <a:srgbClr val="000000"/>
                </a:solidFill>
              </a:rPr>
              <a:t> </a:t>
            </a:r>
            <a:r>
              <a:rPr lang="en-US" altLang="en-US" sz="3600" dirty="0" smtClean="0">
                <a:solidFill>
                  <a:srgbClr val="000000"/>
                </a:solidFill>
              </a:rPr>
              <a:t>   observed</a:t>
            </a:r>
            <a:r>
              <a:rPr lang="en-US" altLang="en-US" sz="3600" dirty="0">
                <a:solidFill>
                  <a:srgbClr val="000000"/>
                </a:solidFill>
              </a:rPr>
              <a:t>”</a:t>
            </a:r>
          </a:p>
          <a:p>
            <a:pPr>
              <a:spcBef>
                <a:spcPct val="0"/>
              </a:spcBef>
              <a:buFontTx/>
              <a:buNone/>
            </a:pPr>
            <a:endParaRPr lang="en-US" altLang="en-US" sz="3600" dirty="0">
              <a:solidFill>
                <a:srgbClr val="000000"/>
              </a:solidFill>
            </a:endParaRPr>
          </a:p>
          <a:p>
            <a:pPr algn="r">
              <a:spcBef>
                <a:spcPct val="0"/>
              </a:spcBef>
              <a:buFontTx/>
              <a:buNone/>
            </a:pPr>
            <a:r>
              <a:rPr lang="en-US" altLang="en-US" sz="3600" dirty="0">
                <a:solidFill>
                  <a:srgbClr val="000000"/>
                </a:solidFill>
              </a:rPr>
              <a:t>—Daniel Kahneman,</a:t>
            </a:r>
          </a:p>
          <a:p>
            <a:pPr algn="r">
              <a:spcBef>
                <a:spcPct val="0"/>
              </a:spcBef>
              <a:buFontTx/>
              <a:buNone/>
            </a:pPr>
            <a:r>
              <a:rPr lang="en-US" altLang="en-US" sz="3600" dirty="0">
                <a:solidFill>
                  <a:srgbClr val="000000"/>
                </a:solidFill>
              </a:rPr>
              <a:t> </a:t>
            </a:r>
            <a:r>
              <a:rPr lang="en-US" altLang="en-US" sz="3600" i="1" dirty="0">
                <a:solidFill>
                  <a:srgbClr val="000000"/>
                </a:solidFill>
              </a:rPr>
              <a:t>Thinking, Fast and Slow</a:t>
            </a:r>
            <a:r>
              <a:rPr lang="en-US" altLang="en-US" sz="3600" dirty="0">
                <a:solidFill>
                  <a:srgbClr val="000000"/>
                </a:solidFill>
              </a:rPr>
              <a:t>,</a:t>
            </a:r>
          </a:p>
          <a:p>
            <a:pPr algn="r">
              <a:spcBef>
                <a:spcPct val="0"/>
              </a:spcBef>
              <a:buFontTx/>
              <a:buNone/>
            </a:pPr>
            <a:r>
              <a:rPr lang="en-US" altLang="en-US" sz="3600" dirty="0">
                <a:solidFill>
                  <a:srgbClr val="000000"/>
                </a:solidFill>
              </a:rPr>
              <a:t>2012, p. 125, </a:t>
            </a:r>
            <a:r>
              <a:rPr lang="en-US" altLang="en-US" sz="3600" dirty="0" err="1">
                <a:solidFill>
                  <a:srgbClr val="000000"/>
                </a:solidFill>
              </a:rPr>
              <a:t>ch</a:t>
            </a:r>
            <a:r>
              <a:rPr lang="en-US" altLang="en-US" sz="3600" dirty="0">
                <a:solidFill>
                  <a:srgbClr val="000000"/>
                </a:solidFill>
              </a:rPr>
              <a:t> </a:t>
            </a:r>
            <a:r>
              <a:rPr lang="en-US" altLang="en-US" sz="3600" dirty="0" smtClean="0">
                <a:solidFill>
                  <a:srgbClr val="000000"/>
                </a:solidFill>
              </a:rPr>
              <a:t>7. </a:t>
            </a:r>
          </a:p>
          <a:p>
            <a:pPr>
              <a:spcBef>
                <a:spcPct val="0"/>
              </a:spcBef>
              <a:buFontTx/>
              <a:buNone/>
            </a:pPr>
            <a:endParaRPr lang="en-US" altLang="en-US" sz="1200" dirty="0" smtClean="0">
              <a:solidFill>
                <a:srgbClr val="000000"/>
              </a:solidFill>
            </a:endParaRPr>
          </a:p>
          <a:p>
            <a:pPr>
              <a:spcBef>
                <a:spcPct val="0"/>
              </a:spcBef>
              <a:buFontTx/>
              <a:buNone/>
            </a:pPr>
            <a:endParaRPr lang="en-US" altLang="en-US" sz="1200" dirty="0" smtClean="0">
              <a:solidFill>
                <a:srgbClr val="000000"/>
              </a:solidFill>
            </a:endParaRPr>
          </a:p>
          <a:p>
            <a:pPr>
              <a:spcBef>
                <a:spcPct val="0"/>
              </a:spcBef>
              <a:buFontTx/>
              <a:buNone/>
            </a:pPr>
            <a:r>
              <a:rPr lang="en-US" altLang="en-US" sz="1200" dirty="0" smtClean="0">
                <a:solidFill>
                  <a:srgbClr val="000000"/>
                </a:solidFill>
              </a:rPr>
              <a:t>http://en.wikipedia.org/wiki/File:Daniel_KAHNEMAN.jpg</a:t>
            </a:r>
            <a:endParaRPr lang="en-US" altLang="en-US" sz="1200" dirty="0">
              <a:solidFill>
                <a:srgbClr val="000000"/>
              </a:solidFill>
            </a:endParaRPr>
          </a:p>
        </p:txBody>
      </p:sp>
      <p:sp>
        <p:nvSpPr>
          <p:cNvPr id="2088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7950F667-351A-43A7-BF1E-239B63B4FBBA}" type="slidenum">
              <a:rPr lang="en-US" altLang="en-US" sz="1200">
                <a:solidFill>
                  <a:srgbClr val="898989"/>
                </a:solidFill>
              </a:rPr>
              <a:pPr>
                <a:spcBef>
                  <a:spcPct val="0"/>
                </a:spcBef>
                <a:buFontTx/>
                <a:buNone/>
              </a:pPr>
              <a:t>72</a:t>
            </a:fld>
            <a:endParaRPr lang="en-US" altLang="en-US" sz="1200">
              <a:solidFill>
                <a:srgbClr val="898989"/>
              </a:solidFill>
            </a:endParaRPr>
          </a:p>
        </p:txBody>
      </p:sp>
      <p:pic>
        <p:nvPicPr>
          <p:cNvPr id="208900" name="Picture 5" descr="File:Daniel KAHNEMA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972130"/>
            <a:ext cx="2736304" cy="326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9967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ctrTitle"/>
          </p:nvPr>
        </p:nvSpPr>
        <p:spPr>
          <a:xfrm>
            <a:off x="611560" y="2132856"/>
            <a:ext cx="7772400" cy="1470025"/>
          </a:xfrm>
        </p:spPr>
        <p:txBody>
          <a:bodyPr>
            <a:normAutofit/>
          </a:bodyPr>
          <a:lstStyle/>
          <a:p>
            <a:r>
              <a:rPr lang="en-US" altLang="en-US" dirty="0" smtClean="0">
                <a:latin typeface="Arial" panose="020B0604020202020204" pitchFamily="34" charset="0"/>
                <a:cs typeface="Arial" panose="020B0604020202020204" pitchFamily="34" charset="0"/>
              </a:rPr>
              <a:t>MORE POLITICAL INTRIGUE</a:t>
            </a:r>
          </a:p>
        </p:txBody>
      </p:sp>
      <p:sp>
        <p:nvSpPr>
          <p:cNvPr id="3"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33046348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457200" y="508007"/>
            <a:ext cx="814705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 typeface="Arial" charset="0"/>
              <a:buNone/>
            </a:pPr>
            <a:r>
              <a:rPr lang="en-US" altLang="en-US" sz="2400" b="1" dirty="0" smtClean="0">
                <a:solidFill>
                  <a:srgbClr val="000000"/>
                </a:solidFill>
                <a:latin typeface="Arial" charset="0"/>
              </a:rPr>
              <a:t>“We Got Him”</a:t>
            </a:r>
            <a:endParaRPr lang="en-US" altLang="en-US" sz="2400" b="1" dirty="0">
              <a:solidFill>
                <a:srgbClr val="000000"/>
              </a:solidFill>
              <a:latin typeface="Arial" charset="0"/>
            </a:endParaRPr>
          </a:p>
          <a:p>
            <a:pPr>
              <a:spcBef>
                <a:spcPct val="0"/>
              </a:spcBef>
              <a:buFontTx/>
              <a:buNone/>
            </a:pPr>
            <a:endParaRPr lang="en-US" altLang="en-US" sz="2400" dirty="0">
              <a:solidFill>
                <a:srgbClr val="000000"/>
              </a:solidFill>
              <a:latin typeface="Arial" charset="0"/>
            </a:endParaRPr>
          </a:p>
          <a:p>
            <a:pPr>
              <a:spcBef>
                <a:spcPct val="0"/>
              </a:spcBef>
              <a:buFontTx/>
              <a:buNone/>
            </a:pPr>
            <a:r>
              <a:rPr lang="en-US" altLang="en-US" sz="2400" dirty="0" smtClean="0">
                <a:solidFill>
                  <a:srgbClr val="000000"/>
                </a:solidFill>
                <a:latin typeface="Arial" charset="0"/>
              </a:rPr>
              <a:t>PETER BERGEN: Did torture lead to bin Laden?</a:t>
            </a:r>
          </a:p>
          <a:p>
            <a:pPr>
              <a:spcBef>
                <a:spcPct val="0"/>
              </a:spcBef>
              <a:buFont typeface="Arial" charset="0"/>
              <a:buNone/>
            </a:pPr>
            <a:endParaRPr lang="en-CA" altLang="en-US" sz="2400" dirty="0" smtClean="0">
              <a:solidFill>
                <a:srgbClr val="000000"/>
              </a:solidFill>
              <a:latin typeface="Arial" charset="0"/>
            </a:endParaRPr>
          </a:p>
          <a:p>
            <a:pPr>
              <a:spcBef>
                <a:spcPct val="0"/>
              </a:spcBef>
              <a:buFont typeface="Arial" charset="0"/>
              <a:buNone/>
            </a:pPr>
            <a:r>
              <a:rPr lang="en-CA" altLang="en-US" sz="2400" i="1" dirty="0" smtClean="0">
                <a:solidFill>
                  <a:srgbClr val="000000"/>
                </a:solidFill>
                <a:latin typeface="Arial" charset="0"/>
              </a:rPr>
              <a:t>Silence.</a:t>
            </a:r>
          </a:p>
          <a:p>
            <a:pPr>
              <a:spcBef>
                <a:spcPct val="0"/>
              </a:spcBef>
              <a:buFont typeface="Arial" charset="0"/>
              <a:buNone/>
            </a:pPr>
            <a:endParaRPr lang="en-US" altLang="en-US" sz="2400" dirty="0" smtClean="0">
              <a:solidFill>
                <a:srgbClr val="000000"/>
              </a:solidFill>
              <a:latin typeface="Arial" charset="0"/>
            </a:endParaRPr>
          </a:p>
          <a:p>
            <a:pPr>
              <a:spcBef>
                <a:spcPct val="0"/>
              </a:spcBef>
              <a:buFont typeface="Arial" charset="0"/>
              <a:buNone/>
            </a:pPr>
            <a:r>
              <a:rPr lang="en-US" altLang="en-US" sz="2400" dirty="0" smtClean="0">
                <a:solidFill>
                  <a:srgbClr val="000000"/>
                </a:solidFill>
                <a:latin typeface="Arial" charset="0"/>
              </a:rPr>
              <a:t>BARACK OBAMA: You know (</a:t>
            </a:r>
            <a:r>
              <a:rPr lang="en-US" altLang="en-US" sz="2400" i="1" dirty="0" smtClean="0">
                <a:solidFill>
                  <a:srgbClr val="000000"/>
                </a:solidFill>
                <a:latin typeface="Arial" charset="0"/>
              </a:rPr>
              <a:t>pause</a:t>
            </a:r>
            <a:r>
              <a:rPr lang="en-US" altLang="en-US" sz="2400" dirty="0" smtClean="0">
                <a:solidFill>
                  <a:srgbClr val="000000"/>
                </a:solidFill>
                <a:latin typeface="Arial" charset="0"/>
              </a:rPr>
              <a:t>) I (</a:t>
            </a:r>
            <a:r>
              <a:rPr lang="en-US" altLang="en-US" sz="2400" i="1" dirty="0" smtClean="0">
                <a:solidFill>
                  <a:srgbClr val="000000"/>
                </a:solidFill>
                <a:latin typeface="Arial" charset="0"/>
              </a:rPr>
              <a:t>pause</a:t>
            </a:r>
            <a:r>
              <a:rPr lang="en-US" altLang="en-US" sz="2400" dirty="0" smtClean="0">
                <a:solidFill>
                  <a:srgbClr val="000000"/>
                </a:solidFill>
                <a:latin typeface="Arial" charset="0"/>
              </a:rPr>
              <a:t>) do not believe (</a:t>
            </a:r>
            <a:r>
              <a:rPr lang="en-US" altLang="en-US" sz="2400" i="1" dirty="0" smtClean="0">
                <a:solidFill>
                  <a:srgbClr val="000000"/>
                </a:solidFill>
                <a:latin typeface="Arial" charset="0"/>
              </a:rPr>
              <a:t>pause</a:t>
            </a:r>
            <a:r>
              <a:rPr lang="en-US" altLang="en-US" sz="2400" dirty="0" smtClean="0">
                <a:solidFill>
                  <a:srgbClr val="000000"/>
                </a:solidFill>
                <a:latin typeface="Arial" charset="0"/>
              </a:rPr>
              <a:t>) that torture (</a:t>
            </a:r>
            <a:r>
              <a:rPr lang="en-US" altLang="en-US" sz="2400" i="1" dirty="0" smtClean="0">
                <a:solidFill>
                  <a:srgbClr val="000000"/>
                </a:solidFill>
                <a:latin typeface="Arial" charset="0"/>
              </a:rPr>
              <a:t>pause</a:t>
            </a:r>
            <a:r>
              <a:rPr lang="en-US" altLang="en-US" sz="2400" dirty="0" smtClean="0">
                <a:solidFill>
                  <a:srgbClr val="000000"/>
                </a:solidFill>
                <a:latin typeface="Arial" charset="0"/>
              </a:rPr>
              <a:t>) was (</a:t>
            </a:r>
            <a:r>
              <a:rPr lang="en-US" altLang="en-US" sz="2400" i="1" dirty="0" smtClean="0">
                <a:solidFill>
                  <a:srgbClr val="000000"/>
                </a:solidFill>
                <a:latin typeface="Arial" charset="0"/>
              </a:rPr>
              <a:t>pause</a:t>
            </a:r>
            <a:r>
              <a:rPr lang="en-US" altLang="en-US" sz="2400" dirty="0" smtClean="0">
                <a:solidFill>
                  <a:srgbClr val="000000"/>
                </a:solidFill>
                <a:latin typeface="Arial" charset="0"/>
              </a:rPr>
              <a:t>) the key to us getting bin Laden . . .  You can’t argue counterfactuals . . . What ended up being absolutely critical is hard to (</a:t>
            </a:r>
            <a:r>
              <a:rPr lang="en-US" altLang="en-US" sz="2400" i="1" dirty="0" smtClean="0">
                <a:solidFill>
                  <a:srgbClr val="000000"/>
                </a:solidFill>
                <a:latin typeface="Arial" charset="0"/>
              </a:rPr>
              <a:t>pause</a:t>
            </a:r>
            <a:r>
              <a:rPr lang="en-US" altLang="en-US" sz="2400" dirty="0" smtClean="0">
                <a:solidFill>
                  <a:srgbClr val="000000"/>
                </a:solidFill>
                <a:latin typeface="Arial" charset="0"/>
              </a:rPr>
              <a:t>) disentangle.”</a:t>
            </a:r>
          </a:p>
          <a:p>
            <a:pPr>
              <a:spcBef>
                <a:spcPct val="0"/>
              </a:spcBef>
              <a:buFont typeface="Arial" charset="0"/>
              <a:buNone/>
            </a:pPr>
            <a:endParaRPr lang="en-US" altLang="en-US" sz="2400" dirty="0" smtClean="0">
              <a:solidFill>
                <a:srgbClr val="000000"/>
              </a:solidFill>
              <a:latin typeface="Arial" charset="0"/>
            </a:endParaRPr>
          </a:p>
          <a:p>
            <a:pPr algn="r">
              <a:spcBef>
                <a:spcPct val="0"/>
              </a:spcBef>
              <a:buFontTx/>
              <a:buNone/>
            </a:pPr>
            <a:r>
              <a:rPr lang="en-US" altLang="en-US" sz="2400" dirty="0" smtClean="0">
                <a:solidFill>
                  <a:srgbClr val="000000"/>
                </a:solidFill>
                <a:latin typeface="Arial" charset="0"/>
              </a:rPr>
              <a:t>—CNN</a:t>
            </a:r>
            <a:r>
              <a:rPr lang="en-US" altLang="en-US" sz="2400" dirty="0">
                <a:solidFill>
                  <a:srgbClr val="000000"/>
                </a:solidFill>
                <a:latin typeface="Arial" charset="0"/>
              </a:rPr>
              <a:t>, </a:t>
            </a:r>
            <a:r>
              <a:rPr lang="en-US" altLang="en-US" sz="2400" dirty="0" smtClean="0">
                <a:solidFill>
                  <a:srgbClr val="000000"/>
                </a:solidFill>
                <a:latin typeface="Arial" charset="0"/>
              </a:rPr>
              <a:t>May 6, 2016</a:t>
            </a:r>
            <a:endParaRPr lang="en-US" altLang="en-US" sz="2400" dirty="0">
              <a:solidFill>
                <a:srgbClr val="000000"/>
              </a:solidFill>
              <a:latin typeface="Arial" charset="0"/>
            </a:endParaRPr>
          </a:p>
        </p:txBody>
      </p:sp>
      <p:sp>
        <p:nvSpPr>
          <p:cNvPr id="3041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40EEF5F-D725-4222-A7B0-FA330BF0B6D5}" type="slidenum">
              <a:rPr lang="en-US" altLang="en-US" sz="1200">
                <a:solidFill>
                  <a:srgbClr val="898989"/>
                </a:solidFill>
                <a:latin typeface="Arial" charset="0"/>
              </a:rPr>
              <a:pPr>
                <a:spcBef>
                  <a:spcPct val="0"/>
                </a:spcBef>
                <a:buFontTx/>
                <a:buNone/>
              </a:pPr>
              <a:t>74</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2016</a:t>
            </a:r>
          </a:p>
        </p:txBody>
      </p:sp>
    </p:spTree>
    <p:extLst>
      <p:ext uri="{BB962C8B-B14F-4D97-AF65-F5344CB8AC3E}">
        <p14:creationId xmlns:p14="http://schemas.microsoft.com/office/powerpoint/2010/main" val="1580922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57200" y="508000"/>
            <a:ext cx="814705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 typeface="Arial" charset="0"/>
              <a:buNone/>
            </a:pPr>
            <a:r>
              <a:rPr lang="en-CA" altLang="en-US" sz="2400" b="1" dirty="0" smtClean="0">
                <a:solidFill>
                  <a:prstClr val="black"/>
                </a:solidFill>
                <a:latin typeface="Arial" charset="0"/>
              </a:rPr>
              <a:t>“The </a:t>
            </a:r>
            <a:r>
              <a:rPr lang="en-CA" altLang="en-US" sz="2400" b="1" dirty="0">
                <a:solidFill>
                  <a:prstClr val="black"/>
                </a:solidFill>
                <a:latin typeface="Arial" charset="0"/>
              </a:rPr>
              <a:t>Aspiring </a:t>
            </a:r>
            <a:r>
              <a:rPr lang="en-CA" altLang="en-US" sz="2400" b="1" dirty="0" smtClean="0">
                <a:solidFill>
                  <a:prstClr val="black"/>
                </a:solidFill>
                <a:latin typeface="Arial" charset="0"/>
              </a:rPr>
              <a:t>Novelist</a:t>
            </a:r>
          </a:p>
          <a:p>
            <a:pPr>
              <a:spcBef>
                <a:spcPct val="0"/>
              </a:spcBef>
              <a:buFont typeface="Arial" charset="0"/>
              <a:buNone/>
            </a:pPr>
            <a:r>
              <a:rPr lang="en-CA" altLang="en-US" sz="2400" b="1" dirty="0" smtClean="0">
                <a:solidFill>
                  <a:prstClr val="black"/>
                </a:solidFill>
                <a:latin typeface="Arial" charset="0"/>
              </a:rPr>
              <a:t>Who </a:t>
            </a:r>
            <a:r>
              <a:rPr lang="en-CA" altLang="en-US" sz="2400" b="1" dirty="0">
                <a:solidFill>
                  <a:prstClr val="black"/>
                </a:solidFill>
                <a:latin typeface="Arial" charset="0"/>
              </a:rPr>
              <a:t>Became </a:t>
            </a:r>
            <a:r>
              <a:rPr lang="en-CA" altLang="en-US" sz="2400" b="1" dirty="0" smtClean="0">
                <a:solidFill>
                  <a:prstClr val="black"/>
                </a:solidFill>
                <a:latin typeface="Arial" charset="0"/>
              </a:rPr>
              <a:t>Obama’s Foreign-Policy Guru”</a:t>
            </a:r>
            <a:endParaRPr lang="en-US" altLang="en-US" sz="2400" b="1" dirty="0">
              <a:solidFill>
                <a:prstClr val="black"/>
              </a:solidFill>
              <a:latin typeface="Arial" charset="0"/>
            </a:endParaRPr>
          </a:p>
          <a:p>
            <a:pPr>
              <a:spcBef>
                <a:spcPct val="0"/>
              </a:spcBef>
              <a:buFont typeface="Arial" charset="0"/>
              <a:buNone/>
            </a:pPr>
            <a:endParaRPr lang="en-CA" altLang="en-US" sz="2400" dirty="0" smtClean="0">
              <a:solidFill>
                <a:prstClr val="black"/>
              </a:solidFill>
              <a:latin typeface="Arial" charset="0"/>
            </a:endParaRPr>
          </a:p>
          <a:p>
            <a:pPr>
              <a:spcBef>
                <a:spcPct val="0"/>
              </a:spcBef>
              <a:buFont typeface="Arial" charset="0"/>
              <a:buNone/>
            </a:pPr>
            <a:r>
              <a:rPr lang="en-CA" altLang="en-US" sz="2400" dirty="0" smtClean="0">
                <a:solidFill>
                  <a:prstClr val="black"/>
                </a:solidFill>
                <a:latin typeface="Arial" charset="0"/>
              </a:rPr>
              <a:t>“Like </a:t>
            </a:r>
            <a:r>
              <a:rPr lang="en-CA" altLang="en-US" sz="2400" dirty="0">
                <a:solidFill>
                  <a:prstClr val="black"/>
                </a:solidFill>
                <a:latin typeface="Arial" charset="0"/>
              </a:rPr>
              <a:t>Obama, </a:t>
            </a:r>
            <a:r>
              <a:rPr lang="en-CA" altLang="en-US" sz="2400" dirty="0" smtClean="0">
                <a:solidFill>
                  <a:prstClr val="black"/>
                </a:solidFill>
                <a:latin typeface="Arial" charset="0"/>
              </a:rPr>
              <a:t>[Ben] Rhodes </a:t>
            </a:r>
            <a:r>
              <a:rPr lang="en-CA" altLang="en-US" sz="2400" dirty="0">
                <a:solidFill>
                  <a:prstClr val="black"/>
                </a:solidFill>
                <a:latin typeface="Arial" charset="0"/>
              </a:rPr>
              <a:t>is a storyteller who uses a writer’s tools to advance an agenda that is packaged as politics but is often quite personal</a:t>
            </a:r>
            <a:r>
              <a:rPr lang="en-CA" altLang="en-US" sz="2400" dirty="0" smtClean="0">
                <a:solidFill>
                  <a:prstClr val="black"/>
                </a:solidFill>
                <a:latin typeface="Arial" charset="0"/>
              </a:rPr>
              <a:t>.”</a:t>
            </a:r>
          </a:p>
          <a:p>
            <a:pPr algn="r">
              <a:spcBef>
                <a:spcPct val="0"/>
              </a:spcBef>
              <a:buFont typeface="Arial" charset="0"/>
              <a:buNone/>
            </a:pPr>
            <a:r>
              <a:rPr lang="en-US" altLang="en-US" sz="2400" dirty="0" smtClean="0">
                <a:solidFill>
                  <a:srgbClr val="000000"/>
                </a:solidFill>
                <a:latin typeface="Arial" charset="0"/>
              </a:rPr>
              <a:t>—David Samuels,</a:t>
            </a:r>
          </a:p>
          <a:p>
            <a:pPr algn="r">
              <a:spcBef>
                <a:spcPct val="0"/>
              </a:spcBef>
              <a:buFont typeface="Arial" charset="0"/>
              <a:buNone/>
            </a:pPr>
            <a:r>
              <a:rPr lang="en-US" altLang="en-US" sz="2400" i="1" dirty="0" smtClean="0">
                <a:solidFill>
                  <a:srgbClr val="000000"/>
                </a:solidFill>
                <a:latin typeface="Arial" charset="0"/>
              </a:rPr>
              <a:t>The New York Times Magazine</a:t>
            </a:r>
            <a:r>
              <a:rPr lang="en-US" altLang="en-US" sz="2400" dirty="0" smtClean="0">
                <a:solidFill>
                  <a:srgbClr val="000000"/>
                </a:solidFill>
                <a:latin typeface="Arial" charset="0"/>
              </a:rPr>
              <a:t>,</a:t>
            </a:r>
          </a:p>
          <a:p>
            <a:pPr algn="r">
              <a:spcBef>
                <a:spcPct val="0"/>
              </a:spcBef>
              <a:buFont typeface="Arial" charset="0"/>
              <a:buNone/>
            </a:pPr>
            <a:r>
              <a:rPr lang="en-US" altLang="en-US" sz="2400" dirty="0" smtClean="0">
                <a:solidFill>
                  <a:srgbClr val="000000"/>
                </a:solidFill>
                <a:latin typeface="Arial" charset="0"/>
              </a:rPr>
              <a:t>May 5, 2016</a:t>
            </a:r>
          </a:p>
          <a:p>
            <a:pPr>
              <a:spcBef>
                <a:spcPct val="0"/>
              </a:spcBef>
              <a:buFont typeface="Arial" charset="0"/>
              <a:buNone/>
            </a:pPr>
            <a:endParaRPr lang="en-CA" altLang="en-US" sz="1000" dirty="0" smtClean="0">
              <a:solidFill>
                <a:prstClr val="black"/>
              </a:solidFill>
              <a:latin typeface="Arial" charset="0"/>
            </a:endParaRPr>
          </a:p>
          <a:p>
            <a:pPr>
              <a:spcBef>
                <a:spcPct val="0"/>
              </a:spcBef>
              <a:buFont typeface="Arial" charset="0"/>
              <a:buNone/>
            </a:pPr>
            <a:endParaRPr lang="en-CA" altLang="en-US" sz="1000" dirty="0">
              <a:solidFill>
                <a:prstClr val="black"/>
              </a:solidFill>
              <a:latin typeface="Arial" charset="0"/>
            </a:endParaRPr>
          </a:p>
          <a:p>
            <a:pPr>
              <a:spcBef>
                <a:spcPct val="0"/>
              </a:spcBef>
              <a:buFont typeface="Arial" charset="0"/>
              <a:buNone/>
            </a:pPr>
            <a:endParaRPr lang="en-CA" altLang="en-US" sz="1000" dirty="0" smtClean="0">
              <a:solidFill>
                <a:prstClr val="black"/>
              </a:solidFill>
              <a:latin typeface="Arial" charset="0"/>
            </a:endParaRPr>
          </a:p>
          <a:p>
            <a:pPr>
              <a:spcBef>
                <a:spcPct val="0"/>
              </a:spcBef>
              <a:buFont typeface="Arial" charset="0"/>
              <a:buNone/>
            </a:pPr>
            <a:endParaRPr lang="en-CA" altLang="en-US" sz="1000" dirty="0">
              <a:solidFill>
                <a:prstClr val="black"/>
              </a:solidFill>
              <a:latin typeface="Arial" charset="0"/>
            </a:endParaRPr>
          </a:p>
          <a:p>
            <a:pPr>
              <a:spcBef>
                <a:spcPct val="0"/>
              </a:spcBef>
              <a:buFont typeface="Arial" charset="0"/>
              <a:buNone/>
            </a:pPr>
            <a:endParaRPr lang="en-CA" altLang="en-US" sz="1000" dirty="0" smtClean="0">
              <a:solidFill>
                <a:prstClr val="black"/>
              </a:solidFill>
              <a:latin typeface="Arial" charset="0"/>
            </a:endParaRPr>
          </a:p>
          <a:p>
            <a:pPr>
              <a:spcBef>
                <a:spcPct val="0"/>
              </a:spcBef>
              <a:buFont typeface="Arial" charset="0"/>
              <a:buNone/>
            </a:pPr>
            <a:endParaRPr lang="en-CA" altLang="en-US" sz="1000" dirty="0">
              <a:solidFill>
                <a:prstClr val="black"/>
              </a:solidFill>
              <a:latin typeface="Arial" charset="0"/>
            </a:endParaRPr>
          </a:p>
          <a:p>
            <a:pPr>
              <a:spcBef>
                <a:spcPct val="0"/>
              </a:spcBef>
              <a:buFont typeface="Arial" charset="0"/>
              <a:buNone/>
            </a:pPr>
            <a:endParaRPr lang="en-CA" altLang="en-US" sz="1000" dirty="0" smtClean="0">
              <a:solidFill>
                <a:prstClr val="black"/>
              </a:solidFill>
              <a:latin typeface="Arial" charset="0"/>
            </a:endParaRPr>
          </a:p>
          <a:p>
            <a:pPr>
              <a:spcBef>
                <a:spcPct val="0"/>
              </a:spcBef>
              <a:buFont typeface="Arial" charset="0"/>
              <a:buNone/>
            </a:pPr>
            <a:endParaRPr lang="en-CA" altLang="en-US" sz="1000" dirty="0">
              <a:solidFill>
                <a:prstClr val="black"/>
              </a:solidFill>
              <a:latin typeface="Arial" charset="0"/>
            </a:endParaRPr>
          </a:p>
          <a:p>
            <a:pPr>
              <a:spcBef>
                <a:spcPct val="0"/>
              </a:spcBef>
              <a:buFont typeface="Arial" charset="0"/>
              <a:buNone/>
            </a:pPr>
            <a:endParaRPr lang="en-CA" altLang="en-US" sz="1000" dirty="0" smtClean="0">
              <a:solidFill>
                <a:prstClr val="black"/>
              </a:solidFill>
              <a:latin typeface="Arial" charset="0"/>
            </a:endParaRPr>
          </a:p>
          <a:p>
            <a:pPr>
              <a:spcBef>
                <a:spcPct val="0"/>
              </a:spcBef>
              <a:buFont typeface="Arial" charset="0"/>
              <a:buNone/>
            </a:pPr>
            <a:endParaRPr lang="en-CA" altLang="en-US" sz="1000" dirty="0" smtClean="0">
              <a:solidFill>
                <a:prstClr val="black"/>
              </a:solidFill>
              <a:latin typeface="Arial" charset="0"/>
            </a:endParaRPr>
          </a:p>
          <a:p>
            <a:pPr>
              <a:spcBef>
                <a:spcPct val="0"/>
              </a:spcBef>
              <a:buFont typeface="Arial" charset="0"/>
              <a:buNone/>
            </a:pPr>
            <a:endParaRPr lang="en-CA" altLang="en-US" sz="1000" dirty="0">
              <a:solidFill>
                <a:prstClr val="black"/>
              </a:solidFill>
              <a:latin typeface="Arial" charset="0"/>
            </a:endParaRPr>
          </a:p>
          <a:p>
            <a:pPr>
              <a:spcBef>
                <a:spcPct val="0"/>
              </a:spcBef>
              <a:buFont typeface="Arial" charset="0"/>
              <a:buNone/>
            </a:pPr>
            <a:endParaRPr lang="en-CA" altLang="en-US" sz="1000" dirty="0" smtClean="0">
              <a:solidFill>
                <a:prstClr val="black"/>
              </a:solidFill>
              <a:latin typeface="Arial" charset="0"/>
            </a:endParaRPr>
          </a:p>
          <a:p>
            <a:pPr>
              <a:spcBef>
                <a:spcPct val="0"/>
              </a:spcBef>
              <a:buFont typeface="Arial" charset="0"/>
              <a:buNone/>
            </a:pPr>
            <a:endParaRPr lang="en-CA" altLang="en-US" sz="1000" dirty="0" smtClean="0">
              <a:solidFill>
                <a:prstClr val="black"/>
              </a:solidFill>
              <a:latin typeface="Arial" charset="0"/>
            </a:endParaRPr>
          </a:p>
          <a:p>
            <a:pPr>
              <a:spcBef>
                <a:spcPct val="0"/>
              </a:spcBef>
              <a:buFont typeface="Arial" charset="0"/>
              <a:buNone/>
            </a:pPr>
            <a:endParaRPr lang="en-CA" altLang="en-US" sz="1000" dirty="0" smtClean="0">
              <a:solidFill>
                <a:prstClr val="black"/>
              </a:solidFill>
              <a:latin typeface="Arial" charset="0"/>
            </a:endParaRPr>
          </a:p>
          <a:p>
            <a:pPr>
              <a:spcBef>
                <a:spcPct val="0"/>
              </a:spcBef>
              <a:buFont typeface="Arial" charset="0"/>
              <a:buNone/>
            </a:pPr>
            <a:r>
              <a:rPr lang="en-CA" altLang="en-US" sz="1200" dirty="0" smtClean="0">
                <a:solidFill>
                  <a:prstClr val="black"/>
                </a:solidFill>
                <a:latin typeface="Arial" charset="0"/>
              </a:rPr>
              <a:t>http</a:t>
            </a:r>
            <a:r>
              <a:rPr lang="en-CA" altLang="en-US" sz="1200" dirty="0">
                <a:solidFill>
                  <a:prstClr val="black"/>
                </a:solidFill>
                <a:latin typeface="Arial" charset="0"/>
              </a:rPr>
              <a:t>://</a:t>
            </a:r>
            <a:r>
              <a:rPr lang="en-CA" altLang="en-US" sz="1200" dirty="0" smtClean="0">
                <a:solidFill>
                  <a:prstClr val="black"/>
                </a:solidFill>
                <a:latin typeface="Arial" charset="0"/>
              </a:rPr>
              <a:t>www.nytimes.com/2016/05/08/magazine/the-aspiring-novelist-who-became-obamas-foreign-policy-guru.html?action=</a:t>
            </a:r>
            <a:r>
              <a:rPr lang="en-CA" altLang="en-US" sz="1200" dirty="0" err="1" smtClean="0">
                <a:solidFill>
                  <a:prstClr val="black"/>
                </a:solidFill>
                <a:latin typeface="Arial" charset="0"/>
              </a:rPr>
              <a:t>click&amp;contentCollection</a:t>
            </a:r>
            <a:r>
              <a:rPr lang="en-CA" altLang="en-US" sz="1200" dirty="0" smtClean="0">
                <a:solidFill>
                  <a:prstClr val="black"/>
                </a:solidFill>
                <a:latin typeface="Arial" charset="0"/>
              </a:rPr>
              <a:t>=</a:t>
            </a:r>
            <a:r>
              <a:rPr lang="en-CA" altLang="en-US" sz="1200" dirty="0" err="1" smtClean="0">
                <a:solidFill>
                  <a:prstClr val="black"/>
                </a:solidFill>
                <a:latin typeface="Arial" charset="0"/>
              </a:rPr>
              <a:t>Opinion&amp;module</a:t>
            </a:r>
            <a:r>
              <a:rPr lang="en-CA" altLang="en-US" sz="1200" dirty="0" smtClean="0">
                <a:solidFill>
                  <a:prstClr val="black"/>
                </a:solidFill>
                <a:latin typeface="Arial" charset="0"/>
              </a:rPr>
              <a:t>=</a:t>
            </a:r>
            <a:r>
              <a:rPr lang="en-CA" altLang="en-US" sz="1200" dirty="0" err="1" smtClean="0">
                <a:solidFill>
                  <a:prstClr val="black"/>
                </a:solidFill>
                <a:latin typeface="Arial" charset="0"/>
              </a:rPr>
              <a:t>Trending&amp;version</a:t>
            </a:r>
            <a:r>
              <a:rPr lang="en-CA" altLang="en-US" sz="1200" dirty="0" smtClean="0">
                <a:solidFill>
                  <a:prstClr val="black"/>
                </a:solidFill>
                <a:latin typeface="Arial" charset="0"/>
              </a:rPr>
              <a:t>=</a:t>
            </a:r>
            <a:r>
              <a:rPr lang="en-CA" altLang="en-US" sz="1200" dirty="0" err="1" smtClean="0">
                <a:solidFill>
                  <a:prstClr val="black"/>
                </a:solidFill>
                <a:latin typeface="Arial" charset="0"/>
              </a:rPr>
              <a:t>Full®ion</a:t>
            </a:r>
            <a:r>
              <a:rPr lang="en-CA" altLang="en-US" sz="1200" dirty="0" smtClean="0">
                <a:solidFill>
                  <a:prstClr val="black"/>
                </a:solidFill>
                <a:latin typeface="Arial" charset="0"/>
              </a:rPr>
              <a:t>=</a:t>
            </a:r>
            <a:r>
              <a:rPr lang="en-CA" altLang="en-US" sz="1200" dirty="0" err="1" smtClean="0">
                <a:solidFill>
                  <a:prstClr val="black"/>
                </a:solidFill>
                <a:latin typeface="Arial" charset="0"/>
              </a:rPr>
              <a:t>Marginalia&amp;pgtype</a:t>
            </a:r>
            <a:r>
              <a:rPr lang="en-CA" altLang="en-US" sz="1200" dirty="0" smtClean="0">
                <a:solidFill>
                  <a:prstClr val="black"/>
                </a:solidFill>
                <a:latin typeface="Arial" charset="0"/>
              </a:rPr>
              <a:t>=article</a:t>
            </a:r>
          </a:p>
        </p:txBody>
      </p:sp>
      <p:sp>
        <p:nvSpPr>
          <p:cNvPr id="290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E53F5D2-4EFF-4048-AC02-C2DD699AC876}" type="slidenum">
              <a:rPr lang="en-US" altLang="en-US" sz="1200">
                <a:solidFill>
                  <a:srgbClr val="898989"/>
                </a:solidFill>
                <a:latin typeface="Arial" charset="0"/>
              </a:rPr>
              <a:pPr>
                <a:spcBef>
                  <a:spcPct val="0"/>
                </a:spcBef>
                <a:buFontTx/>
                <a:buNone/>
              </a:pPr>
              <a:t>75</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2016 </a:t>
            </a:r>
          </a:p>
        </p:txBody>
      </p:sp>
    </p:spTree>
    <p:extLst>
      <p:ext uri="{BB962C8B-B14F-4D97-AF65-F5344CB8AC3E}">
        <p14:creationId xmlns:p14="http://schemas.microsoft.com/office/powerpoint/2010/main" val="41021093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57200" y="508000"/>
            <a:ext cx="814705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 typeface="Arial" charset="0"/>
              <a:buNone/>
            </a:pPr>
            <a:r>
              <a:rPr lang="en-CA" altLang="en-US" sz="3600" b="1" dirty="0" smtClean="0">
                <a:solidFill>
                  <a:prstClr val="black"/>
                </a:solidFill>
                <a:latin typeface="Arial" charset="0"/>
              </a:rPr>
              <a:t>Reality According To Trump</a:t>
            </a:r>
          </a:p>
          <a:p>
            <a:pPr>
              <a:spcBef>
                <a:spcPct val="0"/>
              </a:spcBef>
              <a:buFont typeface="Arial" charset="0"/>
              <a:buNone/>
            </a:pPr>
            <a:endParaRPr lang="en-CA" altLang="en-US" sz="3600" b="1" dirty="0" smtClean="0">
              <a:solidFill>
                <a:prstClr val="black"/>
              </a:solidFill>
              <a:latin typeface="Arial" charset="0"/>
            </a:endParaRPr>
          </a:p>
          <a:p>
            <a:pPr>
              <a:spcBef>
                <a:spcPct val="0"/>
              </a:spcBef>
              <a:buFont typeface="Arial" charset="0"/>
              <a:buNone/>
            </a:pPr>
            <a:r>
              <a:rPr lang="en-CA" altLang="en-US" sz="3600" b="1" dirty="0" smtClean="0">
                <a:solidFill>
                  <a:srgbClr val="FF0000"/>
                </a:solidFill>
                <a:latin typeface="Arial" charset="0"/>
              </a:rPr>
              <a:t>If She Wins, The System Is Rigged</a:t>
            </a:r>
          </a:p>
          <a:p>
            <a:pPr>
              <a:spcBef>
                <a:spcPct val="0"/>
              </a:spcBef>
              <a:buFont typeface="Arial" charset="0"/>
              <a:buNone/>
            </a:pPr>
            <a:r>
              <a:rPr lang="en-CA" altLang="en-US" sz="3600" b="1" dirty="0" smtClean="0">
                <a:solidFill>
                  <a:srgbClr val="FF0000"/>
                </a:solidFill>
                <a:latin typeface="Arial" charset="0"/>
              </a:rPr>
              <a:t>If I Lose, The System Is Broken</a:t>
            </a:r>
          </a:p>
        </p:txBody>
      </p:sp>
      <p:sp>
        <p:nvSpPr>
          <p:cNvPr id="290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E53F5D2-4EFF-4048-AC02-C2DD699AC876}" type="slidenum">
              <a:rPr lang="en-US" altLang="en-US" sz="1200">
                <a:solidFill>
                  <a:srgbClr val="898989"/>
                </a:solidFill>
                <a:latin typeface="Arial" charset="0"/>
              </a:rPr>
              <a:pPr>
                <a:spcBef>
                  <a:spcPct val="0"/>
                </a:spcBef>
                <a:buFontTx/>
                <a:buNone/>
              </a:pPr>
              <a:t>76</a:t>
            </a:fld>
            <a:endParaRPr lang="en-US" altLang="en-US" sz="1200">
              <a:solidFill>
                <a:srgbClr val="898989"/>
              </a:solidFill>
              <a:latin typeface="Arial" charset="0"/>
            </a:endParaRPr>
          </a:p>
        </p:txBody>
      </p:sp>
      <p:sp>
        <p:nvSpPr>
          <p:cNvPr id="2" name="Oval 1"/>
          <p:cNvSpPr/>
          <p:nvPr/>
        </p:nvSpPr>
        <p:spPr>
          <a:xfrm>
            <a:off x="3419872" y="3717032"/>
            <a:ext cx="2304256" cy="172819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prstClr val="white"/>
              </a:solidFill>
            </a:endParaRPr>
          </a:p>
        </p:txBody>
      </p:sp>
      <p:sp>
        <p:nvSpPr>
          <p:cNvPr id="3" name="TextBox 2"/>
          <p:cNvSpPr txBox="1"/>
          <p:nvPr/>
        </p:nvSpPr>
        <p:spPr>
          <a:xfrm>
            <a:off x="395536" y="3430741"/>
            <a:ext cx="3384376" cy="646331"/>
          </a:xfrm>
          <a:prstGeom prst="rect">
            <a:avLst/>
          </a:prstGeom>
          <a:noFill/>
        </p:spPr>
        <p:txBody>
          <a:bodyPr wrap="square" rtlCol="0">
            <a:spAutoFit/>
          </a:bodyPr>
          <a:lstStyle/>
          <a:p>
            <a:r>
              <a:rPr lang="en-US" sz="3600" dirty="0" smtClean="0">
                <a:solidFill>
                  <a:prstClr val="black"/>
                </a:solidFill>
                <a:latin typeface="Arial" panose="020B0604020202020204" pitchFamily="34" charset="0"/>
                <a:cs typeface="Arial" panose="020B0604020202020204" pitchFamily="34" charset="0"/>
              </a:rPr>
              <a:t>“IT’S RIGGED!”</a:t>
            </a:r>
            <a:endParaRPr lang="en-US" sz="36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5796136" y="4654877"/>
            <a:ext cx="3384376" cy="646331"/>
          </a:xfrm>
          <a:prstGeom prst="rect">
            <a:avLst/>
          </a:prstGeom>
          <a:noFill/>
        </p:spPr>
        <p:txBody>
          <a:bodyPr wrap="square" rtlCol="0">
            <a:spAutoFit/>
          </a:bodyPr>
          <a:lstStyle/>
          <a:p>
            <a:r>
              <a:rPr lang="en-US" sz="3600" dirty="0" smtClean="0">
                <a:solidFill>
                  <a:prstClr val="black"/>
                </a:solidFill>
                <a:latin typeface="Arial" panose="020B0604020202020204" pitchFamily="34" charset="0"/>
                <a:cs typeface="Arial" panose="020B0604020202020204" pitchFamily="34" charset="0"/>
              </a:rPr>
              <a:t>“I’LL ‘FIX’ IT!”</a:t>
            </a:r>
            <a:endParaRPr lang="en-US" sz="36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4716016" y="2926685"/>
            <a:ext cx="3529372" cy="646331"/>
          </a:xfrm>
          <a:prstGeom prst="rect">
            <a:avLst/>
          </a:prstGeom>
          <a:noFill/>
        </p:spPr>
        <p:txBody>
          <a:bodyPr wrap="square" rtlCol="0">
            <a:spAutoFit/>
          </a:bodyPr>
          <a:lstStyle/>
          <a:p>
            <a:r>
              <a:rPr lang="en-US" sz="3600" dirty="0" smtClean="0">
                <a:solidFill>
                  <a:prstClr val="black"/>
                </a:solidFill>
                <a:latin typeface="Arial" panose="020B0604020202020204" pitchFamily="34" charset="0"/>
                <a:cs typeface="Arial" panose="020B0604020202020204" pitchFamily="34" charset="0"/>
              </a:rPr>
              <a:t>“IT’S BROKEN!”</a:t>
            </a:r>
            <a:endParaRPr lang="en-US" sz="36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547664" y="5590981"/>
            <a:ext cx="3384376" cy="646331"/>
          </a:xfrm>
          <a:prstGeom prst="rect">
            <a:avLst/>
          </a:prstGeom>
          <a:noFill/>
        </p:spPr>
        <p:txBody>
          <a:bodyPr wrap="square" rtlCol="0">
            <a:spAutoFit/>
          </a:bodyPr>
          <a:lstStyle/>
          <a:p>
            <a:r>
              <a:rPr lang="en-US" sz="3600" dirty="0" smtClean="0">
                <a:solidFill>
                  <a:prstClr val="black"/>
                </a:solidFill>
                <a:latin typeface="Arial" panose="020B0604020202020204" pitchFamily="34" charset="0"/>
                <a:cs typeface="Arial" panose="020B0604020202020204" pitchFamily="34" charset="0"/>
              </a:rPr>
              <a:t>IT’S ‘FIXED’!</a:t>
            </a:r>
            <a:endParaRPr lang="en-US" sz="3600" dirty="0">
              <a:solidFill>
                <a:prstClr val="black"/>
              </a:solidFill>
              <a:latin typeface="Arial" panose="020B0604020202020204" pitchFamily="34" charset="0"/>
              <a:cs typeface="Arial" panose="020B0604020202020204" pitchFamily="34" charset="0"/>
            </a:endParaRPr>
          </a:p>
        </p:txBody>
      </p:sp>
      <p:sp>
        <p:nvSpPr>
          <p:cNvPr id="9"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2016 </a:t>
            </a:r>
          </a:p>
        </p:txBody>
      </p:sp>
    </p:spTree>
    <p:extLst>
      <p:ext uri="{BB962C8B-B14F-4D97-AF65-F5344CB8AC3E}">
        <p14:creationId xmlns:p14="http://schemas.microsoft.com/office/powerpoint/2010/main" val="5080297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ctrTitle"/>
          </p:nvPr>
        </p:nvSpPr>
        <p:spPr/>
        <p:txBody>
          <a:bodyPr>
            <a:normAutofit fontScale="90000"/>
          </a:bodyPr>
          <a:lstStyle/>
          <a:p>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All </a:t>
            </a:r>
            <a:r>
              <a:rPr lang="en-US" dirty="0">
                <a:latin typeface="Arial" panose="020B0604020202020204" pitchFamily="34" charset="0"/>
                <a:cs typeface="Arial" panose="020B0604020202020204" pitchFamily="34" charset="0"/>
              </a:rPr>
              <a:t>systems are rigged</a:t>
            </a:r>
            <a:r>
              <a:rPr lang="en-US" dirty="0" smtClean="0">
                <a:latin typeface="Arial" panose="020B0604020202020204" pitchFamily="34" charset="0"/>
                <a:cs typeface="Arial" panose="020B0604020202020204" pitchFamily="34" charset="0"/>
              </a:rPr>
              <a:t>.</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By design.</a:t>
            </a:r>
            <a:r>
              <a:rPr lang="en-CA" altLang="en-US" dirty="0" smtClean="0">
                <a:latin typeface="Arial" panose="020B0604020202020204" pitchFamily="34" charset="0"/>
                <a:cs typeface="Arial" panose="020B0604020202020204" pitchFamily="34" charset="0"/>
              </a:rPr>
              <a:t>”</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t>
            </a:r>
            <a:r>
              <a:rPr lang="en-US" altLang="en-US" sz="2200" dirty="0" smtClean="0">
                <a:latin typeface="Arial" panose="020B0604020202020204" pitchFamily="34" charset="0"/>
                <a:cs typeface="Arial" panose="020B0604020202020204" pitchFamily="34" charset="0"/>
              </a:rPr>
              <a:t>—John Bandler, 2016</a:t>
            </a:r>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r>
            <a:br>
              <a:rPr lang="en-CA" altLang="en-US" dirty="0" smtClean="0">
                <a:latin typeface="Arial" panose="020B0604020202020204" pitchFamily="34" charset="0"/>
                <a:cs typeface="Arial" panose="020B0604020202020204" pitchFamily="34" charset="0"/>
              </a:rPr>
            </a:br>
            <a:r>
              <a:rPr lang="en-CA" altLang="en-US" dirty="0" smtClean="0">
                <a:latin typeface="Arial" panose="020B0604020202020204" pitchFamily="34" charset="0"/>
                <a:cs typeface="Arial" panose="020B0604020202020204" pitchFamily="34" charset="0"/>
              </a:rPr>
              <a:t>                        </a:t>
            </a:r>
            <a:endParaRPr lang="en-US" altLang="en-US" sz="2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1333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1"/>
          <p:cNvSpPr>
            <a:spLocks noGrp="1"/>
          </p:cNvSpPr>
          <p:nvPr>
            <p:ph type="ctrTitle"/>
          </p:nvPr>
        </p:nvSpPr>
        <p:spPr>
          <a:xfrm>
            <a:off x="611560" y="2132856"/>
            <a:ext cx="7772400" cy="1470025"/>
          </a:xfrm>
        </p:spPr>
        <p:txBody>
          <a:bodyPr/>
          <a:lstStyle/>
          <a:p>
            <a:r>
              <a:rPr lang="en-US" altLang="en-US" dirty="0" smtClean="0">
                <a:latin typeface="Arial" panose="020B0604020202020204" pitchFamily="34" charset="0"/>
                <a:cs typeface="Arial" panose="020B0604020202020204" pitchFamily="34" charset="0"/>
              </a:rPr>
              <a:t>THE ART</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OF COMPOSITION</a:t>
            </a:r>
          </a:p>
        </p:txBody>
      </p:sp>
      <p:sp>
        <p:nvSpPr>
          <p:cNvPr id="3"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12467745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45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016DCAF-EBB5-4583-973C-B3F606C315E7}" type="slidenum">
              <a:rPr lang="en-US" altLang="en-US" sz="1200">
                <a:solidFill>
                  <a:srgbClr val="898989"/>
                </a:solidFill>
                <a:latin typeface="Arial" charset="0"/>
              </a:rPr>
              <a:pPr>
                <a:spcBef>
                  <a:spcPct val="0"/>
                </a:spcBef>
                <a:buFontTx/>
                <a:buNone/>
              </a:pPr>
              <a:t>79</a:t>
            </a:fld>
            <a:endParaRPr lang="en-US" altLang="en-US" sz="1200">
              <a:solidFill>
                <a:srgbClr val="898989"/>
              </a:solidFill>
              <a:latin typeface="Arial" charset="0"/>
            </a:endParaRPr>
          </a:p>
        </p:txBody>
      </p:sp>
      <p:pic>
        <p:nvPicPr>
          <p:cNvPr id="232451" name="Picture 2" descr="http://upload.wikimedia.org/wikipedia/commons/5/5e/Jan_Vermeer_-_The_Art_of_Painting_-_Google_Art_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6988"/>
            <a:ext cx="5430838"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Rectangle 1"/>
          <p:cNvSpPr>
            <a:spLocks noChangeArrowheads="1"/>
          </p:cNvSpPr>
          <p:nvPr/>
        </p:nvSpPr>
        <p:spPr bwMode="auto">
          <a:xfrm>
            <a:off x="395288" y="6381751"/>
            <a:ext cx="8064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20" rIns="91433" bIns="4572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CA" altLang="en-US" sz="1200" dirty="0">
                <a:solidFill>
                  <a:prstClr val="white"/>
                </a:solidFill>
                <a:latin typeface="Arial" charset="0"/>
              </a:rPr>
              <a:t>http://upload.wikimedia.org/wikipedia/commons/5/5e/Jan_Vermeer_-_The_Art_of_Painting_-_Google_Art_Project.jpg</a:t>
            </a:r>
          </a:p>
        </p:txBody>
      </p:sp>
      <p:sp>
        <p:nvSpPr>
          <p:cNvPr id="5" name="TextBox 7"/>
          <p:cNvSpPr txBox="1">
            <a:spLocks noChangeArrowheads="1"/>
          </p:cNvSpPr>
          <p:nvPr/>
        </p:nvSpPr>
        <p:spPr bwMode="auto">
          <a:xfrm>
            <a:off x="325791" y="6093296"/>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chemeClr val="bg1"/>
                </a:solidFill>
                <a:cs typeface="Arial" panose="020B0604020202020204" pitchFamily="34" charset="0"/>
              </a:rPr>
              <a:t>Bandler, 2015 </a:t>
            </a:r>
          </a:p>
        </p:txBody>
      </p:sp>
    </p:spTree>
    <p:extLst>
      <p:ext uri="{BB962C8B-B14F-4D97-AF65-F5344CB8AC3E}">
        <p14:creationId xmlns:p14="http://schemas.microsoft.com/office/powerpoint/2010/main" val="285104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MY NAME IS . . .</a:t>
            </a:r>
          </a:p>
        </p:txBody>
      </p:sp>
    </p:spTree>
    <p:extLst>
      <p:ext uri="{BB962C8B-B14F-4D97-AF65-F5344CB8AC3E}">
        <p14:creationId xmlns:p14="http://schemas.microsoft.com/office/powerpoint/2010/main" val="17184997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80</a:t>
            </a:fld>
            <a:endParaRPr lang="en-US" altLang="en-US" sz="1200">
              <a:solidFill>
                <a:srgbClr val="898989"/>
              </a:solidFill>
              <a:latin typeface="Arial"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883" y="260648"/>
            <a:ext cx="4087341" cy="609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
          <p:cNvSpPr>
            <a:spLocks noChangeArrowheads="1"/>
          </p:cNvSpPr>
          <p:nvPr/>
        </p:nvSpPr>
        <p:spPr bwMode="auto">
          <a:xfrm>
            <a:off x="395536" y="6381751"/>
            <a:ext cx="8064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20" rIns="91433" bIns="4572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CA" altLang="en-US" sz="1050" dirty="0">
                <a:latin typeface="Arial" charset="0"/>
              </a:rPr>
              <a:t>https://upload.wikimedia.org/wikipedia/commons/e/ec/Mona_Lisa%2C_by_Leonardo_da_Vinci%2C_from_C2RMF_retouched.jpg</a:t>
            </a:r>
          </a:p>
        </p:txBody>
      </p:sp>
      <p:sp>
        <p:nvSpPr>
          <p:cNvPr id="5" name="TextBox 7"/>
          <p:cNvSpPr txBox="1">
            <a:spLocks noChangeArrowheads="1"/>
          </p:cNvSpPr>
          <p:nvPr/>
        </p:nvSpPr>
        <p:spPr bwMode="auto">
          <a:xfrm>
            <a:off x="325791" y="6093296"/>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17943704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BACKUP-PC-BANDLER-03\E_drive\Sony-a77-2\Sony-a77-2\DSC01663-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90" y="-27384"/>
            <a:ext cx="10606482" cy="7091435"/>
          </a:xfrm>
          <a:prstGeom prst="rect">
            <a:avLst/>
          </a:prstGeom>
          <a:noFill/>
          <a:extLst>
            <a:ext uri="{909E8E84-426E-40DD-AFC4-6F175D3DCCD1}">
              <a14:hiddenFill xmlns:a14="http://schemas.microsoft.com/office/drawing/2010/main">
                <a:solidFill>
                  <a:srgbClr val="FFFFFF"/>
                </a:solidFill>
              </a14:hiddenFill>
            </a:ext>
          </a:extLst>
        </p:spPr>
      </p:pic>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81</a:t>
            </a:fld>
            <a:endParaRPr lang="en-US" altLang="en-US" sz="1200">
              <a:solidFill>
                <a:srgbClr val="898989"/>
              </a:solidFill>
              <a:latin typeface="Arial" charset="0"/>
            </a:endParaRP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883" y="260648"/>
            <a:ext cx="4087341" cy="609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
          <p:cNvSpPr>
            <a:spLocks noChangeArrowheads="1"/>
          </p:cNvSpPr>
          <p:nvPr/>
        </p:nvSpPr>
        <p:spPr bwMode="auto">
          <a:xfrm>
            <a:off x="395536" y="6381751"/>
            <a:ext cx="8064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20" rIns="91433" bIns="4572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CA" altLang="en-US" sz="1050" dirty="0">
                <a:solidFill>
                  <a:schemeClr val="bg1"/>
                </a:solidFill>
                <a:latin typeface="Arial" charset="0"/>
              </a:rPr>
              <a:t>https://upload.wikimedia.org/wikipedia/commons/e/ec/Mona_Lisa%2C_by_Leonardo_da_Vinci%2C_from_C2RMF_retouched.jpg</a:t>
            </a:r>
          </a:p>
        </p:txBody>
      </p:sp>
      <p:sp>
        <p:nvSpPr>
          <p:cNvPr id="7" name="TextBox 6"/>
          <p:cNvSpPr txBox="1"/>
          <p:nvPr/>
        </p:nvSpPr>
        <p:spPr>
          <a:xfrm>
            <a:off x="7020272" y="6104329"/>
            <a:ext cx="1872208" cy="276999"/>
          </a:xfrm>
          <a:prstGeom prst="rect">
            <a:avLst/>
          </a:prstGeom>
          <a:noFill/>
        </p:spPr>
        <p:txBody>
          <a:bodyPr wrap="square" rtlCol="0">
            <a:spAutoFit/>
          </a:bodyPr>
          <a:lstStyle/>
          <a:p>
            <a:r>
              <a:rPr lang="en-CA" sz="1200" dirty="0" smtClean="0">
                <a:solidFill>
                  <a:schemeClr val="bg1"/>
                </a:solidFill>
                <a:latin typeface="Arial" panose="020B0604020202020204" pitchFamily="34" charset="0"/>
                <a:cs typeface="Arial" panose="020B0604020202020204" pitchFamily="34" charset="0"/>
              </a:rPr>
              <a:t>Photo: John Bandler</a:t>
            </a:r>
            <a:endParaRPr lang="en-US" sz="1200" dirty="0">
              <a:solidFill>
                <a:schemeClr val="bg1"/>
              </a:solidFill>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325791" y="6093296"/>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chemeClr val="bg1"/>
                </a:solidFill>
                <a:cs typeface="Arial" panose="020B0604020202020204" pitchFamily="34" charset="0"/>
              </a:rPr>
              <a:t>Bandler, 2015 </a:t>
            </a:r>
          </a:p>
        </p:txBody>
      </p:sp>
    </p:spTree>
    <p:extLst>
      <p:ext uri="{BB962C8B-B14F-4D97-AF65-F5344CB8AC3E}">
        <p14:creationId xmlns:p14="http://schemas.microsoft.com/office/powerpoint/2010/main" val="33133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ctrTitle"/>
          </p:nvPr>
        </p:nvSpPr>
        <p:spPr>
          <a:xfrm>
            <a:off x="685800" y="2130432"/>
            <a:ext cx="7772400" cy="1470025"/>
          </a:xfrm>
        </p:spPr>
        <p:txBody>
          <a:bodyPr/>
          <a:lstStyle/>
          <a:p>
            <a:r>
              <a:rPr lang="en-US" altLang="en-US" b="1" dirty="0" smtClean="0">
                <a:latin typeface="Arial" panose="020B0604020202020204" pitchFamily="34" charset="0"/>
                <a:cs typeface="Arial" panose="020B0604020202020204" pitchFamily="34" charset="0"/>
              </a:rPr>
              <a:t>YOU</a:t>
            </a:r>
            <a:r>
              <a:rPr lang="en-US" altLang="en-US" dirty="0" smtClean="0">
                <a:latin typeface="Arial" panose="020B0604020202020204" pitchFamily="34" charset="0"/>
                <a:cs typeface="Arial" panose="020B0604020202020204" pitchFamily="34" charset="0"/>
              </a:rPr>
              <a:t> ARE IN </a:t>
            </a:r>
            <a:r>
              <a:rPr lang="en-US" altLang="en-US" b="1" dirty="0" smtClean="0">
                <a:latin typeface="Arial" panose="020B0604020202020204" pitchFamily="34" charset="0"/>
                <a:cs typeface="Arial" panose="020B0604020202020204" pitchFamily="34" charset="0"/>
              </a:rPr>
              <a:t>YOUR</a:t>
            </a:r>
            <a:r>
              <a:rPr lang="en-US" altLang="en-US" dirty="0" smtClean="0">
                <a:latin typeface="Arial" panose="020B0604020202020204" pitchFamily="34" charset="0"/>
                <a:cs typeface="Arial" panose="020B0604020202020204" pitchFamily="34" charset="0"/>
              </a:rPr>
              <a:t> COMPOSITION!</a:t>
            </a:r>
          </a:p>
        </p:txBody>
      </p:sp>
    </p:spTree>
    <p:extLst>
      <p:ext uri="{BB962C8B-B14F-4D97-AF65-F5344CB8AC3E}">
        <p14:creationId xmlns:p14="http://schemas.microsoft.com/office/powerpoint/2010/main" val="17028762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435276"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000" b="1" dirty="0" smtClean="0">
                <a:latin typeface="Arial" charset="0"/>
              </a:rPr>
              <a:t>Check Your Props, Backdrop &amp; Audience &amp; Video Fields of View</a:t>
            </a:r>
          </a:p>
          <a:p>
            <a:pPr eaLnBrk="1" hangingPunct="1">
              <a:spcBef>
                <a:spcPct val="0"/>
              </a:spcBef>
              <a:buFontTx/>
              <a:buNone/>
            </a:pPr>
            <a:endParaRPr lang="en-US" altLang="en-US" sz="4000" b="1" dirty="0" smtClean="0">
              <a:latin typeface="Arial" charset="0"/>
            </a:endParaRPr>
          </a:p>
          <a:p>
            <a:pPr eaLnBrk="1" hangingPunct="1">
              <a:spcBef>
                <a:spcPct val="0"/>
              </a:spcBef>
              <a:buFontTx/>
              <a:buNone/>
            </a:pPr>
            <a:r>
              <a:rPr lang="en-US" altLang="en-US" sz="4000" dirty="0">
                <a:latin typeface="Arial" charset="0"/>
              </a:rPr>
              <a:t>b</a:t>
            </a:r>
            <a:r>
              <a:rPr lang="en-US" altLang="en-US" sz="4000" dirty="0" smtClean="0">
                <a:latin typeface="Arial" charset="0"/>
              </a:rPr>
              <a:t>e first to arrive in venue</a:t>
            </a:r>
          </a:p>
          <a:p>
            <a:pPr eaLnBrk="1" hangingPunct="1">
              <a:spcBef>
                <a:spcPct val="0"/>
              </a:spcBef>
              <a:buFontTx/>
              <a:buNone/>
            </a:pPr>
            <a:r>
              <a:rPr lang="en-US" altLang="en-US" sz="4000" dirty="0">
                <a:latin typeface="Arial" charset="0"/>
              </a:rPr>
              <a:t>c</a:t>
            </a:r>
            <a:r>
              <a:rPr lang="en-US" altLang="en-US" sz="4000" dirty="0" smtClean="0">
                <a:latin typeface="Arial" charset="0"/>
              </a:rPr>
              <a:t>heck all equipment</a:t>
            </a:r>
          </a:p>
          <a:p>
            <a:pPr eaLnBrk="1" hangingPunct="1">
              <a:spcBef>
                <a:spcPct val="0"/>
              </a:spcBef>
              <a:buFontTx/>
              <a:buNone/>
            </a:pPr>
            <a:r>
              <a:rPr lang="en-US" altLang="en-US" sz="4000" dirty="0" smtClean="0">
                <a:latin typeface="Arial" charset="0"/>
              </a:rPr>
              <a:t>remove bags, coats, clutter</a:t>
            </a:r>
          </a:p>
          <a:p>
            <a:pPr eaLnBrk="1" hangingPunct="1">
              <a:spcBef>
                <a:spcPct val="0"/>
              </a:spcBef>
              <a:buFontTx/>
              <a:buNone/>
            </a:pPr>
            <a:r>
              <a:rPr lang="en-US" altLang="en-US" sz="4000" dirty="0" smtClean="0">
                <a:latin typeface="Arial" charset="0"/>
              </a:rPr>
              <a:t>clean black- or white- boards</a:t>
            </a:r>
          </a:p>
          <a:p>
            <a:pPr eaLnBrk="1" hangingPunct="1">
              <a:spcBef>
                <a:spcPct val="0"/>
              </a:spcBef>
              <a:buFontTx/>
              <a:buNone/>
            </a:pPr>
            <a:r>
              <a:rPr lang="en-US" altLang="en-US" sz="4000" dirty="0" smtClean="0">
                <a:latin typeface="Arial" charset="0"/>
              </a:rPr>
              <a:t>position flowers, art, banner</a:t>
            </a:r>
          </a:p>
          <a:p>
            <a:pPr eaLnBrk="1" hangingPunct="1">
              <a:spcBef>
                <a:spcPct val="0"/>
              </a:spcBef>
              <a:buFontTx/>
              <a:buNone/>
            </a:pPr>
            <a:r>
              <a:rPr lang="en-US" altLang="en-US" sz="4000" dirty="0" smtClean="0">
                <a:latin typeface="Arial" charset="0"/>
              </a:rPr>
              <a:t>remove audience barriers</a:t>
            </a:r>
          </a:p>
          <a:p>
            <a:pPr eaLnBrk="1" hangingPunct="1">
              <a:spcBef>
                <a:spcPct val="0"/>
              </a:spcBef>
              <a:buFontTx/>
              <a:buNone/>
            </a:pPr>
            <a:endParaRPr lang="en-US" altLang="en-US" sz="4000" dirty="0" smtClean="0">
              <a:latin typeface="Arial" charset="0"/>
            </a:endParaRP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83</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26961679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800" b="1" dirty="0" smtClean="0">
                <a:latin typeface="Arial" charset="0"/>
              </a:rPr>
              <a:t>Your Optimal Stance</a:t>
            </a:r>
          </a:p>
          <a:p>
            <a:pPr eaLnBrk="1" hangingPunct="1">
              <a:spcBef>
                <a:spcPct val="0"/>
              </a:spcBef>
              <a:buFontTx/>
              <a:buNone/>
            </a:pPr>
            <a:endParaRPr lang="en-US" altLang="en-US" sz="4800" b="1" dirty="0" smtClean="0">
              <a:latin typeface="Arial" charset="0"/>
            </a:endParaRPr>
          </a:p>
          <a:p>
            <a:pPr eaLnBrk="1" hangingPunct="1">
              <a:spcBef>
                <a:spcPct val="0"/>
              </a:spcBef>
              <a:buFontTx/>
              <a:buNone/>
            </a:pPr>
            <a:r>
              <a:rPr lang="en-US" altLang="en-US" sz="4800" dirty="0" smtClean="0">
                <a:latin typeface="Arial" charset="0"/>
              </a:rPr>
              <a:t>if the screen is </a:t>
            </a:r>
            <a:r>
              <a:rPr lang="en-US" altLang="en-US" sz="4800" b="1" dirty="0" smtClean="0">
                <a:solidFill>
                  <a:srgbClr val="FF0000"/>
                </a:solidFill>
                <a:latin typeface="Arial" charset="0"/>
              </a:rPr>
              <a:t>center stage</a:t>
            </a:r>
            <a:r>
              <a:rPr lang="en-US" altLang="en-US" sz="4800" b="1" dirty="0" smtClean="0">
                <a:latin typeface="Arial" charset="0"/>
              </a:rPr>
              <a:t> </a:t>
            </a:r>
          </a:p>
          <a:p>
            <a:pPr eaLnBrk="1" hangingPunct="1">
              <a:spcBef>
                <a:spcPct val="0"/>
              </a:spcBef>
              <a:buFontTx/>
              <a:buNone/>
            </a:pPr>
            <a:endParaRPr lang="en-US" altLang="en-US" sz="4800" b="1" dirty="0">
              <a:latin typeface="Arial" charset="0"/>
            </a:endParaRPr>
          </a:p>
          <a:p>
            <a:pPr eaLnBrk="1" hangingPunct="1">
              <a:spcBef>
                <a:spcPct val="0"/>
              </a:spcBef>
              <a:buFontTx/>
              <a:buNone/>
            </a:pPr>
            <a:r>
              <a:rPr lang="en-US" altLang="en-US" sz="4800" u="sng" dirty="0" smtClean="0">
                <a:latin typeface="Arial" charset="0"/>
              </a:rPr>
              <a:t>stand</a:t>
            </a:r>
            <a:r>
              <a:rPr lang="en-US" altLang="en-US" sz="4800" dirty="0" smtClean="0">
                <a:latin typeface="Arial" charset="0"/>
              </a:rPr>
              <a:t> </a:t>
            </a:r>
            <a:r>
              <a:rPr lang="en-US" altLang="en-US" sz="4800" b="1" dirty="0" smtClean="0">
                <a:solidFill>
                  <a:srgbClr val="FF0000"/>
                </a:solidFill>
                <a:latin typeface="Arial" charset="0"/>
              </a:rPr>
              <a:t>downstage right</a:t>
            </a:r>
          </a:p>
          <a:p>
            <a:pPr eaLnBrk="1" hangingPunct="1">
              <a:spcBef>
                <a:spcPct val="0"/>
              </a:spcBef>
              <a:buFontTx/>
              <a:buNone/>
            </a:pPr>
            <a:endParaRPr lang="en-US" altLang="en-US" sz="4800" b="1" dirty="0">
              <a:latin typeface="Arial" charset="0"/>
            </a:endParaRPr>
          </a:p>
          <a:p>
            <a:pPr eaLnBrk="1" hangingPunct="1">
              <a:spcBef>
                <a:spcPct val="0"/>
              </a:spcBef>
              <a:buFontTx/>
              <a:buNone/>
            </a:pPr>
            <a:r>
              <a:rPr lang="en-US" altLang="en-US" sz="4800" b="1" dirty="0" smtClean="0">
                <a:solidFill>
                  <a:srgbClr val="FF0000"/>
                </a:solidFill>
                <a:latin typeface="Arial" charset="0"/>
              </a:rPr>
              <a:t>in front</a:t>
            </a:r>
            <a:r>
              <a:rPr lang="en-US" altLang="en-US" sz="4800" dirty="0" smtClean="0">
                <a:latin typeface="Arial" charset="0"/>
              </a:rPr>
              <a:t> of all barriers</a:t>
            </a: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84</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2015 </a:t>
            </a:r>
          </a:p>
        </p:txBody>
      </p:sp>
    </p:spTree>
    <p:extLst>
      <p:ext uri="{BB962C8B-B14F-4D97-AF65-F5344CB8AC3E}">
        <p14:creationId xmlns:p14="http://schemas.microsoft.com/office/powerpoint/2010/main" val="21265209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800" b="1" dirty="0" smtClean="0">
                <a:latin typeface="Arial" charset="0"/>
              </a:rPr>
              <a:t>Power/Authority Position</a:t>
            </a:r>
          </a:p>
          <a:p>
            <a:pPr eaLnBrk="1" hangingPunct="1">
              <a:spcBef>
                <a:spcPct val="0"/>
              </a:spcBef>
              <a:buFontTx/>
              <a:buNone/>
            </a:pPr>
            <a:endParaRPr lang="en-US" altLang="en-US" sz="4800" b="1" dirty="0" smtClean="0">
              <a:latin typeface="Arial" charset="0"/>
            </a:endParaRPr>
          </a:p>
          <a:p>
            <a:pPr eaLnBrk="1" hangingPunct="1">
              <a:spcBef>
                <a:spcPct val="0"/>
              </a:spcBef>
              <a:buFontTx/>
              <a:buNone/>
            </a:pPr>
            <a:r>
              <a:rPr lang="en-US" altLang="en-US" sz="4800" dirty="0" smtClean="0">
                <a:latin typeface="Arial" charset="0"/>
              </a:rPr>
              <a:t>friend on </a:t>
            </a:r>
            <a:r>
              <a:rPr lang="en-US" altLang="en-US" sz="4800" dirty="0">
                <a:latin typeface="Arial" charset="0"/>
              </a:rPr>
              <a:t>your right</a:t>
            </a:r>
          </a:p>
          <a:p>
            <a:pPr eaLnBrk="1" hangingPunct="1">
              <a:spcBef>
                <a:spcPct val="0"/>
              </a:spcBef>
              <a:buFontTx/>
              <a:buNone/>
            </a:pPr>
            <a:r>
              <a:rPr lang="en-US" altLang="en-US" sz="4800" dirty="0" smtClean="0">
                <a:latin typeface="Arial" charset="0"/>
              </a:rPr>
              <a:t>foe on </a:t>
            </a:r>
            <a:r>
              <a:rPr lang="en-US" altLang="en-US" sz="4800" dirty="0">
                <a:latin typeface="Arial" charset="0"/>
              </a:rPr>
              <a:t>your left</a:t>
            </a:r>
          </a:p>
          <a:p>
            <a:pPr eaLnBrk="1" hangingPunct="1">
              <a:spcBef>
                <a:spcPct val="0"/>
              </a:spcBef>
              <a:buFontTx/>
              <a:buNone/>
            </a:pPr>
            <a:r>
              <a:rPr lang="en-US" altLang="en-US" sz="4800" dirty="0" smtClean="0">
                <a:latin typeface="Arial" charset="0"/>
              </a:rPr>
              <a:t>weak </a:t>
            </a:r>
            <a:r>
              <a:rPr lang="en-US" altLang="en-US" sz="4800" dirty="0">
                <a:latin typeface="Arial" charset="0"/>
              </a:rPr>
              <a:t>partner on your right</a:t>
            </a: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85</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2017 </a:t>
            </a:r>
          </a:p>
        </p:txBody>
      </p:sp>
    </p:spTree>
    <p:extLst>
      <p:ext uri="{BB962C8B-B14F-4D97-AF65-F5344CB8AC3E}">
        <p14:creationId xmlns:p14="http://schemas.microsoft.com/office/powerpoint/2010/main" val="23852220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88" y="1484784"/>
            <a:ext cx="9721975" cy="4896544"/>
          </a:xfrm>
          <a:prstGeom prst="rect">
            <a:avLst/>
          </a:prstGeom>
          <a:solidFill>
            <a:schemeClr val="tx1"/>
          </a:solidFill>
        </p:spPr>
      </p:pic>
      <p:sp>
        <p:nvSpPr>
          <p:cNvPr id="3" name="Rectangle 2"/>
          <p:cNvSpPr/>
          <p:nvPr/>
        </p:nvSpPr>
        <p:spPr>
          <a:xfrm>
            <a:off x="3707904" y="1340768"/>
            <a:ext cx="2232248" cy="360040"/>
          </a:xfrm>
          <a:prstGeom prst="rect">
            <a:avLst/>
          </a:prstGeom>
          <a:solidFill>
            <a:schemeClr val="bg1"/>
          </a:solid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r>
              <a:rPr lang="en-US" sz="2400" dirty="0">
                <a:solidFill>
                  <a:prstClr val="black"/>
                </a:solidFill>
                <a:latin typeface="Arial" panose="020B0604020202020204" pitchFamily="34" charset="0"/>
                <a:cs typeface="Arial" panose="020B0604020202020204" pitchFamily="34" charset="0"/>
              </a:rPr>
              <a:t>t</a:t>
            </a:r>
            <a:r>
              <a:rPr lang="en-US" sz="2400" dirty="0" smtClean="0">
                <a:solidFill>
                  <a:prstClr val="black"/>
                </a:solidFill>
                <a:latin typeface="Arial" panose="020B0604020202020204" pitchFamily="34" charset="0"/>
                <a:cs typeface="Arial" panose="020B0604020202020204" pitchFamily="34" charset="0"/>
              </a:rPr>
              <a:t>he host </a:t>
            </a:r>
            <a:endParaRPr lang="en-US" sz="2400"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4932040" y="1844824"/>
            <a:ext cx="2232248" cy="360040"/>
          </a:xfrm>
          <a:prstGeom prst="rect">
            <a:avLst/>
          </a:prstGeom>
          <a:solidFill>
            <a:schemeClr val="bg1"/>
          </a:solid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r>
              <a:rPr lang="en-US" sz="2400" dirty="0">
                <a:solidFill>
                  <a:prstClr val="black"/>
                </a:solidFill>
                <a:latin typeface="Arial" panose="020B0604020202020204" pitchFamily="34" charset="0"/>
                <a:cs typeface="Arial" panose="020B0604020202020204" pitchFamily="34" charset="0"/>
              </a:rPr>
              <a:t>t</a:t>
            </a:r>
            <a:r>
              <a:rPr lang="en-US" sz="2400" dirty="0" smtClean="0">
                <a:solidFill>
                  <a:prstClr val="black"/>
                </a:solidFill>
                <a:latin typeface="Arial" panose="020B0604020202020204" pitchFamily="34" charset="0"/>
                <a:cs typeface="Arial" panose="020B0604020202020204" pitchFamily="34" charset="0"/>
              </a:rPr>
              <a:t>he foe </a:t>
            </a:r>
            <a:endParaRPr lang="en-US" sz="24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2483768" y="1844824"/>
            <a:ext cx="2232248" cy="360040"/>
          </a:xfrm>
          <a:prstGeom prst="rect">
            <a:avLst/>
          </a:prstGeom>
          <a:solidFill>
            <a:schemeClr val="bg1"/>
          </a:solid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r>
              <a:rPr lang="en-US" sz="2400" dirty="0">
                <a:solidFill>
                  <a:prstClr val="black"/>
                </a:solidFill>
                <a:latin typeface="Arial" panose="020B0604020202020204" pitchFamily="34" charset="0"/>
                <a:cs typeface="Arial" panose="020B0604020202020204" pitchFamily="34" charset="0"/>
              </a:rPr>
              <a:t>t</a:t>
            </a:r>
            <a:r>
              <a:rPr lang="en-US" sz="2400" dirty="0" smtClean="0">
                <a:solidFill>
                  <a:prstClr val="black"/>
                </a:solidFill>
                <a:latin typeface="Arial" panose="020B0604020202020204" pitchFamily="34" charset="0"/>
                <a:cs typeface="Arial" panose="020B0604020202020204" pitchFamily="34" charset="0"/>
              </a:rPr>
              <a:t>he friend </a:t>
            </a:r>
            <a:endParaRPr lang="en-US" sz="2400" dirty="0">
              <a:solidFill>
                <a:prstClr val="black"/>
              </a:solidFill>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457204" y="508000"/>
            <a:ext cx="80756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white"/>
                </a:solidFill>
                <a:latin typeface="Arial" charset="0"/>
              </a:rPr>
              <a:t>Placing TV Talking Heads</a:t>
            </a:r>
          </a:p>
        </p:txBody>
      </p:sp>
      <p:sp>
        <p:nvSpPr>
          <p:cNvPr id="7"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chemeClr val="bg1"/>
                </a:solidFill>
                <a:cs typeface="Arial" panose="020B0604020202020204" pitchFamily="34" charset="0"/>
              </a:rPr>
              <a:t>Bandler and Kovacevic, 2017 </a:t>
            </a:r>
          </a:p>
        </p:txBody>
      </p:sp>
    </p:spTree>
    <p:extLst>
      <p:ext uri="{BB962C8B-B14F-4D97-AF65-F5344CB8AC3E}">
        <p14:creationId xmlns:p14="http://schemas.microsoft.com/office/powerpoint/2010/main" val="39904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4" y="508000"/>
            <a:ext cx="80756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white"/>
                </a:solidFill>
                <a:latin typeface="Arial" charset="0"/>
              </a:rPr>
              <a:t>Placing TV Talking Heads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55152"/>
            <a:ext cx="9201359" cy="5148520"/>
          </a:xfrm>
          <a:prstGeom prst="rect">
            <a:avLst/>
          </a:prstGeom>
        </p:spPr>
      </p:pic>
      <p:sp>
        <p:nvSpPr>
          <p:cNvPr id="5" name="Rectangle 4"/>
          <p:cNvSpPr/>
          <p:nvPr/>
        </p:nvSpPr>
        <p:spPr>
          <a:xfrm>
            <a:off x="1904887" y="1940964"/>
            <a:ext cx="1659001" cy="263900"/>
          </a:xfrm>
          <a:prstGeom prst="rect">
            <a:avLst/>
          </a:prstGeom>
          <a:solidFill>
            <a:schemeClr val="bg1"/>
          </a:solid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r>
              <a:rPr lang="en-US" sz="2400" dirty="0">
                <a:solidFill>
                  <a:prstClr val="black"/>
                </a:solidFill>
                <a:latin typeface="Arial" panose="020B0604020202020204" pitchFamily="34" charset="0"/>
                <a:cs typeface="Arial" panose="020B0604020202020204" pitchFamily="34" charset="0"/>
              </a:rPr>
              <a:t>t</a:t>
            </a:r>
            <a:r>
              <a:rPr lang="en-US" sz="2400" dirty="0" smtClean="0">
                <a:solidFill>
                  <a:prstClr val="black"/>
                </a:solidFill>
                <a:latin typeface="Arial" panose="020B0604020202020204" pitchFamily="34" charset="0"/>
                <a:cs typeface="Arial" panose="020B0604020202020204" pitchFamily="34" charset="0"/>
              </a:rPr>
              <a:t>he host </a:t>
            </a:r>
            <a:endParaRPr lang="en-US" sz="24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5724128" y="2012972"/>
            <a:ext cx="1659001" cy="263900"/>
          </a:xfrm>
          <a:prstGeom prst="rect">
            <a:avLst/>
          </a:prstGeom>
          <a:solidFill>
            <a:schemeClr val="bg1"/>
          </a:solid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r>
              <a:rPr lang="en-US" sz="2400" dirty="0" smtClean="0">
                <a:solidFill>
                  <a:prstClr val="black"/>
                </a:solidFill>
                <a:latin typeface="Arial" panose="020B0604020202020204" pitchFamily="34" charset="0"/>
                <a:cs typeface="Arial" panose="020B0604020202020204" pitchFamily="34" charset="0"/>
              </a:rPr>
              <a:t>the foe </a:t>
            </a:r>
            <a:endParaRPr lang="en-US" sz="2400" dirty="0">
              <a:solidFill>
                <a:prstClr val="black"/>
              </a:solidFill>
              <a:latin typeface="Arial" panose="020B0604020202020204" pitchFamily="34" charset="0"/>
              <a:cs typeface="Arial" panose="020B0604020202020204" pitchFamily="34" charset="0"/>
            </a:endParaRPr>
          </a:p>
        </p:txBody>
      </p:sp>
      <p:sp>
        <p:nvSpPr>
          <p:cNvPr id="7" name="TextBox 7"/>
          <p:cNvSpPr txBox="1">
            <a:spLocks noChangeArrowheads="1"/>
          </p:cNvSpPr>
          <p:nvPr/>
        </p:nvSpPr>
        <p:spPr bwMode="auto">
          <a:xfrm>
            <a:off x="325791" y="6464369"/>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chemeClr val="bg1"/>
                </a:solidFill>
                <a:cs typeface="Arial" panose="020B0604020202020204" pitchFamily="34" charset="0"/>
              </a:rPr>
              <a:t>Bandler and Kovacevic, 2017 </a:t>
            </a:r>
          </a:p>
        </p:txBody>
      </p:sp>
    </p:spTree>
    <p:extLst>
      <p:ext uri="{BB962C8B-B14F-4D97-AF65-F5344CB8AC3E}">
        <p14:creationId xmlns:p14="http://schemas.microsoft.com/office/powerpoint/2010/main" val="28351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754"/>
            <a:ext cx="9144000" cy="4667574"/>
          </a:xfrm>
          <a:prstGeom prst="rect">
            <a:avLst/>
          </a:prstGeom>
        </p:spPr>
      </p:pic>
      <p:sp>
        <p:nvSpPr>
          <p:cNvPr id="3" name="Rectangle 2"/>
          <p:cNvSpPr>
            <a:spLocks noChangeArrowheads="1"/>
          </p:cNvSpPr>
          <p:nvPr/>
        </p:nvSpPr>
        <p:spPr bwMode="auto">
          <a:xfrm>
            <a:off x="457204" y="508000"/>
            <a:ext cx="80756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white"/>
                </a:solidFill>
                <a:latin typeface="Arial" charset="0"/>
              </a:rPr>
              <a:t>Placing TV Talking Heads</a:t>
            </a:r>
          </a:p>
        </p:txBody>
      </p:sp>
      <p:sp>
        <p:nvSpPr>
          <p:cNvPr id="4" name="Rectangle 3"/>
          <p:cNvSpPr/>
          <p:nvPr/>
        </p:nvSpPr>
        <p:spPr>
          <a:xfrm>
            <a:off x="683568" y="2228996"/>
            <a:ext cx="1659001" cy="263900"/>
          </a:xfrm>
          <a:prstGeom prst="rect">
            <a:avLst/>
          </a:prstGeom>
          <a:solidFill>
            <a:schemeClr val="bg1"/>
          </a:solid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r>
              <a:rPr lang="en-US" sz="2400" dirty="0">
                <a:solidFill>
                  <a:prstClr val="black"/>
                </a:solidFill>
                <a:latin typeface="Arial" panose="020B0604020202020204" pitchFamily="34" charset="0"/>
                <a:cs typeface="Arial" panose="020B0604020202020204" pitchFamily="34" charset="0"/>
              </a:rPr>
              <a:t>t</a:t>
            </a:r>
            <a:r>
              <a:rPr lang="en-US" sz="2400" dirty="0" smtClean="0">
                <a:solidFill>
                  <a:prstClr val="black"/>
                </a:solidFill>
                <a:latin typeface="Arial" panose="020B0604020202020204" pitchFamily="34" charset="0"/>
                <a:cs typeface="Arial" panose="020B0604020202020204" pitchFamily="34" charset="0"/>
              </a:rPr>
              <a:t>he host </a:t>
            </a:r>
            <a:endParaRPr lang="en-US" sz="24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683568" y="3933056"/>
            <a:ext cx="1659001" cy="263900"/>
          </a:xfrm>
          <a:prstGeom prst="rect">
            <a:avLst/>
          </a:prstGeom>
          <a:solidFill>
            <a:schemeClr val="bg1"/>
          </a:solid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r>
              <a:rPr lang="en-US" sz="2400" dirty="0">
                <a:solidFill>
                  <a:prstClr val="black"/>
                </a:solidFill>
                <a:latin typeface="Arial" panose="020B0604020202020204" pitchFamily="34" charset="0"/>
                <a:cs typeface="Arial" panose="020B0604020202020204" pitchFamily="34" charset="0"/>
              </a:rPr>
              <a:t>t</a:t>
            </a:r>
            <a:r>
              <a:rPr lang="en-US" sz="2400" dirty="0" smtClean="0">
                <a:solidFill>
                  <a:prstClr val="black"/>
                </a:solidFill>
                <a:latin typeface="Arial" panose="020B0604020202020204" pitchFamily="34" charset="0"/>
                <a:cs typeface="Arial" panose="020B0604020202020204" pitchFamily="34" charset="0"/>
              </a:rPr>
              <a:t>he guest </a:t>
            </a:r>
            <a:endParaRPr lang="en-US" sz="24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4929223" y="2228996"/>
            <a:ext cx="1659001" cy="263900"/>
          </a:xfrm>
          <a:prstGeom prst="rect">
            <a:avLst/>
          </a:prstGeom>
          <a:solidFill>
            <a:schemeClr val="bg1"/>
          </a:solid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31" tIns="45715" rIns="91431" bIns="45715" rtlCol="0" anchor="ctr"/>
          <a:lstStyle/>
          <a:p>
            <a:pPr algn="ctr"/>
            <a:r>
              <a:rPr lang="en-US" sz="2400" dirty="0">
                <a:solidFill>
                  <a:prstClr val="black"/>
                </a:solidFill>
                <a:latin typeface="Arial" panose="020B0604020202020204" pitchFamily="34" charset="0"/>
                <a:cs typeface="Arial" panose="020B0604020202020204" pitchFamily="34" charset="0"/>
              </a:rPr>
              <a:t>t</a:t>
            </a:r>
            <a:r>
              <a:rPr lang="en-US" sz="2400" dirty="0" smtClean="0">
                <a:solidFill>
                  <a:prstClr val="black"/>
                </a:solidFill>
                <a:latin typeface="Arial" panose="020B0604020202020204" pitchFamily="34" charset="0"/>
                <a:cs typeface="Arial" panose="020B0604020202020204" pitchFamily="34" charset="0"/>
              </a:rPr>
              <a:t>he scene </a:t>
            </a:r>
            <a:endParaRPr lang="en-US" sz="2400" dirty="0">
              <a:solidFill>
                <a:prstClr val="black"/>
              </a:solidFill>
              <a:latin typeface="Arial" panose="020B0604020202020204" pitchFamily="34" charset="0"/>
              <a:cs typeface="Arial" panose="020B0604020202020204" pitchFamily="34" charset="0"/>
            </a:endParaRPr>
          </a:p>
        </p:txBody>
      </p:sp>
      <p:sp>
        <p:nvSpPr>
          <p:cNvPr id="7"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chemeClr val="bg1"/>
                </a:solidFill>
                <a:cs typeface="Arial" panose="020B0604020202020204" pitchFamily="34" charset="0"/>
              </a:rPr>
              <a:t>Bandler, 2017 </a:t>
            </a:r>
          </a:p>
        </p:txBody>
      </p:sp>
    </p:spTree>
    <p:extLst>
      <p:ext uri="{BB962C8B-B14F-4D97-AF65-F5344CB8AC3E}">
        <p14:creationId xmlns:p14="http://schemas.microsoft.com/office/powerpoint/2010/main" val="302918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4800" b="1" dirty="0" smtClean="0">
                <a:latin typeface="Arial" charset="0"/>
              </a:rPr>
              <a:t>Your Optimal Actions</a:t>
            </a:r>
          </a:p>
          <a:p>
            <a:pPr eaLnBrk="1" hangingPunct="1">
              <a:spcBef>
                <a:spcPct val="0"/>
              </a:spcBef>
              <a:buFontTx/>
              <a:buNone/>
            </a:pPr>
            <a:endParaRPr lang="en-US" altLang="en-US" sz="4800" b="1" dirty="0" smtClean="0">
              <a:latin typeface="Arial" charset="0"/>
            </a:endParaRPr>
          </a:p>
          <a:p>
            <a:pPr eaLnBrk="1" hangingPunct="1">
              <a:spcBef>
                <a:spcPct val="0"/>
              </a:spcBef>
              <a:buFontTx/>
              <a:buNone/>
            </a:pPr>
            <a:r>
              <a:rPr lang="en-US" altLang="en-US" sz="4800" dirty="0" smtClean="0">
                <a:latin typeface="Arial" charset="0"/>
              </a:rPr>
              <a:t>walk </a:t>
            </a:r>
            <a:r>
              <a:rPr lang="en-US" altLang="en-US" sz="4800" b="1" dirty="0" smtClean="0">
                <a:solidFill>
                  <a:srgbClr val="FF0000"/>
                </a:solidFill>
                <a:latin typeface="Arial" charset="0"/>
              </a:rPr>
              <a:t>towards</a:t>
            </a:r>
            <a:r>
              <a:rPr lang="en-US" altLang="en-US" sz="4800" dirty="0" smtClean="0">
                <a:latin typeface="Arial" charset="0"/>
              </a:rPr>
              <a:t> the audience</a:t>
            </a:r>
          </a:p>
          <a:p>
            <a:pPr eaLnBrk="1" hangingPunct="1">
              <a:spcBef>
                <a:spcPct val="0"/>
              </a:spcBef>
              <a:buFontTx/>
              <a:buNone/>
            </a:pPr>
            <a:endParaRPr lang="en-US" altLang="en-US" sz="4800" dirty="0">
              <a:latin typeface="Arial" charset="0"/>
            </a:endParaRPr>
          </a:p>
          <a:p>
            <a:pPr eaLnBrk="1" hangingPunct="1">
              <a:spcBef>
                <a:spcPct val="0"/>
              </a:spcBef>
              <a:buFontTx/>
              <a:buNone/>
            </a:pPr>
            <a:r>
              <a:rPr lang="en-US" altLang="en-US" sz="4800" b="1" dirty="0" smtClean="0">
                <a:solidFill>
                  <a:srgbClr val="FF0000"/>
                </a:solidFill>
                <a:latin typeface="Arial" charset="0"/>
              </a:rPr>
              <a:t>engage</a:t>
            </a:r>
            <a:r>
              <a:rPr lang="en-US" altLang="en-US" sz="4800" dirty="0" smtClean="0">
                <a:latin typeface="Arial" charset="0"/>
              </a:rPr>
              <a:t> through arms outstretched, palms up</a:t>
            </a:r>
          </a:p>
          <a:p>
            <a:pPr eaLnBrk="1" hangingPunct="1">
              <a:spcBef>
                <a:spcPct val="0"/>
              </a:spcBef>
              <a:buFontTx/>
              <a:buNone/>
            </a:pPr>
            <a:endParaRPr lang="en-US" altLang="en-US" sz="4800" dirty="0" smtClean="0">
              <a:latin typeface="Arial" charset="0"/>
            </a:endParaRPr>
          </a:p>
          <a:p>
            <a:pPr eaLnBrk="1" hangingPunct="1">
              <a:spcBef>
                <a:spcPct val="0"/>
              </a:spcBef>
              <a:buFontTx/>
              <a:buNone/>
            </a:pPr>
            <a:r>
              <a:rPr lang="en-US" altLang="en-US" sz="4800" b="1" dirty="0" smtClean="0">
                <a:solidFill>
                  <a:srgbClr val="FF0000"/>
                </a:solidFill>
                <a:latin typeface="Arial" charset="0"/>
              </a:rPr>
              <a:t>ask</a:t>
            </a:r>
            <a:r>
              <a:rPr lang="en-US" altLang="en-US" sz="4800" dirty="0" smtClean="0">
                <a:latin typeface="Arial" charset="0"/>
              </a:rPr>
              <a:t> the audience </a:t>
            </a:r>
            <a:r>
              <a:rPr lang="en-US" altLang="en-US" sz="4800" b="1" dirty="0" smtClean="0">
                <a:solidFill>
                  <a:srgbClr val="FF0000"/>
                </a:solidFill>
                <a:latin typeface="Arial" charset="0"/>
              </a:rPr>
              <a:t>questions</a:t>
            </a: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89</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cs typeface="Arial" panose="020B0604020202020204" pitchFamily="34" charset="0"/>
              </a:rPr>
              <a:t>Bandler, 2016 </a:t>
            </a:r>
          </a:p>
        </p:txBody>
      </p:sp>
    </p:spTree>
    <p:extLst>
      <p:ext uri="{BB962C8B-B14F-4D97-AF65-F5344CB8AC3E}">
        <p14:creationId xmlns:p14="http://schemas.microsoft.com/office/powerpoint/2010/main" val="3122705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itle 1"/>
          <p:cNvSpPr>
            <a:spLocks noGrp="1"/>
          </p:cNvSpPr>
          <p:nvPr>
            <p:ph type="ctrTitle"/>
          </p:nvPr>
        </p:nvSpPr>
        <p:spPr>
          <a:xfrm>
            <a:off x="685800" y="2130432"/>
            <a:ext cx="7772400" cy="1470025"/>
          </a:xfrm>
        </p:spPr>
        <p:txBody>
          <a:bodyPr>
            <a:normAutofit/>
          </a:bodyPr>
          <a:lstStyle/>
          <a:p>
            <a:r>
              <a:rPr lang="en-US" altLang="en-US" dirty="0" smtClean="0">
                <a:latin typeface="Arial" panose="020B0604020202020204" pitchFamily="34" charset="0"/>
                <a:cs typeface="Arial" panose="020B0604020202020204" pitchFamily="34" charset="0"/>
              </a:rPr>
              <a:t>ENSURE YOUR NAME IS</a:t>
            </a:r>
            <a:br>
              <a:rPr lang="en-US" altLang="en-US" dirty="0" smtClean="0">
                <a:latin typeface="Arial" panose="020B0604020202020204" pitchFamily="34" charset="0"/>
                <a:cs typeface="Arial" panose="020B0604020202020204" pitchFamily="34" charset="0"/>
              </a:rPr>
            </a:br>
            <a:r>
              <a:rPr lang="en-US" altLang="en-US" b="1" dirty="0" smtClean="0">
                <a:solidFill>
                  <a:srgbClr val="FF0000"/>
                </a:solidFill>
                <a:latin typeface="Arial" panose="020B0604020202020204" pitchFamily="34" charset="0"/>
                <a:cs typeface="Arial" panose="020B0604020202020204" pitchFamily="34" charset="0"/>
              </a:rPr>
              <a:t>EASILY</a:t>
            </a:r>
            <a:r>
              <a:rPr lang="en-US" altLang="en-US" dirty="0" smtClean="0">
                <a:latin typeface="Arial" panose="020B0604020202020204" pitchFamily="34" charset="0"/>
                <a:cs typeface="Arial" panose="020B0604020202020204" pitchFamily="34" charset="0"/>
              </a:rPr>
              <a:t> REPEATABLE</a:t>
            </a:r>
          </a:p>
        </p:txBody>
      </p:sp>
    </p:spTree>
    <p:extLst>
      <p:ext uri="{BB962C8B-B14F-4D97-AF65-F5344CB8AC3E}">
        <p14:creationId xmlns:p14="http://schemas.microsoft.com/office/powerpoint/2010/main" val="22337854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TRADE SHOWS</a:t>
            </a:r>
          </a:p>
        </p:txBody>
      </p:sp>
    </p:spTree>
    <p:extLst>
      <p:ext uri="{BB962C8B-B14F-4D97-AF65-F5344CB8AC3E}">
        <p14:creationId xmlns:p14="http://schemas.microsoft.com/office/powerpoint/2010/main" val="25407827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A9B7DE28-569C-4989-B4C8-E0D3AD6ED3F8}" type="slidenum">
              <a:rPr lang="en-US" altLang="en-US" sz="1200">
                <a:solidFill>
                  <a:srgbClr val="898989"/>
                </a:solidFill>
              </a:rPr>
              <a:pPr>
                <a:spcBef>
                  <a:spcPct val="0"/>
                </a:spcBef>
                <a:buFontTx/>
                <a:buNone/>
              </a:pPr>
              <a:t>91</a:t>
            </a:fld>
            <a:endParaRPr lang="en-US" altLang="en-US" sz="1200">
              <a:solidFill>
                <a:srgbClr val="898989"/>
              </a:solidFill>
            </a:endParaRPr>
          </a:p>
        </p:txBody>
      </p:sp>
      <p:pic>
        <p:nvPicPr>
          <p:cNvPr id="4" name="Picture 4" descr="bandler_osabooth_1997_.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45551"/>
            <a:ext cx="9180512" cy="613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19672" y="6237312"/>
            <a:ext cx="1872208" cy="276999"/>
          </a:xfrm>
          <a:prstGeom prst="rect">
            <a:avLst/>
          </a:prstGeom>
          <a:noFill/>
        </p:spPr>
        <p:txBody>
          <a:bodyPr wrap="square" rtlCol="0">
            <a:spAutoFit/>
          </a:bodyPr>
          <a:lstStyle/>
          <a:p>
            <a:r>
              <a:rPr lang="en-CA" sz="1200" dirty="0" smtClean="0">
                <a:solidFill>
                  <a:schemeClr val="bg1"/>
                </a:solidFill>
                <a:latin typeface="Arial" panose="020B0604020202020204" pitchFamily="34" charset="0"/>
                <a:cs typeface="Arial" panose="020B0604020202020204" pitchFamily="34" charset="0"/>
              </a:rPr>
              <a:t>Photo: John Bandler</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7774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ctrTitle"/>
          </p:nvPr>
        </p:nvSpPr>
        <p:spPr>
          <a:xfrm>
            <a:off x="685800" y="2130432"/>
            <a:ext cx="7772400" cy="1470025"/>
          </a:xfrm>
        </p:spPr>
        <p:txBody>
          <a:bodyPr/>
          <a:lstStyle/>
          <a:p>
            <a:r>
              <a:rPr lang="en-US" altLang="en-US" dirty="0" smtClean="0">
                <a:latin typeface="Arial" panose="020B0604020202020204" pitchFamily="34" charset="0"/>
                <a:cs typeface="Arial" panose="020B0604020202020204" pitchFamily="34" charset="0"/>
              </a:rPr>
              <a:t>POSTER ESSENTIALS</a:t>
            </a:r>
          </a:p>
        </p:txBody>
      </p:sp>
      <p:sp>
        <p:nvSpPr>
          <p:cNvPr id="3"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2016 </a:t>
            </a:r>
          </a:p>
        </p:txBody>
      </p:sp>
    </p:spTree>
    <p:extLst>
      <p:ext uri="{BB962C8B-B14F-4D97-AF65-F5344CB8AC3E}">
        <p14:creationId xmlns:p14="http://schemas.microsoft.com/office/powerpoint/2010/main" val="22891523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ChangeArrowheads="1"/>
          </p:cNvSpPr>
          <p:nvPr/>
        </p:nvSpPr>
        <p:spPr bwMode="auto">
          <a:xfrm>
            <a:off x="457200" y="508000"/>
            <a:ext cx="814705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CA" altLang="en-US" sz="4800" b="1" dirty="0" smtClean="0">
                <a:solidFill>
                  <a:srgbClr val="000000"/>
                </a:solidFill>
                <a:latin typeface="Arial" charset="0"/>
              </a:rPr>
              <a:t>Slides vs. Posters</a:t>
            </a:r>
          </a:p>
          <a:p>
            <a:pPr>
              <a:spcBef>
                <a:spcPct val="0"/>
              </a:spcBef>
              <a:buFont typeface="Arial" charset="0"/>
              <a:buNone/>
            </a:pPr>
            <a:endParaRPr lang="en-CA" altLang="en-US" sz="4800" dirty="0" smtClean="0">
              <a:solidFill>
                <a:srgbClr val="000000"/>
              </a:solidFill>
              <a:latin typeface="Arial" charset="0"/>
            </a:endParaRPr>
          </a:p>
          <a:p>
            <a:pPr>
              <a:spcBef>
                <a:spcPct val="0"/>
              </a:spcBef>
              <a:buFont typeface="Arial" charset="0"/>
              <a:buNone/>
            </a:pPr>
            <a:r>
              <a:rPr lang="en-CA" altLang="en-US" sz="4800" dirty="0" smtClean="0">
                <a:solidFill>
                  <a:srgbClr val="000000"/>
                </a:solidFill>
                <a:latin typeface="Arial" charset="0"/>
              </a:rPr>
              <a:t>slides: </a:t>
            </a:r>
            <a:r>
              <a:rPr lang="en-CA" altLang="en-US" sz="4800" dirty="0" smtClean="0">
                <a:solidFill>
                  <a:srgbClr val="FF0000"/>
                </a:solidFill>
                <a:latin typeface="Arial" charset="0"/>
              </a:rPr>
              <a:t>speaker</a:t>
            </a:r>
            <a:r>
              <a:rPr lang="en-CA" altLang="en-US" sz="4800" dirty="0" smtClean="0">
                <a:solidFill>
                  <a:srgbClr val="000000"/>
                </a:solidFill>
                <a:latin typeface="Arial" charset="0"/>
              </a:rPr>
              <a:t> controls pace,</a:t>
            </a:r>
          </a:p>
          <a:p>
            <a:pPr>
              <a:spcBef>
                <a:spcPct val="0"/>
              </a:spcBef>
              <a:buFont typeface="Arial" charset="0"/>
              <a:buNone/>
            </a:pPr>
            <a:r>
              <a:rPr lang="en-CA" altLang="en-US" sz="4800" dirty="0" smtClean="0">
                <a:solidFill>
                  <a:srgbClr val="000000"/>
                </a:solidFill>
                <a:latin typeface="Arial" charset="0"/>
              </a:rPr>
              <a:t>		no backtrack for viewer</a:t>
            </a:r>
          </a:p>
          <a:p>
            <a:pPr>
              <a:spcBef>
                <a:spcPct val="0"/>
              </a:spcBef>
              <a:buFont typeface="Arial" charset="0"/>
              <a:buNone/>
            </a:pPr>
            <a:endParaRPr lang="en-CA" altLang="en-US" sz="4800" dirty="0" smtClean="0">
              <a:solidFill>
                <a:srgbClr val="000000"/>
              </a:solidFill>
              <a:latin typeface="Arial" charset="0"/>
            </a:endParaRPr>
          </a:p>
          <a:p>
            <a:pPr>
              <a:spcBef>
                <a:spcPct val="0"/>
              </a:spcBef>
              <a:buFont typeface="Arial" charset="0"/>
              <a:buNone/>
            </a:pPr>
            <a:r>
              <a:rPr lang="en-CA" altLang="en-US" sz="4800" dirty="0" smtClean="0">
                <a:solidFill>
                  <a:srgbClr val="000000"/>
                </a:solidFill>
                <a:latin typeface="Arial" charset="0"/>
              </a:rPr>
              <a:t>posters: </a:t>
            </a:r>
            <a:r>
              <a:rPr lang="en-CA" altLang="en-US" sz="4800" dirty="0" smtClean="0">
                <a:solidFill>
                  <a:srgbClr val="FF0000"/>
                </a:solidFill>
                <a:latin typeface="Arial" charset="0"/>
              </a:rPr>
              <a:t>viewer</a:t>
            </a:r>
            <a:r>
              <a:rPr lang="en-CA" altLang="en-US" sz="4800" dirty="0" smtClean="0">
                <a:solidFill>
                  <a:srgbClr val="000000"/>
                </a:solidFill>
                <a:latin typeface="Arial" charset="0"/>
              </a:rPr>
              <a:t> controls pace,</a:t>
            </a:r>
          </a:p>
          <a:p>
            <a:pPr>
              <a:spcBef>
                <a:spcPct val="0"/>
              </a:spcBef>
              <a:buFont typeface="Arial" charset="0"/>
              <a:buNone/>
            </a:pPr>
            <a:r>
              <a:rPr lang="en-CA" altLang="en-US" sz="4800" dirty="0">
                <a:solidFill>
                  <a:srgbClr val="000000"/>
                </a:solidFill>
                <a:latin typeface="Arial" charset="0"/>
              </a:rPr>
              <a:t>	</a:t>
            </a:r>
            <a:r>
              <a:rPr lang="en-CA" altLang="en-US" sz="4800" dirty="0" smtClean="0">
                <a:solidFill>
                  <a:srgbClr val="000000"/>
                </a:solidFill>
                <a:latin typeface="Arial" charset="0"/>
              </a:rPr>
              <a:t>	viewer can backtrack  </a:t>
            </a:r>
            <a:endParaRPr lang="en-CA" altLang="en-US" sz="4800" dirty="0">
              <a:solidFill>
                <a:srgbClr val="000000"/>
              </a:solidFill>
              <a:latin typeface="Arial" charset="0"/>
            </a:endParaRPr>
          </a:p>
        </p:txBody>
      </p:sp>
      <p:sp>
        <p:nvSpPr>
          <p:cNvPr id="2263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65C2059-78FB-4B20-B479-3A9B10DB7210}" type="slidenum">
              <a:rPr lang="en-US" altLang="en-US" sz="1200">
                <a:solidFill>
                  <a:srgbClr val="898989"/>
                </a:solidFill>
                <a:latin typeface="Arial" charset="0"/>
              </a:rPr>
              <a:pPr>
                <a:spcBef>
                  <a:spcPct val="0"/>
                </a:spcBef>
                <a:buFontTx/>
                <a:buNone/>
              </a:pPr>
              <a:t>93</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2263" y="6381750"/>
            <a:ext cx="216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srgbClr val="000000"/>
                </a:solidFill>
                <a:cs typeface="Arial" panose="020B0604020202020204" pitchFamily="34" charset="0"/>
              </a:rPr>
              <a:t>Bandler, 2016 </a:t>
            </a:r>
          </a:p>
        </p:txBody>
      </p:sp>
    </p:spTree>
    <p:extLst>
      <p:ext uri="{BB962C8B-B14F-4D97-AF65-F5344CB8AC3E}">
        <p14:creationId xmlns:p14="http://schemas.microsoft.com/office/powerpoint/2010/main" val="17082992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black"/>
                </a:solidFill>
                <a:latin typeface="Arial" charset="0"/>
              </a:rPr>
              <a:t>Poster Impressions</a:t>
            </a:r>
          </a:p>
          <a:p>
            <a:pPr>
              <a:spcBef>
                <a:spcPct val="0"/>
              </a:spcBef>
              <a:buFontTx/>
              <a:buNone/>
            </a:pPr>
            <a:endParaRPr lang="en-US" altLang="en-US" sz="4800" b="1" dirty="0" smtClean="0">
              <a:solidFill>
                <a:prstClr val="black"/>
              </a:solidFill>
              <a:latin typeface="Arial" charset="0"/>
            </a:endParaRPr>
          </a:p>
          <a:p>
            <a:pPr>
              <a:spcBef>
                <a:spcPct val="0"/>
              </a:spcBef>
              <a:buFont typeface="Arial" charset="0"/>
              <a:buNone/>
            </a:pPr>
            <a:r>
              <a:rPr lang="en-US" altLang="en-US" sz="4800" dirty="0">
                <a:solidFill>
                  <a:prstClr val="black"/>
                </a:solidFill>
                <a:latin typeface="Arial" charset="0"/>
              </a:rPr>
              <a:t>dress as for </a:t>
            </a:r>
            <a:r>
              <a:rPr lang="en-US" altLang="en-US" sz="4800" b="1" dirty="0">
                <a:solidFill>
                  <a:srgbClr val="FF0000"/>
                </a:solidFill>
                <a:latin typeface="Arial" charset="0"/>
              </a:rPr>
              <a:t>oral</a:t>
            </a:r>
            <a:r>
              <a:rPr lang="en-US" altLang="en-US" sz="4800" dirty="0">
                <a:solidFill>
                  <a:prstClr val="black"/>
                </a:solidFill>
                <a:latin typeface="Arial" charset="0"/>
              </a:rPr>
              <a:t> presentation</a:t>
            </a:r>
          </a:p>
          <a:p>
            <a:pPr>
              <a:spcBef>
                <a:spcPct val="0"/>
              </a:spcBef>
              <a:buFontTx/>
              <a:buNone/>
            </a:pPr>
            <a:endParaRPr lang="en-US" altLang="en-US" sz="4800" b="1" dirty="0" smtClean="0">
              <a:solidFill>
                <a:srgbClr val="FF0000"/>
              </a:solidFill>
              <a:latin typeface="Arial" charset="0"/>
            </a:endParaRPr>
          </a:p>
          <a:p>
            <a:pPr>
              <a:spcBef>
                <a:spcPct val="0"/>
              </a:spcBef>
              <a:buFontTx/>
              <a:buNone/>
            </a:pPr>
            <a:r>
              <a:rPr lang="en-US" altLang="en-US" sz="4800" b="1" dirty="0" smtClean="0">
                <a:solidFill>
                  <a:srgbClr val="FF0000"/>
                </a:solidFill>
                <a:latin typeface="Arial" charset="0"/>
              </a:rPr>
              <a:t>hide</a:t>
            </a:r>
            <a:r>
              <a:rPr lang="en-US" altLang="en-US" sz="4800" dirty="0" smtClean="0">
                <a:solidFill>
                  <a:prstClr val="black"/>
                </a:solidFill>
                <a:latin typeface="Arial" charset="0"/>
              </a:rPr>
              <a:t> garbage, clutter, food </a:t>
            </a:r>
            <a:endParaRPr lang="en-US" altLang="en-US" sz="4800" dirty="0">
              <a:solidFill>
                <a:prstClr val="black"/>
              </a:solidFill>
              <a:latin typeface="Arial" charset="0"/>
            </a:endParaRPr>
          </a:p>
          <a:p>
            <a:pPr>
              <a:spcBef>
                <a:spcPct val="0"/>
              </a:spcBef>
              <a:buFont typeface="Arial" charset="0"/>
              <a:buNone/>
            </a:pPr>
            <a:endParaRPr lang="en-US" altLang="en-US" sz="4800" b="1" dirty="0" smtClean="0">
              <a:solidFill>
                <a:srgbClr val="FF0000"/>
              </a:solidFill>
              <a:latin typeface="Arial" charset="0"/>
            </a:endParaRPr>
          </a:p>
          <a:p>
            <a:pPr>
              <a:spcBef>
                <a:spcPct val="0"/>
              </a:spcBef>
              <a:buFont typeface="Arial" charset="0"/>
              <a:buNone/>
            </a:pPr>
            <a:r>
              <a:rPr lang="en-US" altLang="en-US" sz="4800" b="1" dirty="0" smtClean="0">
                <a:solidFill>
                  <a:srgbClr val="FF0000"/>
                </a:solidFill>
                <a:latin typeface="Arial" charset="0"/>
              </a:rPr>
              <a:t>don’t</a:t>
            </a:r>
            <a:r>
              <a:rPr lang="en-US" altLang="en-US" sz="4800" dirty="0" smtClean="0">
                <a:solidFill>
                  <a:prstClr val="black"/>
                </a:solidFill>
                <a:latin typeface="Arial" charset="0"/>
              </a:rPr>
              <a:t> </a:t>
            </a:r>
            <a:r>
              <a:rPr lang="en-US" altLang="en-US" sz="4800" dirty="0">
                <a:solidFill>
                  <a:prstClr val="black"/>
                </a:solidFill>
                <a:latin typeface="Arial" charset="0"/>
              </a:rPr>
              <a:t>eat, </a:t>
            </a:r>
            <a:r>
              <a:rPr lang="en-US" altLang="en-US" sz="4800" dirty="0" smtClean="0">
                <a:solidFill>
                  <a:prstClr val="black"/>
                </a:solidFill>
                <a:latin typeface="Arial" charset="0"/>
              </a:rPr>
              <a:t>fidget</a:t>
            </a:r>
            <a:r>
              <a:rPr lang="en-US" altLang="en-US" sz="4800" dirty="0">
                <a:solidFill>
                  <a:prstClr val="black"/>
                </a:solidFill>
                <a:latin typeface="Arial" charset="0"/>
              </a:rPr>
              <a:t>, or </a:t>
            </a:r>
            <a:r>
              <a:rPr lang="en-US" altLang="en-US" sz="4800" dirty="0" smtClean="0">
                <a:solidFill>
                  <a:prstClr val="black"/>
                </a:solidFill>
                <a:latin typeface="Arial" charset="0"/>
              </a:rPr>
              <a:t>pace</a:t>
            </a:r>
            <a:endParaRPr lang="en-US" altLang="en-US" sz="4800" dirty="0">
              <a:solidFill>
                <a:prstClr val="black"/>
              </a:solidFill>
              <a:latin typeface="Arial" charset="0"/>
            </a:endParaRP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94</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2016 </a:t>
            </a:r>
          </a:p>
        </p:txBody>
      </p:sp>
    </p:spTree>
    <p:extLst>
      <p:ext uri="{BB962C8B-B14F-4D97-AF65-F5344CB8AC3E}">
        <p14:creationId xmlns:p14="http://schemas.microsoft.com/office/powerpoint/2010/main" val="26854770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black"/>
                </a:solidFill>
                <a:latin typeface="Arial" charset="0"/>
              </a:rPr>
              <a:t>Poster Welcome</a:t>
            </a:r>
          </a:p>
          <a:p>
            <a:pPr>
              <a:spcBef>
                <a:spcPct val="0"/>
              </a:spcBef>
              <a:buFontTx/>
              <a:buNone/>
            </a:pPr>
            <a:endParaRPr lang="en-US" altLang="en-US" sz="4800" b="1" dirty="0" smtClean="0">
              <a:solidFill>
                <a:prstClr val="black"/>
              </a:solidFill>
              <a:latin typeface="Arial" charset="0"/>
            </a:endParaRPr>
          </a:p>
          <a:p>
            <a:pPr>
              <a:spcBef>
                <a:spcPct val="0"/>
              </a:spcBef>
              <a:buFont typeface="Arial" charset="0"/>
              <a:buNone/>
            </a:pPr>
            <a:r>
              <a:rPr lang="en-US" altLang="en-US" sz="4800" b="1" dirty="0" smtClean="0">
                <a:solidFill>
                  <a:srgbClr val="FF0000"/>
                </a:solidFill>
                <a:latin typeface="Arial" charset="0"/>
              </a:rPr>
              <a:t>invite</a:t>
            </a:r>
            <a:r>
              <a:rPr lang="en-US" altLang="en-US" sz="4800" dirty="0" smtClean="0">
                <a:solidFill>
                  <a:prstClr val="black"/>
                </a:solidFill>
                <a:latin typeface="Arial" charset="0"/>
              </a:rPr>
              <a:t> </a:t>
            </a:r>
            <a:r>
              <a:rPr lang="en-US" altLang="en-US" sz="4800" dirty="0">
                <a:solidFill>
                  <a:prstClr val="black"/>
                </a:solidFill>
                <a:latin typeface="Arial" charset="0"/>
              </a:rPr>
              <a:t>people to your space </a:t>
            </a:r>
          </a:p>
          <a:p>
            <a:pPr>
              <a:spcBef>
                <a:spcPct val="0"/>
              </a:spcBef>
              <a:buFont typeface="Arial" charset="0"/>
              <a:buNone/>
            </a:pPr>
            <a:endParaRPr lang="en-US" altLang="en-US" sz="4800" dirty="0" smtClean="0">
              <a:solidFill>
                <a:prstClr val="black"/>
              </a:solidFill>
              <a:latin typeface="Arial" charset="0"/>
            </a:endParaRPr>
          </a:p>
          <a:p>
            <a:pPr>
              <a:spcBef>
                <a:spcPct val="0"/>
              </a:spcBef>
              <a:buFont typeface="Arial" charset="0"/>
              <a:buNone/>
            </a:pPr>
            <a:r>
              <a:rPr lang="en-US" altLang="en-US" sz="4800" dirty="0" smtClean="0">
                <a:solidFill>
                  <a:prstClr val="black"/>
                </a:solidFill>
                <a:latin typeface="Arial" charset="0"/>
              </a:rPr>
              <a:t>talk </a:t>
            </a:r>
            <a:r>
              <a:rPr lang="en-US" altLang="en-US" sz="4800" dirty="0">
                <a:solidFill>
                  <a:prstClr val="black"/>
                </a:solidFill>
                <a:latin typeface="Arial" charset="0"/>
              </a:rPr>
              <a:t>to people you </a:t>
            </a:r>
            <a:r>
              <a:rPr lang="en-US" altLang="en-US" sz="4800" b="1" dirty="0">
                <a:solidFill>
                  <a:srgbClr val="FF0000"/>
                </a:solidFill>
                <a:latin typeface="Arial" charset="0"/>
              </a:rPr>
              <a:t>don’t </a:t>
            </a:r>
            <a:r>
              <a:rPr lang="en-US" altLang="en-US" sz="4800" dirty="0">
                <a:solidFill>
                  <a:prstClr val="black"/>
                </a:solidFill>
                <a:latin typeface="Arial" charset="0"/>
              </a:rPr>
              <a:t>know</a:t>
            </a:r>
          </a:p>
          <a:p>
            <a:pPr>
              <a:spcBef>
                <a:spcPct val="0"/>
              </a:spcBef>
              <a:buFont typeface="Arial" charset="0"/>
              <a:buNone/>
            </a:pPr>
            <a:endParaRPr lang="en-US" altLang="en-US" sz="4800" b="1" dirty="0" smtClean="0">
              <a:solidFill>
                <a:srgbClr val="FF0000"/>
              </a:solidFill>
              <a:latin typeface="Arial" charset="0"/>
            </a:endParaRPr>
          </a:p>
          <a:p>
            <a:pPr>
              <a:spcBef>
                <a:spcPct val="0"/>
              </a:spcBef>
              <a:buFont typeface="Arial" charset="0"/>
              <a:buNone/>
            </a:pPr>
            <a:r>
              <a:rPr lang="en-US" altLang="en-US" sz="4800" b="1" dirty="0" smtClean="0">
                <a:solidFill>
                  <a:srgbClr val="FF0000"/>
                </a:solidFill>
                <a:latin typeface="Arial" charset="0"/>
              </a:rPr>
              <a:t>never</a:t>
            </a:r>
            <a:r>
              <a:rPr lang="en-US" altLang="en-US" sz="4800" dirty="0" smtClean="0">
                <a:solidFill>
                  <a:prstClr val="black"/>
                </a:solidFill>
                <a:latin typeface="Arial" charset="0"/>
              </a:rPr>
              <a:t> </a:t>
            </a:r>
            <a:r>
              <a:rPr lang="en-US" altLang="en-US" sz="4800" dirty="0">
                <a:solidFill>
                  <a:prstClr val="black"/>
                </a:solidFill>
                <a:latin typeface="Arial" charset="0"/>
              </a:rPr>
              <a:t>ignore anyone </a:t>
            </a:r>
            <a:r>
              <a:rPr lang="en-US" altLang="en-US" sz="4800" dirty="0" smtClean="0">
                <a:solidFill>
                  <a:prstClr val="black"/>
                </a:solidFill>
                <a:latin typeface="Arial" charset="0"/>
              </a:rPr>
              <a:t>present</a:t>
            </a:r>
            <a:endParaRPr lang="en-US" altLang="en-US" sz="4800" dirty="0">
              <a:solidFill>
                <a:prstClr val="black"/>
              </a:solidFill>
              <a:latin typeface="Arial" charset="0"/>
            </a:endParaRP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95</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2016 </a:t>
            </a:r>
          </a:p>
        </p:txBody>
      </p:sp>
    </p:spTree>
    <p:extLst>
      <p:ext uri="{BB962C8B-B14F-4D97-AF65-F5344CB8AC3E}">
        <p14:creationId xmlns:p14="http://schemas.microsoft.com/office/powerpoint/2010/main" val="5263403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black"/>
                </a:solidFill>
                <a:latin typeface="Arial" charset="0"/>
              </a:rPr>
              <a:t>Poster Procedure</a:t>
            </a:r>
          </a:p>
          <a:p>
            <a:pPr>
              <a:spcBef>
                <a:spcPct val="0"/>
              </a:spcBef>
              <a:buFontTx/>
              <a:buNone/>
            </a:pPr>
            <a:endParaRPr lang="en-US" altLang="en-US" sz="4800" b="1" dirty="0" smtClean="0">
              <a:solidFill>
                <a:prstClr val="black"/>
              </a:solidFill>
              <a:latin typeface="Arial" charset="0"/>
            </a:endParaRPr>
          </a:p>
          <a:p>
            <a:pPr>
              <a:spcBef>
                <a:spcPct val="0"/>
              </a:spcBef>
              <a:buFont typeface="Arial" charset="0"/>
              <a:buNone/>
            </a:pPr>
            <a:r>
              <a:rPr lang="en-US" altLang="en-US" sz="4800" b="1" dirty="0" smtClean="0">
                <a:solidFill>
                  <a:srgbClr val="FF0000"/>
                </a:solidFill>
                <a:latin typeface="Arial" charset="0"/>
              </a:rPr>
              <a:t>make eye contact</a:t>
            </a:r>
          </a:p>
          <a:p>
            <a:pPr>
              <a:spcBef>
                <a:spcPct val="0"/>
              </a:spcBef>
              <a:buFont typeface="Arial" charset="0"/>
              <a:buNone/>
            </a:pPr>
            <a:endParaRPr lang="en-US" altLang="en-US" sz="4800" dirty="0" smtClean="0">
              <a:solidFill>
                <a:prstClr val="black"/>
              </a:solidFill>
              <a:latin typeface="Arial" charset="0"/>
            </a:endParaRPr>
          </a:p>
          <a:p>
            <a:pPr>
              <a:spcBef>
                <a:spcPct val="0"/>
              </a:spcBef>
              <a:buFont typeface="Arial" charset="0"/>
              <a:buNone/>
            </a:pPr>
            <a:r>
              <a:rPr lang="en-CA" altLang="en-US" sz="4800" b="1" dirty="0">
                <a:solidFill>
                  <a:srgbClr val="FF0000"/>
                </a:solidFill>
                <a:latin typeface="Arial" charset="0"/>
              </a:rPr>
              <a:t>stand stage right</a:t>
            </a:r>
            <a:r>
              <a:rPr lang="en-CA" altLang="en-US" sz="4800" dirty="0" smtClean="0">
                <a:solidFill>
                  <a:prstClr val="black"/>
                </a:solidFill>
                <a:latin typeface="Arial" charset="0"/>
              </a:rPr>
              <a:t>, clear </a:t>
            </a:r>
            <a:r>
              <a:rPr lang="en-CA" altLang="en-US" sz="4800" dirty="0">
                <a:solidFill>
                  <a:prstClr val="black"/>
                </a:solidFill>
                <a:latin typeface="Arial" charset="0"/>
              </a:rPr>
              <a:t>of your poster</a:t>
            </a:r>
            <a:endParaRPr lang="en-US" altLang="en-US" sz="4800" dirty="0">
              <a:solidFill>
                <a:prstClr val="black"/>
              </a:solidFill>
              <a:latin typeface="Arial" charset="0"/>
            </a:endParaRPr>
          </a:p>
          <a:p>
            <a:pPr>
              <a:spcBef>
                <a:spcPct val="0"/>
              </a:spcBef>
              <a:buFont typeface="Arial" charset="0"/>
              <a:buNone/>
            </a:pPr>
            <a:endParaRPr lang="en-US" altLang="en-US" sz="4800" dirty="0" smtClean="0">
              <a:solidFill>
                <a:prstClr val="black"/>
              </a:solidFill>
              <a:latin typeface="Arial" charset="0"/>
            </a:endParaRPr>
          </a:p>
          <a:p>
            <a:pPr>
              <a:spcBef>
                <a:spcPct val="0"/>
              </a:spcBef>
              <a:buFont typeface="Arial" charset="0"/>
              <a:buNone/>
            </a:pPr>
            <a:r>
              <a:rPr lang="en-US" altLang="en-US" sz="4800" dirty="0" smtClean="0">
                <a:solidFill>
                  <a:prstClr val="black"/>
                </a:solidFill>
                <a:latin typeface="Arial" charset="0"/>
              </a:rPr>
              <a:t>let </a:t>
            </a:r>
            <a:r>
              <a:rPr lang="en-US" altLang="en-US" sz="4800" dirty="0">
                <a:solidFill>
                  <a:prstClr val="black"/>
                </a:solidFill>
                <a:latin typeface="Arial" charset="0"/>
              </a:rPr>
              <a:t>no one </a:t>
            </a:r>
            <a:r>
              <a:rPr lang="en-US" altLang="en-US" sz="4800" b="1" dirty="0">
                <a:solidFill>
                  <a:srgbClr val="FF0000"/>
                </a:solidFill>
                <a:latin typeface="Arial" charset="0"/>
              </a:rPr>
              <a:t>monopolize</a:t>
            </a:r>
            <a:r>
              <a:rPr lang="en-US" altLang="en-US" sz="4800" dirty="0">
                <a:solidFill>
                  <a:prstClr val="black"/>
                </a:solidFill>
                <a:latin typeface="Arial" charset="0"/>
              </a:rPr>
              <a:t> </a:t>
            </a:r>
            <a:r>
              <a:rPr lang="en-US" altLang="en-US" sz="4800" dirty="0" smtClean="0">
                <a:solidFill>
                  <a:prstClr val="black"/>
                </a:solidFill>
                <a:latin typeface="Arial" charset="0"/>
              </a:rPr>
              <a:t>you</a:t>
            </a:r>
            <a:endParaRPr lang="en-US" altLang="en-US" sz="4800" dirty="0">
              <a:solidFill>
                <a:prstClr val="black"/>
              </a:solidFill>
              <a:latin typeface="Arial" charset="0"/>
            </a:endParaRP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96</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2016 </a:t>
            </a:r>
          </a:p>
        </p:txBody>
      </p:sp>
    </p:spTree>
    <p:extLst>
      <p:ext uri="{BB962C8B-B14F-4D97-AF65-F5344CB8AC3E}">
        <p14:creationId xmlns:p14="http://schemas.microsoft.com/office/powerpoint/2010/main" val="22907588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ChangeArrowheads="1"/>
          </p:cNvSpPr>
          <p:nvPr/>
        </p:nvSpPr>
        <p:spPr bwMode="auto">
          <a:xfrm>
            <a:off x="457204" y="508000"/>
            <a:ext cx="8075613"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4800" b="1" dirty="0" smtClean="0">
                <a:solidFill>
                  <a:prstClr val="black"/>
                </a:solidFill>
                <a:latin typeface="Arial" charset="0"/>
              </a:rPr>
              <a:t>Poster Respect</a:t>
            </a:r>
          </a:p>
          <a:p>
            <a:pPr>
              <a:spcBef>
                <a:spcPct val="0"/>
              </a:spcBef>
              <a:buFont typeface="Arial" charset="0"/>
              <a:buNone/>
            </a:pPr>
            <a:endParaRPr lang="en-US" altLang="en-US" sz="4800" dirty="0">
              <a:solidFill>
                <a:prstClr val="black"/>
              </a:solidFill>
              <a:latin typeface="Arial" charset="0"/>
            </a:endParaRPr>
          </a:p>
          <a:p>
            <a:pPr>
              <a:spcBef>
                <a:spcPct val="0"/>
              </a:spcBef>
              <a:buFont typeface="Arial" charset="0"/>
              <a:buNone/>
            </a:pPr>
            <a:r>
              <a:rPr lang="en-US" altLang="en-US" sz="4800" b="1" dirty="0">
                <a:solidFill>
                  <a:srgbClr val="FF0000"/>
                </a:solidFill>
                <a:latin typeface="Arial" charset="0"/>
              </a:rPr>
              <a:t>n</a:t>
            </a:r>
            <a:r>
              <a:rPr lang="en-US" altLang="en-US" sz="4800" b="1" dirty="0" smtClean="0">
                <a:solidFill>
                  <a:srgbClr val="FF0000"/>
                </a:solidFill>
                <a:latin typeface="Arial" charset="0"/>
              </a:rPr>
              <a:t>ever</a:t>
            </a:r>
            <a:r>
              <a:rPr lang="en-US" altLang="en-US" sz="4800" dirty="0" smtClean="0">
                <a:solidFill>
                  <a:prstClr val="black"/>
                </a:solidFill>
                <a:latin typeface="Arial" charset="0"/>
              </a:rPr>
              <a:t> display your back</a:t>
            </a:r>
          </a:p>
          <a:p>
            <a:pPr>
              <a:spcBef>
                <a:spcPct val="0"/>
              </a:spcBef>
              <a:buFont typeface="Arial" charset="0"/>
              <a:buNone/>
            </a:pPr>
            <a:endParaRPr lang="en-US" altLang="en-US" sz="4800" b="1" dirty="0" smtClean="0">
              <a:solidFill>
                <a:srgbClr val="FF0000"/>
              </a:solidFill>
              <a:latin typeface="Arial" charset="0"/>
            </a:endParaRPr>
          </a:p>
          <a:p>
            <a:pPr>
              <a:spcBef>
                <a:spcPct val="0"/>
              </a:spcBef>
              <a:buFont typeface="Arial" charset="0"/>
              <a:buNone/>
            </a:pPr>
            <a:r>
              <a:rPr lang="en-US" altLang="en-US" sz="4800" b="1" dirty="0" smtClean="0">
                <a:solidFill>
                  <a:srgbClr val="FF0000"/>
                </a:solidFill>
                <a:latin typeface="Arial" charset="0"/>
              </a:rPr>
              <a:t>never</a:t>
            </a:r>
            <a:r>
              <a:rPr lang="en-US" altLang="en-US" sz="4800" dirty="0" smtClean="0">
                <a:solidFill>
                  <a:prstClr val="black"/>
                </a:solidFill>
                <a:latin typeface="Arial" charset="0"/>
              </a:rPr>
              <a:t> </a:t>
            </a:r>
            <a:r>
              <a:rPr lang="en-US" altLang="en-US" sz="4800" dirty="0">
                <a:solidFill>
                  <a:prstClr val="black"/>
                </a:solidFill>
                <a:latin typeface="Arial" charset="0"/>
              </a:rPr>
              <a:t>abandon your poster</a:t>
            </a:r>
          </a:p>
          <a:p>
            <a:pPr>
              <a:spcBef>
                <a:spcPct val="0"/>
              </a:spcBef>
              <a:buFont typeface="Arial" charset="0"/>
              <a:buNone/>
            </a:pPr>
            <a:endParaRPr lang="en-US" altLang="en-US" sz="4800" dirty="0">
              <a:solidFill>
                <a:prstClr val="black"/>
              </a:solidFill>
              <a:latin typeface="Arial" charset="0"/>
            </a:endParaRPr>
          </a:p>
          <a:p>
            <a:pPr>
              <a:spcBef>
                <a:spcPct val="0"/>
              </a:spcBef>
              <a:buFont typeface="Arial" charset="0"/>
              <a:buNone/>
            </a:pPr>
            <a:r>
              <a:rPr lang="en-US" altLang="en-US" sz="4800" b="1" dirty="0" smtClean="0">
                <a:solidFill>
                  <a:srgbClr val="FF0000"/>
                </a:solidFill>
                <a:latin typeface="Arial" charset="0"/>
              </a:rPr>
              <a:t>never</a:t>
            </a:r>
            <a:r>
              <a:rPr lang="en-US" altLang="en-US" sz="4800" dirty="0" smtClean="0">
                <a:solidFill>
                  <a:prstClr val="black"/>
                </a:solidFill>
                <a:latin typeface="Arial" charset="0"/>
              </a:rPr>
              <a:t> shun your competitors</a:t>
            </a:r>
            <a:endParaRPr lang="en-US" altLang="en-US" sz="4800" dirty="0">
              <a:solidFill>
                <a:prstClr val="black"/>
              </a:solidFill>
              <a:latin typeface="Arial" charset="0"/>
            </a:endParaRPr>
          </a:p>
        </p:txBody>
      </p:sp>
      <p:sp>
        <p:nvSpPr>
          <p:cNvPr id="2785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08" indent="-285735">
              <a:spcBef>
                <a:spcPct val="20000"/>
              </a:spcBef>
              <a:buFont typeface="Arial" charset="0"/>
              <a:buChar char="–"/>
              <a:defRPr sz="2800">
                <a:solidFill>
                  <a:schemeClr val="tx1"/>
                </a:solidFill>
                <a:latin typeface="Calibri" pitchFamily="34" charset="0"/>
              </a:defRPr>
            </a:lvl2pPr>
            <a:lvl3pPr marL="1142937" indent="-228586">
              <a:spcBef>
                <a:spcPct val="20000"/>
              </a:spcBef>
              <a:buFont typeface="Arial" charset="0"/>
              <a:buChar char="•"/>
              <a:defRPr sz="2400">
                <a:solidFill>
                  <a:schemeClr val="tx1"/>
                </a:solidFill>
                <a:latin typeface="Calibri" pitchFamily="34" charset="0"/>
              </a:defRPr>
            </a:lvl3pPr>
            <a:lvl4pPr marL="1600109" indent="-228586">
              <a:spcBef>
                <a:spcPct val="20000"/>
              </a:spcBef>
              <a:buFont typeface="Arial" charset="0"/>
              <a:buChar char="–"/>
              <a:defRPr sz="2000">
                <a:solidFill>
                  <a:schemeClr val="tx1"/>
                </a:solidFill>
                <a:latin typeface="Calibri" pitchFamily="34" charset="0"/>
              </a:defRPr>
            </a:lvl4pPr>
            <a:lvl5pPr marL="2057284" indent="-228586">
              <a:spcBef>
                <a:spcPct val="20000"/>
              </a:spcBef>
              <a:buFont typeface="Arial" charset="0"/>
              <a:buChar char="»"/>
              <a:defRPr sz="2000">
                <a:solidFill>
                  <a:schemeClr val="tx1"/>
                </a:solidFill>
                <a:latin typeface="Calibri" pitchFamily="34" charset="0"/>
              </a:defRPr>
            </a:lvl5pPr>
            <a:lvl6pPr marL="2514460" indent="-228586" eaLnBrk="0" fontAlgn="base" hangingPunct="0">
              <a:spcBef>
                <a:spcPct val="20000"/>
              </a:spcBef>
              <a:spcAft>
                <a:spcPct val="0"/>
              </a:spcAft>
              <a:buFont typeface="Arial" charset="0"/>
              <a:buChar char="»"/>
              <a:defRPr sz="2000">
                <a:solidFill>
                  <a:schemeClr val="tx1"/>
                </a:solidFill>
                <a:latin typeface="Calibri" pitchFamily="34" charset="0"/>
              </a:defRPr>
            </a:lvl6pPr>
            <a:lvl7pPr marL="2971632" indent="-228586" eaLnBrk="0" fontAlgn="base" hangingPunct="0">
              <a:spcBef>
                <a:spcPct val="20000"/>
              </a:spcBef>
              <a:spcAft>
                <a:spcPct val="0"/>
              </a:spcAft>
              <a:buFont typeface="Arial" charset="0"/>
              <a:buChar char="»"/>
              <a:defRPr sz="2000">
                <a:solidFill>
                  <a:schemeClr val="tx1"/>
                </a:solidFill>
                <a:latin typeface="Calibri" pitchFamily="34" charset="0"/>
              </a:defRPr>
            </a:lvl7pPr>
            <a:lvl8pPr marL="3428804" indent="-228586" eaLnBrk="0" fontAlgn="base" hangingPunct="0">
              <a:spcBef>
                <a:spcPct val="20000"/>
              </a:spcBef>
              <a:spcAft>
                <a:spcPct val="0"/>
              </a:spcAft>
              <a:buFont typeface="Arial" charset="0"/>
              <a:buChar char="»"/>
              <a:defRPr sz="2000">
                <a:solidFill>
                  <a:schemeClr val="tx1"/>
                </a:solidFill>
                <a:latin typeface="Calibri" pitchFamily="34" charset="0"/>
              </a:defRPr>
            </a:lvl8pPr>
            <a:lvl9pPr marL="3885983" indent="-228586"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7BB030-3AEA-44F4-8BC7-43C389BCA4CB}" type="slidenum">
              <a:rPr lang="en-US" altLang="en-US" sz="1200">
                <a:solidFill>
                  <a:srgbClr val="898989"/>
                </a:solidFill>
                <a:latin typeface="Arial" charset="0"/>
              </a:rPr>
              <a:pPr>
                <a:spcBef>
                  <a:spcPct val="0"/>
                </a:spcBef>
                <a:buFontTx/>
                <a:buNone/>
              </a:pPr>
              <a:t>97</a:t>
            </a:fld>
            <a:endParaRPr lang="en-US" altLang="en-US" sz="1200">
              <a:solidFill>
                <a:srgbClr val="898989"/>
              </a:solidFill>
              <a:latin typeface="Arial" charset="0"/>
            </a:endParaRPr>
          </a:p>
        </p:txBody>
      </p:sp>
      <p:sp>
        <p:nvSpPr>
          <p:cNvPr id="4" name="TextBox 7"/>
          <p:cNvSpPr txBox="1">
            <a:spLocks noChangeArrowheads="1"/>
          </p:cNvSpPr>
          <p:nvPr/>
        </p:nvSpPr>
        <p:spPr bwMode="auto">
          <a:xfrm>
            <a:off x="325791" y="6381750"/>
            <a:ext cx="2162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spAutoFit/>
          </a:bodyP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CA" altLang="en-US" sz="1200" dirty="0" smtClean="0">
                <a:solidFill>
                  <a:prstClr val="black"/>
                </a:solidFill>
                <a:cs typeface="Arial" panose="020B0604020202020204" pitchFamily="34" charset="0"/>
              </a:rPr>
              <a:t>Bandler, 2016 </a:t>
            </a:r>
          </a:p>
        </p:txBody>
      </p:sp>
    </p:spTree>
    <p:extLst>
      <p:ext uri="{BB962C8B-B14F-4D97-AF65-F5344CB8AC3E}">
        <p14:creationId xmlns:p14="http://schemas.microsoft.com/office/powerpoint/2010/main" val="24747139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ctrTitle"/>
          </p:nvPr>
        </p:nvSpPr>
        <p:spPr/>
        <p:txBody>
          <a:bodyPr/>
          <a:lstStyle/>
          <a:p>
            <a:r>
              <a:rPr lang="en-US" altLang="en-US" dirty="0" smtClean="0"/>
              <a:t>ARTISTIC INITIATIVES</a:t>
            </a:r>
          </a:p>
        </p:txBody>
      </p:sp>
    </p:spTree>
    <p:extLst>
      <p:ext uri="{BB962C8B-B14F-4D97-AF65-F5344CB8AC3E}">
        <p14:creationId xmlns:p14="http://schemas.microsoft.com/office/powerpoint/2010/main" val="30972103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457200" y="508000"/>
            <a:ext cx="81470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US" altLang="en-US" sz="2400" b="1" dirty="0">
                <a:solidFill>
                  <a:srgbClr val="FF0000"/>
                </a:solidFill>
                <a:hlinkClick r:id="rId3"/>
              </a:rPr>
              <a:t>John Bandler</a:t>
            </a:r>
            <a:endParaRPr lang="en-US" altLang="en-US" sz="2400" b="1" dirty="0">
              <a:solidFill>
                <a:srgbClr val="FF0000"/>
              </a:solidFill>
            </a:endParaRPr>
          </a:p>
          <a:p>
            <a:pPr>
              <a:spcBef>
                <a:spcPct val="0"/>
              </a:spcBef>
              <a:buFontTx/>
              <a:buNone/>
            </a:pPr>
            <a:endParaRPr lang="en-US" altLang="en-US" sz="2400" dirty="0">
              <a:solidFill>
                <a:srgbClr val="000000"/>
              </a:solidFill>
            </a:endParaRPr>
          </a:p>
          <a:p>
            <a:pPr>
              <a:spcBef>
                <a:spcPct val="0"/>
              </a:spcBef>
              <a:buFontTx/>
              <a:buNone/>
            </a:pPr>
            <a:r>
              <a:rPr lang="en-US" altLang="en-US" sz="2400" dirty="0">
                <a:solidFill>
                  <a:srgbClr val="000000"/>
                </a:solidFill>
                <a:hlinkClick r:id="rId4"/>
              </a:rPr>
              <a:t>59 Minutes in the Maxwell Suite—A Stage Play</a:t>
            </a:r>
            <a:endParaRPr lang="en-US" altLang="en-US" sz="2400" dirty="0">
              <a:solidFill>
                <a:srgbClr val="000000"/>
              </a:solidFill>
            </a:endParaRPr>
          </a:p>
          <a:p>
            <a:pPr>
              <a:spcBef>
                <a:spcPct val="0"/>
              </a:spcBef>
              <a:buFontTx/>
              <a:buNone/>
            </a:pPr>
            <a:r>
              <a:rPr lang="en-US" altLang="en-US" sz="2400" dirty="0">
                <a:solidFill>
                  <a:srgbClr val="FF0000"/>
                </a:solidFill>
              </a:rPr>
              <a:t>		—“And you’re my hostage. Right?”</a:t>
            </a:r>
          </a:p>
          <a:p>
            <a:pPr>
              <a:spcBef>
                <a:spcPct val="0"/>
              </a:spcBef>
              <a:buFontTx/>
              <a:buNone/>
            </a:pPr>
            <a:endParaRPr lang="en-US" altLang="en-US" sz="2400" dirty="0">
              <a:solidFill>
                <a:srgbClr val="000000"/>
              </a:solidFill>
            </a:endParaRPr>
          </a:p>
          <a:p>
            <a:pPr>
              <a:spcBef>
                <a:spcPct val="0"/>
              </a:spcBef>
              <a:buFontTx/>
              <a:buNone/>
            </a:pPr>
            <a:endParaRPr lang="en-US" altLang="en-US" sz="2400" dirty="0">
              <a:solidFill>
                <a:srgbClr val="000000"/>
              </a:solidFill>
            </a:endParaRPr>
          </a:p>
          <a:p>
            <a:pPr>
              <a:spcBef>
                <a:spcPct val="0"/>
              </a:spcBef>
              <a:buFontTx/>
              <a:buNone/>
            </a:pPr>
            <a:endParaRPr lang="en-US" altLang="en-US" sz="2400" dirty="0">
              <a:solidFill>
                <a:srgbClr val="000000"/>
              </a:solidFill>
            </a:endParaRPr>
          </a:p>
          <a:p>
            <a:pPr>
              <a:spcBef>
                <a:spcPct val="0"/>
              </a:spcBef>
              <a:buFontTx/>
              <a:buNone/>
            </a:pPr>
            <a:r>
              <a:rPr lang="en-US" altLang="en-US" sz="2400" dirty="0">
                <a:solidFill>
                  <a:srgbClr val="000000"/>
                </a:solidFill>
                <a:hlinkClick r:id="rId5"/>
              </a:rPr>
              <a:t>That The Multitude May Live—A Stage Play</a:t>
            </a:r>
            <a:endParaRPr lang="en-US" altLang="en-US" sz="2400" dirty="0">
              <a:solidFill>
                <a:srgbClr val="000000"/>
              </a:solidFill>
            </a:endParaRPr>
          </a:p>
          <a:p>
            <a:pPr>
              <a:spcBef>
                <a:spcPct val="0"/>
              </a:spcBef>
              <a:buFontTx/>
              <a:buNone/>
            </a:pPr>
            <a:r>
              <a:rPr lang="en-US" altLang="en-US" sz="2400" dirty="0">
                <a:solidFill>
                  <a:srgbClr val="FF0000"/>
                </a:solidFill>
              </a:rPr>
              <a:t>		—“I’m alive so that you could die.”</a:t>
            </a:r>
          </a:p>
          <a:p>
            <a:pPr>
              <a:spcBef>
                <a:spcPct val="0"/>
              </a:spcBef>
              <a:buFontTx/>
              <a:buNone/>
            </a:pPr>
            <a:endParaRPr lang="en-US" altLang="en-US" sz="2400" dirty="0">
              <a:solidFill>
                <a:srgbClr val="000000"/>
              </a:solidFill>
              <a:hlinkClick r:id="rId6"/>
            </a:endParaRPr>
          </a:p>
          <a:p>
            <a:pPr>
              <a:spcBef>
                <a:spcPct val="0"/>
              </a:spcBef>
              <a:buFontTx/>
              <a:buNone/>
            </a:pPr>
            <a:endParaRPr lang="en-US" altLang="en-US" sz="2400" dirty="0">
              <a:solidFill>
                <a:srgbClr val="000000"/>
              </a:solidFill>
              <a:hlinkClick r:id="rId6"/>
            </a:endParaRPr>
          </a:p>
          <a:p>
            <a:pPr>
              <a:spcBef>
                <a:spcPct val="0"/>
              </a:spcBef>
              <a:buFontTx/>
              <a:buNone/>
            </a:pPr>
            <a:endParaRPr lang="en-US" altLang="en-US" sz="2400" dirty="0">
              <a:solidFill>
                <a:srgbClr val="000000"/>
              </a:solidFill>
              <a:hlinkClick r:id="rId6"/>
            </a:endParaRPr>
          </a:p>
          <a:p>
            <a:pPr>
              <a:spcBef>
                <a:spcPct val="0"/>
              </a:spcBef>
              <a:buFontTx/>
              <a:buNone/>
            </a:pPr>
            <a:r>
              <a:rPr lang="en-US" altLang="en-US" sz="2400" dirty="0">
                <a:solidFill>
                  <a:srgbClr val="000000"/>
                </a:solidFill>
                <a:hlinkClick r:id="rId7"/>
              </a:rPr>
              <a:t>The Trial of Naomi Verne—A Stage Play</a:t>
            </a:r>
            <a:endParaRPr lang="en-US" altLang="en-US" sz="2400" dirty="0">
              <a:solidFill>
                <a:srgbClr val="000000"/>
              </a:solidFill>
            </a:endParaRPr>
          </a:p>
          <a:p>
            <a:pPr>
              <a:spcBef>
                <a:spcPct val="0"/>
              </a:spcBef>
              <a:buFontTx/>
              <a:buNone/>
            </a:pPr>
            <a:r>
              <a:rPr lang="en-US" altLang="en-US" sz="2400" dirty="0">
                <a:solidFill>
                  <a:srgbClr val="000000"/>
                </a:solidFill>
              </a:rPr>
              <a:t>		</a:t>
            </a:r>
            <a:r>
              <a:rPr lang="en-US" altLang="en-US" sz="2400" dirty="0">
                <a:solidFill>
                  <a:srgbClr val="FF0000"/>
                </a:solidFill>
              </a:rPr>
              <a:t>—“Jerusalem’s a real place.”</a:t>
            </a:r>
          </a:p>
          <a:p>
            <a:pPr>
              <a:spcBef>
                <a:spcPct val="0"/>
              </a:spcBef>
              <a:buFontTx/>
              <a:buNone/>
            </a:pPr>
            <a:endParaRPr lang="en-US" altLang="en-US" sz="2400" dirty="0">
              <a:solidFill>
                <a:srgbClr val="000000"/>
              </a:solidFill>
            </a:endParaRPr>
          </a:p>
        </p:txBody>
      </p:sp>
      <p:sp>
        <p:nvSpPr>
          <p:cNvPr id="270339" name="Picture 5" descr="C:\Documents and Settings\bandler\My Documents\My Pictures\Brenna.jpg">
            <a:hlinkClick r:id="rId8"/>
          </p:cNvPr>
          <p:cNvSpPr>
            <a:spLocks noChangeAspect="1" noChangeArrowheads="1"/>
          </p:cNvSpPr>
          <p:nvPr/>
        </p:nvSpPr>
        <p:spPr bwMode="auto">
          <a:xfrm>
            <a:off x="468313" y="4221170"/>
            <a:ext cx="16954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20" rIns="91433" bIns="45720"/>
          <a:lstStyle>
            <a:lvl1pPr>
              <a:spcBef>
                <a:spcPct val="20000"/>
              </a:spcBef>
              <a:buFont typeface="Arial" charset="0"/>
              <a:buChar char="•"/>
              <a:defRPr sz="3200">
                <a:solidFill>
                  <a:schemeClr val="tx1"/>
                </a:solidFill>
                <a:latin typeface="Arial" charset="0"/>
              </a:defRPr>
            </a:lvl1pPr>
            <a:lvl2pPr marL="742950" indent="-285750">
              <a:spcBef>
                <a:spcPct val="20000"/>
              </a:spcBef>
              <a:buFont typeface="Arial" charset="0"/>
              <a:buChar char="–"/>
              <a:defRPr sz="2800">
                <a:solidFill>
                  <a:schemeClr val="tx1"/>
                </a:solidFill>
                <a:latin typeface="Arial" charset="0"/>
              </a:defRPr>
            </a:lvl2pPr>
            <a:lvl3pPr marL="1143000" indent="-228600">
              <a:spcBef>
                <a:spcPct val="20000"/>
              </a:spcBef>
              <a:buFont typeface="Arial" charset="0"/>
              <a:buChar char="•"/>
              <a:defRPr sz="24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endParaRPr lang="en-CA" altLang="en-US" sz="4800">
              <a:solidFill>
                <a:srgbClr val="000000"/>
              </a:solidFill>
              <a:latin typeface="Lucida Handwriting" pitchFamily="66" charset="0"/>
            </a:endParaRPr>
          </a:p>
        </p:txBody>
      </p:sp>
      <p:pic>
        <p:nvPicPr>
          <p:cNvPr id="270340" name="Picture 5" descr="C:\Documents and Settings\bandler\My Documents\My Pictures\Picasa\Captured Videos\DSC_1497.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615" y="1700213"/>
            <a:ext cx="1692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defRPr>
            </a:lvl1pPr>
            <a:lvl2pPr marL="742908" indent="-285735">
              <a:spcBef>
                <a:spcPct val="20000"/>
              </a:spcBef>
              <a:buFont typeface="Arial" charset="0"/>
              <a:buChar char="–"/>
              <a:defRPr sz="2800">
                <a:solidFill>
                  <a:schemeClr val="tx1"/>
                </a:solidFill>
                <a:latin typeface="Arial" charset="0"/>
              </a:defRPr>
            </a:lvl2pPr>
            <a:lvl3pPr marL="1142937" indent="-228586">
              <a:spcBef>
                <a:spcPct val="20000"/>
              </a:spcBef>
              <a:buFont typeface="Arial" charset="0"/>
              <a:buChar char="•"/>
              <a:defRPr sz="2400">
                <a:solidFill>
                  <a:schemeClr val="tx1"/>
                </a:solidFill>
                <a:latin typeface="Arial" charset="0"/>
              </a:defRPr>
            </a:lvl3pPr>
            <a:lvl4pPr marL="1600109" indent="-228586">
              <a:spcBef>
                <a:spcPct val="20000"/>
              </a:spcBef>
              <a:buFont typeface="Arial" charset="0"/>
              <a:buChar char="–"/>
              <a:defRPr sz="2000">
                <a:solidFill>
                  <a:schemeClr val="tx1"/>
                </a:solidFill>
                <a:latin typeface="Arial" charset="0"/>
              </a:defRPr>
            </a:lvl4pPr>
            <a:lvl5pPr marL="2057284" indent="-228586">
              <a:spcBef>
                <a:spcPct val="20000"/>
              </a:spcBef>
              <a:buFont typeface="Arial" charset="0"/>
              <a:buChar char="»"/>
              <a:defRPr sz="2000">
                <a:solidFill>
                  <a:schemeClr val="tx1"/>
                </a:solidFill>
                <a:latin typeface="Arial" charset="0"/>
              </a:defRPr>
            </a:lvl5pPr>
            <a:lvl6pPr marL="2514460" indent="-228586" eaLnBrk="0" fontAlgn="base" hangingPunct="0">
              <a:spcBef>
                <a:spcPct val="20000"/>
              </a:spcBef>
              <a:spcAft>
                <a:spcPct val="0"/>
              </a:spcAft>
              <a:buFont typeface="Arial" charset="0"/>
              <a:buChar char="»"/>
              <a:defRPr sz="2000">
                <a:solidFill>
                  <a:schemeClr val="tx1"/>
                </a:solidFill>
                <a:latin typeface="Arial" charset="0"/>
              </a:defRPr>
            </a:lvl6pPr>
            <a:lvl7pPr marL="2971632" indent="-228586" eaLnBrk="0" fontAlgn="base" hangingPunct="0">
              <a:spcBef>
                <a:spcPct val="20000"/>
              </a:spcBef>
              <a:spcAft>
                <a:spcPct val="0"/>
              </a:spcAft>
              <a:buFont typeface="Arial" charset="0"/>
              <a:buChar char="»"/>
              <a:defRPr sz="2000">
                <a:solidFill>
                  <a:schemeClr val="tx1"/>
                </a:solidFill>
                <a:latin typeface="Arial" charset="0"/>
              </a:defRPr>
            </a:lvl7pPr>
            <a:lvl8pPr marL="3428804" indent="-228586" eaLnBrk="0" fontAlgn="base" hangingPunct="0">
              <a:spcBef>
                <a:spcPct val="20000"/>
              </a:spcBef>
              <a:spcAft>
                <a:spcPct val="0"/>
              </a:spcAft>
              <a:buFont typeface="Arial" charset="0"/>
              <a:buChar char="»"/>
              <a:defRPr sz="2000">
                <a:solidFill>
                  <a:schemeClr val="tx1"/>
                </a:solidFill>
                <a:latin typeface="Arial" charset="0"/>
              </a:defRPr>
            </a:lvl8pPr>
            <a:lvl9pPr marL="3885983" indent="-228586"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fld id="{E2B8806E-BAE7-43A2-B2D9-BB244B91D23B}" type="slidenum">
              <a:rPr lang="en-US" altLang="en-US" sz="1200">
                <a:solidFill>
                  <a:srgbClr val="898989"/>
                </a:solidFill>
              </a:rPr>
              <a:pPr>
                <a:spcBef>
                  <a:spcPct val="0"/>
                </a:spcBef>
                <a:buFontTx/>
                <a:buNone/>
              </a:pPr>
              <a:t>99</a:t>
            </a:fld>
            <a:endParaRPr lang="en-US" altLang="en-US" sz="1200">
              <a:solidFill>
                <a:srgbClr val="898989"/>
              </a:solidFill>
            </a:endParaRPr>
          </a:p>
        </p:txBody>
      </p:sp>
      <p:pic>
        <p:nvPicPr>
          <p:cNvPr id="270342" name="Picture 5" descr="C:\Documents and Settings\bandler\My Documents\My Pictures\Brenna.jpg">
            <a:hlinkClick r:id="rId8"/>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625" y="3500445"/>
            <a:ext cx="16954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3" name="Picture 2" descr="C:\Users\bandler\Pictures\Picasa\Captured Videos\00022.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625" y="5356225"/>
            <a:ext cx="16954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620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otalTime>12773</TotalTime>
  <Words>5594</Words>
  <Application>Microsoft Office PowerPoint</Application>
  <PresentationFormat>On-screen Show (4:3)</PresentationFormat>
  <Paragraphs>1414</Paragraphs>
  <Slides>179</Slides>
  <Notes>172</Notes>
  <HiddenSlides>0</HiddenSlides>
  <MMClips>8</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3</vt:i4>
      </vt:variant>
      <vt:variant>
        <vt:lpstr>Slide Titles</vt:lpstr>
      </vt:variant>
      <vt:variant>
        <vt:i4>179</vt:i4>
      </vt:variant>
    </vt:vector>
  </HeadingPairs>
  <TitlesOfParts>
    <vt:vector size="198" baseType="lpstr">
      <vt:lpstr>SimSun</vt:lpstr>
      <vt:lpstr>Adobe Garamond Pro</vt:lpstr>
      <vt:lpstr>Arial</vt:lpstr>
      <vt:lpstr>Calibri</vt:lpstr>
      <vt:lpstr>Courier Final Draft</vt:lpstr>
      <vt:lpstr>David</vt:lpstr>
      <vt:lpstr>Lucida Handwriting</vt:lpstr>
      <vt:lpstr>Times New Roman</vt:lpstr>
      <vt:lpstr>Office Theme</vt:lpstr>
      <vt:lpstr>2_Office Theme</vt:lpstr>
      <vt:lpstr>4_Office Theme</vt:lpstr>
      <vt:lpstr>5_Office Theme</vt:lpstr>
      <vt:lpstr>1_Office Theme</vt:lpstr>
      <vt:lpstr>6_Office Theme</vt:lpstr>
      <vt:lpstr>9_Office Theme</vt:lpstr>
      <vt:lpstr>13_Office Theme</vt:lpstr>
      <vt:lpstr>Visio</vt:lpstr>
      <vt:lpstr>Picture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NAME IS . . .</vt:lpstr>
      <vt:lpstr>ENSURE YOUR NAME IS EASILY REPEATABLE</vt:lpstr>
      <vt:lpstr>RATE ME NOW ON A SCALE OF 0 TO 10</vt:lpstr>
      <vt:lpstr>PowerPoint Presentation</vt:lpstr>
      <vt:lpstr>CASE STUDY: FIRST IMPRESSIONS</vt:lpstr>
      <vt:lpstr>PowerPoint Presentation</vt:lpstr>
      <vt:lpstr>PowerPoint Presentation</vt:lpstr>
      <vt:lpstr>PowerPoint Presentation</vt:lpstr>
      <vt:lpstr>PowerPoint Presentation</vt:lpstr>
      <vt:lpstr>PowerPoint Presentation</vt:lpstr>
      <vt:lpstr>HOW TO MAKE YOUR AUDIENCE WANT LESS</vt:lpstr>
      <vt:lpstr>PowerPoint Presentation</vt:lpstr>
      <vt:lpstr>PowerPoint Presentation</vt:lpstr>
      <vt:lpstr>PowerPoint Presentation</vt:lpstr>
      <vt:lpstr>PowerPoint Presentation</vt:lpstr>
      <vt:lpstr>PowerPoint Presentation</vt:lpstr>
      <vt:lpstr>PowerPoint Presentation</vt:lpstr>
      <vt:lpstr>SUBTEXT</vt:lpstr>
      <vt:lpstr>PowerPoint Presentation</vt:lpstr>
      <vt:lpstr>PowerPoint Presentation</vt:lpstr>
      <vt:lpstr>SUBTEXT IN POLITICS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SCIENCE CAN BE DECEIVING TOO</vt:lpstr>
      <vt:lpstr>PowerPoint Presentation</vt:lpstr>
      <vt:lpstr>PowerPoint Presentation</vt:lpstr>
      <vt:lpstr>PowerPoint Presentation</vt:lpstr>
      <vt:lpstr>PowerPoint Presentation</vt:lpstr>
      <vt:lpstr>SUBTEXT IN PERSUASION</vt:lpstr>
      <vt:lpstr>PowerPoint Presentation</vt:lpstr>
      <vt:lpstr>PowerPoint Presentation</vt:lpstr>
      <vt:lpstr>PowerPoint Presentation</vt:lpstr>
      <vt:lpstr>PowerPoint Presentation</vt:lpstr>
      <vt:lpstr>PowerPoint Presentation</vt:lpstr>
      <vt:lpstr>SUBTEXT IN SCIENTIFIC PRESENTATIONS</vt:lpstr>
      <vt:lpstr>PowerPoint Presentation</vt:lpstr>
      <vt:lpstr>PowerPoint Presentation</vt:lpstr>
      <vt:lpstr>PowerPoint Presentation</vt:lpstr>
      <vt:lpstr>SUBTEXT FROM CHAMPIONS AND DETRACTORS</vt:lpstr>
      <vt:lpstr>PowerPoint Presentation</vt:lpstr>
      <vt:lpstr>PowerPoint Presentation</vt:lpstr>
      <vt:lpstr>PowerPoint Presentation</vt:lpstr>
      <vt:lpstr>PowerPoint Presentation</vt:lpstr>
      <vt:lpstr>PowerPoint Presentation</vt:lpstr>
      <vt:lpstr>SUBTEXT IN MEETINGS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ELEVATOR PITCH</vt:lpstr>
      <vt:lpstr>PowerPoint Presentation</vt:lpstr>
      <vt:lpstr>PowerPoint Presentation</vt:lpstr>
      <vt:lpstr>PowerPoint Presentation</vt:lpstr>
      <vt:lpstr>ON BEING LIKED</vt:lpstr>
      <vt:lpstr>PowerPoint Presentation</vt:lpstr>
      <vt:lpstr>MORE POLITICAL INTRIGUE</vt:lpstr>
      <vt:lpstr>PowerPoint Presentation</vt:lpstr>
      <vt:lpstr>PowerPoint Presentation</vt:lpstr>
      <vt:lpstr>PowerPoint Presentation</vt:lpstr>
      <vt:lpstr>   “All systems are rigged. By design.”                               —John Bandler, 2016                          </vt:lpstr>
      <vt:lpstr>THE ART OF COMPOSITION</vt:lpstr>
      <vt:lpstr>PowerPoint Presentation</vt:lpstr>
      <vt:lpstr>PowerPoint Presentation</vt:lpstr>
      <vt:lpstr>PowerPoint Presentation</vt:lpstr>
      <vt:lpstr>YOU ARE IN YOUR 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TRADE SHOWS</vt:lpstr>
      <vt:lpstr>PowerPoint Presentation</vt:lpstr>
      <vt:lpstr>POSTER ESSENTIALS</vt:lpstr>
      <vt:lpstr>PowerPoint Presentation</vt:lpstr>
      <vt:lpstr>PowerPoint Presentation</vt:lpstr>
      <vt:lpstr>PowerPoint Presentation</vt:lpstr>
      <vt:lpstr>PowerPoint Presentation</vt:lpstr>
      <vt:lpstr>PowerPoint Presentation</vt:lpstr>
      <vt:lpstr>ARTISTIC INITIATIVES</vt:lpstr>
      <vt:lpstr>PowerPoint Presentation</vt:lpstr>
      <vt:lpstr>PowerPoint Presentation</vt:lpstr>
      <vt:lpstr>PowerPoint Presentation</vt:lpstr>
      <vt:lpstr>PowerPoint Presentation</vt:lpstr>
      <vt:lpstr>SPEAKING INITIATIVES</vt:lpstr>
      <vt:lpstr>PowerPoint Presentation</vt:lpstr>
      <vt:lpstr>PowerPoint Presentation</vt:lpstr>
      <vt:lpstr>PowerPoint Presentation</vt:lpstr>
      <vt:lpstr>PowerPoint Presentation</vt:lpstr>
      <vt:lpstr>PowerPoint Presentation</vt:lpstr>
      <vt:lpstr>THE THREE MINUTE PITCH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AN IMPACT</vt:lpstr>
      <vt:lpstr>A. Einstein Patent Office, Bern</vt:lpstr>
      <vt:lpstr>E. Albert Ph.D. Candidate</vt:lpstr>
      <vt:lpstr>John Bandler Optimization Systems Associates Inc., 1993</vt:lpstr>
      <vt:lpstr>LUDWIG: A Self-Optimizing Neuro-Symphonic Framework R. van Bot, Ph.D. Candidate</vt:lpstr>
      <vt:lpstr>AUTHENICITY WINS</vt:lpstr>
      <vt:lpstr>PowerPoint Presentation</vt:lpstr>
      <vt:lpstr>PowerPoint Presentation</vt:lpstr>
      <vt:lpstr>PowerPoint Presentation</vt:lpstr>
      <vt:lpstr>PowerPoint Presentation</vt:lpstr>
      <vt:lpstr>A BAD IMPRESSION IS A LASTING IMPRESSION</vt:lpstr>
      <vt:lpstr>PowerPoint Presentation</vt:lpstr>
      <vt:lpstr>A GOOD IMPRESSION IS A LASTING IMPRESSION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FAILURE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AWARENESS, CREATIVITY, CREATIVE THINKING</vt:lpstr>
      <vt:lpstr>PowerPoint Presentation</vt:lpstr>
      <vt:lpstr>PowerPoint Presentation</vt:lpstr>
      <vt:lpstr>PowerPoint Presentation</vt:lpstr>
      <vt:lpstr>PowerPoint Presentation</vt:lpstr>
      <vt:lpstr>PowerPoint Presentation</vt:lpstr>
      <vt:lpstr>PowerPoint Presentation</vt:lpstr>
      <vt:lpstr>AWARENESS</vt:lpstr>
      <vt:lpstr>PowerPoint Presentation</vt:lpstr>
      <vt:lpstr>GIVING LIP-SERVICE TO “CREATIVITY” IS EASY WHEN YOU HAVE LITTLE PERSONALLY AT STAKE</vt:lpstr>
      <vt:lpstr>BEWARE: ENGINEERS ENGINEER</vt:lpstr>
      <vt:lpstr>PowerPoint Presentation</vt:lpstr>
      <vt:lpstr>LET’S TALK FRAUD</vt:lpstr>
      <vt:lpstr>PowerPoint Presentation</vt:lpstr>
      <vt:lpstr>PowerPoint Presentation</vt:lpstr>
      <vt:lpstr>PowerPoint Presentation</vt:lpstr>
      <vt:lpstr>PowerPoint Presentation</vt:lpstr>
      <vt:lpstr>PowerPoint Presentation</vt:lpstr>
      <vt:lpstr>A FINAL WORD . . .</vt:lpstr>
      <vt:lpstr>PowerPoint Presentation</vt:lpstr>
      <vt:lpstr>PowerPoint Presentation</vt:lpstr>
      <vt:lpstr>It’s not my fault. They made me do it. Hey, everyone does it.</vt:lpstr>
      <vt:lpstr>WHAT’S YOUR EXPLANATION?</vt:lpstr>
      <vt:lpstr>   “Before you can start  to think outside the box you have to figure out who’s holding down the lid”                               —John Bandler, 2016                          </vt:lpstr>
      <vt:lpstr>ACKNOWLEDGEMENTS</vt:lpstr>
      <vt:lpstr>PowerPoint Presentation</vt:lpstr>
      <vt:lpstr>MERCI BEAUCOUP MUCHISIMAS GRACIAS THANK YOU The Forge@Mac     </vt:lpstr>
      <vt:lpstr>RATE ME NOW ON A SCALE OF 0 TO 10</vt:lpstr>
    </vt:vector>
  </TitlesOfParts>
  <Company>McMaster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Bandler, Presenting, Promoting, Pitching:: And Why You’ll Never Get A Second Crack At A First Impression, The Forge, McMaster U, 2017</dc:title>
  <dc:creator>John Bandler</dc:creator>
  <cp:lastModifiedBy>John Bandler</cp:lastModifiedBy>
  <cp:revision>386</cp:revision>
  <dcterms:created xsi:type="dcterms:W3CDTF">2015-01-08T21:03:35Z</dcterms:created>
  <dcterms:modified xsi:type="dcterms:W3CDTF">2023-05-03T14:17:56Z</dcterms:modified>
</cp:coreProperties>
</file>