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2116226" y="3497080"/>
            <a:ext cx="8494743" cy="675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</a:lstStyle>
          <a:p>
            <a:pPr/>
            <a:r>
              <a:t>Digital Culture and Algorithmic Governance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39497" y="207504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