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9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9258" y="243112"/>
            <a:ext cx="5621867" cy="564606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56969" y="6152396"/>
            <a:ext cx="7726441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Rectangle 5"/>
          <p:cNvSpPr/>
          <p:nvPr/>
        </p:nvSpPr>
        <p:spPr>
          <a:xfrm>
            <a:off x="1669813" y="1871133"/>
            <a:ext cx="8914188" cy="2648858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97" name="TextBox 8"/>
          <p:cNvSpPr txBox="1"/>
          <p:nvPr/>
        </p:nvSpPr>
        <p:spPr>
          <a:xfrm>
            <a:off x="2116226" y="3497080"/>
            <a:ext cx="8494743" cy="675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200">
                <a:solidFill>
                  <a:srgbClr val="A60F0F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</a:lstStyle>
          <a:p>
            <a:pPr/>
            <a:r>
              <a:t>Digital Culture and Algorithmic Governance</a:t>
            </a:r>
          </a:p>
        </p:txBody>
      </p:sp>
      <p:sp>
        <p:nvSpPr>
          <p:cNvPr id="98" name="TextBox 12"/>
          <p:cNvSpPr txBox="1"/>
          <p:nvPr/>
        </p:nvSpPr>
        <p:spPr>
          <a:xfrm>
            <a:off x="2494747" y="2102663"/>
            <a:ext cx="7526041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  <p:sp>
        <p:nvSpPr>
          <p:cNvPr id="99" name="TextBox 13"/>
          <p:cNvSpPr txBox="1"/>
          <p:nvPr/>
        </p:nvSpPr>
        <p:spPr>
          <a:xfrm>
            <a:off x="2439497" y="2075040"/>
            <a:ext cx="7526040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286" y="187084"/>
            <a:ext cx="5767543" cy="57917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14706" y="6129985"/>
            <a:ext cx="7726438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Rectangle 5"/>
          <p:cNvSpPr/>
          <p:nvPr/>
        </p:nvSpPr>
        <p:spPr>
          <a:xfrm>
            <a:off x="1530727" y="1249349"/>
            <a:ext cx="9455516" cy="3667205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04" name="TextBox 1"/>
          <p:cNvSpPr txBox="1"/>
          <p:nvPr/>
        </p:nvSpPr>
        <p:spPr>
          <a:xfrm>
            <a:off x="1598855" y="1250577"/>
            <a:ext cx="931926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  <p:sp>
        <p:nvSpPr>
          <p:cNvPr id="105" name="Straight Arrow Connector 2"/>
          <p:cNvSpPr/>
          <p:nvPr/>
        </p:nvSpPr>
        <p:spPr>
          <a:xfrm>
            <a:off x="5537948" y="1965511"/>
            <a:ext cx="1434352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6" name="Straight Arrow Connector 10"/>
          <p:cNvSpPr/>
          <p:nvPr/>
        </p:nvSpPr>
        <p:spPr>
          <a:xfrm>
            <a:off x="5504329" y="2661023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7" name="Straight Arrow Connector 11"/>
          <p:cNvSpPr/>
          <p:nvPr/>
        </p:nvSpPr>
        <p:spPr>
          <a:xfrm>
            <a:off x="5504329" y="3318435"/>
            <a:ext cx="1434353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8" name="Straight Arrow Connector 14"/>
          <p:cNvSpPr/>
          <p:nvPr/>
        </p:nvSpPr>
        <p:spPr>
          <a:xfrm>
            <a:off x="5504329" y="4336766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9" name="TextBox 17"/>
          <p:cNvSpPr txBox="1"/>
          <p:nvPr/>
        </p:nvSpPr>
        <p:spPr>
          <a:xfrm>
            <a:off x="1553867" y="1237877"/>
            <a:ext cx="933958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