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4809059" y="3415645"/>
            <a:ext cx="3082305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Closing Session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4965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