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2077631" y="3130365"/>
            <a:ext cx="8360273" cy="1259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The Canadian Broadcasting Corporation (CBC) and Digital Platforms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39497" y="206488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