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2027205" y="3142427"/>
            <a:ext cx="8461125" cy="1259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Transformations in Arts and Media Policy: From 2019 to 2021 via COVID-19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39497" y="207504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