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2910562" y="3325143"/>
            <a:ext cx="7777565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Roundtable on Algorithmic Literacy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