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3682484" y="3404013"/>
            <a:ext cx="5491567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Platforms, Power, Populism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39497" y="206488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