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3682484" y="3404013"/>
            <a:ext cx="5491567" cy="675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</a:lstStyle>
          <a:p>
            <a:pPr/>
            <a:r>
              <a:t>Platforms, Power, Populism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39497" y="206488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