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2139066" y="3145421"/>
            <a:ext cx="8416302" cy="1259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Platform, Labour, and Struggles for Alternative Platform Models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3949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