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4682373" y="3497080"/>
            <a:ext cx="4001185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Opening Session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49657" y="206488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8"/>
            <a:ext cx="9455516" cy="3667206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4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4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4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