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1937558" y="3155344"/>
            <a:ext cx="8640420" cy="1259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Keynote Talk: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algn="ctr"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Joan Jenkinson (Black Screen Office)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39497" y="207504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