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2060824" y="3133787"/>
            <a:ext cx="8393888" cy="1259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Keynote Talk:</a:t>
            </a:r>
            <a:endParaRPr b="1">
              <a:latin typeface="+mj-lt"/>
              <a:ea typeface="+mj-ea"/>
              <a:cs typeface="+mj-cs"/>
              <a:sym typeface="Calibri"/>
            </a:endParaRPr>
          </a:p>
          <a:p>
            <a:pPr algn="ctr"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Edward Greenspon (Public Policy Forum)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39497" y="207504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