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1993390" y="2887155"/>
            <a:ext cx="8674039" cy="161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8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Keynote Panel: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algn="ctr">
              <a:defRPr sz="28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Joan Jenkinson, Sharon McGowan, Susan Brinton, Edward Greenspon, Jesse Wente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27513" y="1906934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369870" y="1876615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