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1892110" y="3497082"/>
            <a:ext cx="9077447" cy="675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</a:lstStyle>
          <a:p>
            <a:pPr/>
            <a:r>
              <a:t>Indigenous Media and Communications Policy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49657" y="207504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