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5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Lst>
  <p:sldSz cx="12192000" cy="6858000"/>
  <p:notesSz cx="6858000" cy="9144000"/>
  <p:embeddedFontLst>
    <p:embeddedFont>
      <p:font typeface="Tahoma" panose="020B0604030504040204" pitchFamily="34" charset="0"/>
      <p:regular r:id="rId57"/>
      <p:bold r:id="rId58"/>
    </p:embeddedFont>
    <p:embeddedFont>
      <p:font typeface="Calibri" panose="020F0502020204030204" pitchFamily="34" charset="0"/>
      <p:regular r:id="rId59"/>
      <p:bold r:id="rId60"/>
      <p:italic r:id="rId61"/>
      <p:boldItalic r:id="rId62"/>
    </p:embeddedFont>
    <p:embeddedFont>
      <p:font typeface="Trebuchet MS" panose="020B0603020202020204" pitchFamily="34" charset="0"/>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7634CD1-391B-4177-8CD2-6EB3EAEC2F00}">
  <a:tblStyle styleId="{27634CD1-391B-4177-8CD2-6EB3EAEC2F00}" styleName="Table_0">
    <a:wholeTbl>
      <a:tcTxStyle b="off" i="off">
        <a:font>
          <a:latin typeface="Trebuchet MS"/>
          <a:ea typeface="Trebuchet MS"/>
          <a:cs typeface="Trebuchet MS"/>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FCEEE7"/>
          </a:solidFill>
        </a:fill>
      </a:tcStyle>
    </a:wholeTbl>
    <a:band1H>
      <a:tcStyle>
        <a:tcBdr/>
        <a:fill>
          <a:solidFill>
            <a:srgbClr val="F9DCCA"/>
          </a:solidFill>
        </a:fill>
      </a:tcStyle>
    </a:band1H>
    <a:band1V>
      <a:tcStyle>
        <a:tcBdr/>
        <a:fill>
          <a:solidFill>
            <a:srgbClr val="F9DCCA"/>
          </a:solidFill>
        </a:fill>
      </a:tcStyle>
    </a:band1V>
    <a:lastCol>
      <a:tcTxStyle b="on" i="off">
        <a:font>
          <a:latin typeface="Trebuchet MS"/>
          <a:ea typeface="Trebuchet MS"/>
          <a:cs typeface="Trebuchet MS"/>
        </a:font>
        <a:schemeClr val="lt1"/>
      </a:tcTxStyle>
      <a:tcStyle>
        <a:tcBdr/>
        <a:fill>
          <a:solidFill>
            <a:schemeClr val="accent1"/>
          </a:solidFill>
        </a:fill>
      </a:tcStyle>
    </a:lastCol>
    <a:firstCol>
      <a:tcTxStyle b="on" i="off">
        <a:font>
          <a:latin typeface="Trebuchet MS"/>
          <a:ea typeface="Trebuchet MS"/>
          <a:cs typeface="Trebuchet MS"/>
        </a:font>
        <a:schemeClr val="lt1"/>
      </a:tcTxStyle>
      <a:tcStyle>
        <a:tcBdr/>
        <a:fill>
          <a:solidFill>
            <a:schemeClr val="accent1"/>
          </a:solidFill>
        </a:fill>
      </a:tcStyle>
    </a:firstCol>
    <a:lastRow>
      <a:tcTxStyle b="on" i="off">
        <a:font>
          <a:latin typeface="Trebuchet MS"/>
          <a:ea typeface="Trebuchet MS"/>
          <a:cs typeface="Trebuchet MS"/>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Trebuchet MS"/>
          <a:ea typeface="Trebuchet MS"/>
          <a:cs typeface="Trebuchet MS"/>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182"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7.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66"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61"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font" Target="fonts/font8.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CA" sz="1200" b="0" i="0" u="none" strike="noStrike" cap="none">
                <a:solidFill>
                  <a:schemeClr val="dk1"/>
                </a:solidFill>
                <a:latin typeface="Calibri"/>
                <a:ea typeface="Calibri"/>
                <a:cs typeface="Calibri"/>
                <a:sym typeface="Calibri"/>
              </a:rPr>
              <a:t>‹#›</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7923417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wlu.ca/academics/faculties/faculty-of-human-and-social-sciences/centre-for-public-safety-and-well-being/situation-table.html" TargetMode="External"/><Relationship Id="rId2" Type="http://schemas.openxmlformats.org/officeDocument/2006/relationships/slide" Target="../slides/slide48.xml"/><Relationship Id="rId1" Type="http://schemas.openxmlformats.org/officeDocument/2006/relationships/notesMaster" Target="../notesMasters/notesMaster1.xml"/><Relationship Id="rId4" Type="http://schemas.openxmlformats.org/officeDocument/2006/relationships/hyperlink" Target="http://www.mcscs.jus.gov.on.ca/english/Policing/ProgramDevelopment/SVC201618.html" TargetMode="Externa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4" name="Shape 20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Welcome everyone and thank you for taking the time tonight to see some of the research in the literature about community engagement and community safety</a:t>
            </a:r>
          </a:p>
        </p:txBody>
      </p:sp>
      <p:sp>
        <p:nvSpPr>
          <p:cNvPr id="205" name="Shape 20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CA" sz="1200" b="0" i="0" u="none" strike="noStrike" cap="none">
                <a:solidFill>
                  <a:schemeClr val="dk1"/>
                </a:solidFill>
                <a:latin typeface="Calibri"/>
                <a:ea typeface="Calibri"/>
                <a:cs typeface="Calibri"/>
                <a:sym typeface="Calibri"/>
              </a:rPr>
              <a:t>1</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03476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4" name="Shape 30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Now that was a bit into the introduction of what the research focused on, but what areas or strategies were actually researched into the literature?</a:t>
            </a:r>
          </a:p>
          <a:p>
            <a:pPr marL="171450" marR="0" lvl="0" indent="-171450" algn="l" rtl="0">
              <a:spcBef>
                <a:spcPts val="0"/>
              </a:spcBef>
              <a:spcAft>
                <a:spcPts val="0"/>
              </a:spcAft>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The following initiatives, ideas, and strategies will be gone through in detail and explored one by one: </a:t>
            </a:r>
          </a:p>
          <a:p>
            <a:pPr marL="628650" marR="0" lvl="1" indent="-171450" algn="l" rtl="0">
              <a:lnSpc>
                <a:spcPct val="100000"/>
              </a:lnSpc>
              <a:spcBef>
                <a:spcPts val="0"/>
              </a:spcBef>
              <a:spcAft>
                <a:spcPts val="0"/>
              </a:spcAft>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Social Cohesion, Neighbourhood Watch, Surveillance, Lighting, Territoriality, Activity Support, Access Control, Image and Maintenance, Target Hardening, Crime prevention through environmental design (CPTED), Situation Table, and Sustaining Volunteer Engagement</a:t>
            </a:r>
          </a:p>
        </p:txBody>
      </p:sp>
      <p:sp>
        <p:nvSpPr>
          <p:cNvPr id="305" name="Shape 30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CA" sz="1200">
                <a:solidFill>
                  <a:schemeClr val="dk1"/>
                </a:solidFill>
                <a:latin typeface="Calibri"/>
                <a:ea typeface="Calibri"/>
                <a:cs typeface="Calibri"/>
                <a:sym typeface="Calibri"/>
              </a:rPr>
              <a:t>10</a:t>
            </a:fld>
            <a:endParaRPr lang="en-CA"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59336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335" name="Shape 33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5053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1" name="Shape 34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The first area of focus we will discuss is social cohesion and it is actually something that came upon time and time again in the research so it makes sense to address it first</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Social cohesion plays a big role, but what factors contribute into whether a community is cohesive or not?</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In the literature the following domains of social cohesion have been described along with the local policies to enhancing these domains:</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Empowerment: Giving local people voice, Giving local people a role in policy processes</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Participation: Establishing and supporting local activities, organisations, and events</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Common purpose: Cooperating with one another, developing and supporting networks </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Supporting networks: Expectation that help would be given to or received from others when needed</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Collective norms and values: Ethos which residents recognise and accept, promoting community interests</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Trust: Encouraging trust in residents in their relationships, bringing conflicting groups together</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Safety: Involvement in local crime prevention, providing visible evidence of security measures</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Belonging: Boosting the identity of a place via design, street furnishings, naming</a:t>
            </a:r>
          </a:p>
        </p:txBody>
      </p:sp>
      <p:sp>
        <p:nvSpPr>
          <p:cNvPr id="342" name="Shape 342"/>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CA" sz="1200">
                <a:solidFill>
                  <a:schemeClr val="dk1"/>
                </a:solidFill>
                <a:latin typeface="Calibri"/>
                <a:ea typeface="Calibri"/>
                <a:cs typeface="Calibri"/>
                <a:sym typeface="Calibri"/>
              </a:rPr>
              <a:t>12</a:t>
            </a:fld>
            <a:endParaRPr lang="en-CA"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88892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4" name="Shape 39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After touching on what contributes to the domains of social cohesion, next is its significance</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Social cohesion contributes to the extent to which neighbors share values, which in turn can rely on each other for support, and thus act in ways that protect the safety of their communities</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It’s important for neighborhood development because by contributing to a sense of individual and group empowerment, it helps neighbors to collectively act to meet their shared needs</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Research has found that social cohesion can be a significant predictor of actual involvement in crime prevention efforts by local community-based organizations</a:t>
            </a:r>
          </a:p>
        </p:txBody>
      </p:sp>
      <p:sp>
        <p:nvSpPr>
          <p:cNvPr id="395" name="Shape 39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CA" sz="1200">
                <a:solidFill>
                  <a:schemeClr val="dk1"/>
                </a:solidFill>
                <a:latin typeface="Calibri"/>
                <a:ea typeface="Calibri"/>
                <a:cs typeface="Calibri"/>
                <a:sym typeface="Calibri"/>
              </a:rPr>
              <a:t>13</a:t>
            </a:fld>
            <a:endParaRPr lang="en-CA"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27355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1" name="Shape 41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171450" marR="0" lvl="1" indent="-171450" algn="l" rtl="0">
              <a:lnSpc>
                <a:spcPct val="100000"/>
              </a:lnSpc>
              <a:spcBef>
                <a:spcPts val="0"/>
              </a:spcBef>
              <a:spcAft>
                <a:spcPts val="0"/>
              </a:spcAft>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Talking about all this social cohesion naturally brings up the question of how to build on these domains of social cohesion? The start is that the initiatives and programs will vary by neighbourhood as there is no “one model fits all” approach”</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In the literature, there hasn’t been research determining what initiatives have concretely led to increases of social cohesion partly due to the how relative it is to the neighbourhood </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The examples listed are what other communities and neighbourhoods have attempted and have seen successes with:</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Hold focus groups/consultations with residents, stakeholders, vulnerable populations to identify needs within a community and develop a strategy to address those needs (housing, safety, etc)</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Work with local business associations to develop strategies that match jobs to existing residents’ skills and employment needs</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Community mapping exercise to identify safe common meeting locations in the community</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Increased recreation, cultural and community-based programming in public areas such as parks</a:t>
            </a:r>
          </a:p>
        </p:txBody>
      </p:sp>
      <p:sp>
        <p:nvSpPr>
          <p:cNvPr id="412" name="Shape 412"/>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CA" sz="1200">
                <a:solidFill>
                  <a:schemeClr val="dk1"/>
                </a:solidFill>
                <a:latin typeface="Calibri"/>
                <a:ea typeface="Calibri"/>
                <a:cs typeface="Calibri"/>
                <a:sym typeface="Calibri"/>
              </a:rPr>
              <a:t>14</a:t>
            </a:fld>
            <a:endParaRPr lang="en-CA"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50821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Shape 41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8" name="Shape 41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There are also the more widely known locally led street/block parties and community festivals that celebrate the community’s diversity</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As well community based methods of support such as babysitting clubs, walking groups, and food cooperatives</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Again these are examples of what has worked in other neighbourhoods but what is right for your neighbourhood may be different</a:t>
            </a:r>
          </a:p>
        </p:txBody>
      </p:sp>
      <p:sp>
        <p:nvSpPr>
          <p:cNvPr id="419" name="Shape 41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CA" sz="1200">
                <a:solidFill>
                  <a:schemeClr val="dk1"/>
                </a:solidFill>
                <a:latin typeface="Calibri"/>
                <a:ea typeface="Calibri"/>
                <a:cs typeface="Calibri"/>
                <a:sym typeface="Calibri"/>
              </a:rPr>
              <a:t>15</a:t>
            </a:fld>
            <a:endParaRPr lang="en-CA"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15764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Shape 42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5" name="Shape 42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171450" marR="0" lvl="0" indent="-171450" algn="l" rtl="0">
              <a:lnSpc>
                <a:spcPct val="100000"/>
              </a:lnSpc>
              <a:spcBef>
                <a:spcPts val="0"/>
              </a:spcBef>
              <a:spcAft>
                <a:spcPts val="0"/>
              </a:spcAft>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Research has found that social cohesion was the strongest predictor of residents’ involvement in both high-risk and low- to moderate-risk neighborhoods.</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In high-risk neighborhoods, the following three factors emerged as significant predictors of citizen involvement: </a:t>
            </a:r>
          </a:p>
          <a:p>
            <a:pPr marL="685800" marR="0" lvl="1" indent="-228600" algn="l" rtl="0">
              <a:spcBef>
                <a:spcPts val="0"/>
              </a:spcBef>
              <a:buClr>
                <a:schemeClr val="dk1"/>
              </a:buClr>
              <a:buSzPct val="100000"/>
              <a:buFont typeface="Calibri"/>
              <a:buAutoNum type="alphaUcPeriod"/>
            </a:pPr>
            <a:r>
              <a:rPr lang="en-CA" sz="1200" b="0" i="0" u="none" strike="noStrike" cap="none">
                <a:solidFill>
                  <a:schemeClr val="dk1"/>
                </a:solidFill>
                <a:latin typeface="Calibri"/>
                <a:ea typeface="Calibri"/>
                <a:cs typeface="Calibri"/>
                <a:sym typeface="Calibri"/>
              </a:rPr>
              <a:t>Residents who felt like part of the neighborhood versus just a place to live</a:t>
            </a:r>
          </a:p>
          <a:p>
            <a:pPr marL="685800" marR="0" lvl="1" indent="-228600" algn="l" rtl="0">
              <a:spcBef>
                <a:spcPts val="0"/>
              </a:spcBef>
              <a:buClr>
                <a:schemeClr val="dk1"/>
              </a:buClr>
              <a:buSzPct val="100000"/>
              <a:buFont typeface="Calibri"/>
              <a:buAutoNum type="alphaUcPeriod"/>
            </a:pPr>
            <a:r>
              <a:rPr lang="en-CA" sz="1200" b="0" i="0" u="none" strike="noStrike" cap="none">
                <a:solidFill>
                  <a:schemeClr val="dk1"/>
                </a:solidFill>
                <a:latin typeface="Calibri"/>
                <a:ea typeface="Calibri"/>
                <a:cs typeface="Calibri"/>
                <a:sym typeface="Calibri"/>
              </a:rPr>
              <a:t>Minority residents were more likely to be involved</a:t>
            </a:r>
          </a:p>
          <a:p>
            <a:pPr marL="685800" marR="0" lvl="1" indent="-228600" algn="l" rtl="0">
              <a:spcBef>
                <a:spcPts val="0"/>
              </a:spcBef>
              <a:buClr>
                <a:schemeClr val="dk1"/>
              </a:buClr>
              <a:buSzPct val="100000"/>
              <a:buFont typeface="Calibri"/>
              <a:buAutoNum type="alphaUcPeriod"/>
            </a:pPr>
            <a:r>
              <a:rPr lang="en-CA" sz="1200" b="0" i="0" u="none" strike="noStrike" cap="none">
                <a:solidFill>
                  <a:schemeClr val="dk1"/>
                </a:solidFill>
                <a:latin typeface="Calibri"/>
                <a:ea typeface="Calibri"/>
                <a:cs typeface="Calibri"/>
                <a:sym typeface="Calibri"/>
              </a:rPr>
              <a:t>Residents who believed that police get to know residents</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Involvement in crime prevention activities has less to do with the public’s perception of the effectiveness and more to do with the development of personal relationships between the police and residents. </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Social cohesion was also found to be a robust predictor of lower rates of violence in a community.</a:t>
            </a:r>
          </a:p>
        </p:txBody>
      </p:sp>
      <p:sp>
        <p:nvSpPr>
          <p:cNvPr id="426" name="Shape 42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CA" sz="1200">
                <a:solidFill>
                  <a:schemeClr val="dk1"/>
                </a:solidFill>
                <a:latin typeface="Calibri"/>
                <a:ea typeface="Calibri"/>
                <a:cs typeface="Calibri"/>
                <a:sym typeface="Calibri"/>
              </a:rPr>
              <a:t>16</a:t>
            </a:fld>
            <a:endParaRPr lang="en-CA"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36720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Shape 43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432" name="Shape 43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8741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8" name="Shape 43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Neighbourhood Watch is a community initiative that has been implemented in wide variety of communities around the world</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Though not all Neighbourhood Watch implementation is the same, there are common themes including:</a:t>
            </a:r>
          </a:p>
          <a:p>
            <a:pPr marL="228600" marR="0" lvl="0" indent="-228600" algn="l" rtl="0">
              <a:spcBef>
                <a:spcPts val="0"/>
              </a:spcBef>
              <a:buClr>
                <a:schemeClr val="dk1"/>
              </a:buClr>
              <a:buSzPct val="100000"/>
              <a:buFont typeface="Calibri"/>
              <a:buAutoNum type="alphaLcParenR"/>
            </a:pPr>
            <a:r>
              <a:rPr lang="en-CA" sz="1200" b="0" i="0" u="none" strike="noStrike" cap="none">
                <a:solidFill>
                  <a:schemeClr val="dk1"/>
                </a:solidFill>
                <a:latin typeface="Calibri"/>
                <a:ea typeface="Calibri"/>
                <a:cs typeface="Calibri"/>
                <a:sym typeface="Calibri"/>
              </a:rPr>
              <a:t>residents operating as the ‘eyes and ears’ of the police</a:t>
            </a:r>
          </a:p>
          <a:p>
            <a:pPr marL="228600" marR="0" lvl="0" indent="-228600" algn="l" rtl="0">
              <a:spcBef>
                <a:spcPts val="0"/>
              </a:spcBef>
              <a:buClr>
                <a:schemeClr val="dk1"/>
              </a:buClr>
              <a:buSzPct val="100000"/>
              <a:buFont typeface="Calibri"/>
              <a:buAutoNum type="alphaLcParenR"/>
            </a:pPr>
            <a:r>
              <a:rPr lang="en-CA" sz="1200" b="0" i="0" u="none" strike="noStrike" cap="none">
                <a:solidFill>
                  <a:schemeClr val="dk1"/>
                </a:solidFill>
                <a:latin typeface="Calibri"/>
                <a:ea typeface="Calibri"/>
                <a:cs typeface="Calibri"/>
                <a:sym typeface="Calibri"/>
              </a:rPr>
              <a:t>residents reporting suspicious behavior to the police or neighborhood coordinator</a:t>
            </a:r>
          </a:p>
          <a:p>
            <a:pPr marL="228600" marR="0" lvl="0" indent="-228600" algn="l" rtl="0">
              <a:spcBef>
                <a:spcPts val="0"/>
              </a:spcBef>
              <a:buClr>
                <a:schemeClr val="dk1"/>
              </a:buClr>
              <a:buSzPct val="100000"/>
              <a:buFont typeface="Calibri"/>
              <a:buAutoNum type="alphaLcParenR"/>
            </a:pPr>
            <a:r>
              <a:rPr lang="en-CA" sz="1200" b="0" i="0" u="none" strike="noStrike" cap="none">
                <a:solidFill>
                  <a:schemeClr val="dk1"/>
                </a:solidFill>
                <a:latin typeface="Calibri"/>
                <a:ea typeface="Calibri"/>
                <a:cs typeface="Calibri"/>
                <a:sym typeface="Calibri"/>
              </a:rPr>
              <a:t>residents interacting and working together to solve problems</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After implementation of Neighbourhood Watch, there are different goals in different neighbourhoods and they can include reducing fear of crime, increasing informal neighbourhood control of minor crimes, and increasing public confidence in police</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The purpose of Neighbourhood Watch is NOT to make citizen’s arrests, nor take any action that might jeopardize volunteers’ safety or that of the public </a:t>
            </a:r>
          </a:p>
        </p:txBody>
      </p:sp>
      <p:sp>
        <p:nvSpPr>
          <p:cNvPr id="439" name="Shape 43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CA" sz="1200">
                <a:solidFill>
                  <a:schemeClr val="dk1"/>
                </a:solidFill>
                <a:latin typeface="Calibri"/>
                <a:ea typeface="Calibri"/>
                <a:cs typeface="Calibri"/>
                <a:sym typeface="Calibri"/>
              </a:rPr>
              <a:t>18</a:t>
            </a:fld>
            <a:endParaRPr lang="en-CA"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18278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Shape 44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5" name="Shape 44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A systematic review was conducted in 2008 which looked at 24 evaluations of Neighbourhood Watch implementations in the US and the UK. In each evaluation, the studies had a comparison control neighbourhood to compare and measure an associated reduction in crime. The results from the systematic reviewed showed that 19 of the 24 evaluations found an associated reduction in crime. The other 5 evaluations either showed no reductions or an increase in crime when comparing the community with Neighbourhood Watch implementation to the control community.</a:t>
            </a:r>
          </a:p>
        </p:txBody>
      </p:sp>
      <p:sp>
        <p:nvSpPr>
          <p:cNvPr id="446" name="Shape 44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CA" sz="1200">
                <a:solidFill>
                  <a:schemeClr val="dk1"/>
                </a:solidFill>
                <a:latin typeface="Calibri"/>
                <a:ea typeface="Calibri"/>
                <a:cs typeface="Calibri"/>
                <a:sym typeface="Calibri"/>
              </a:rPr>
              <a:t>19</a:t>
            </a:fld>
            <a:endParaRPr lang="en-CA"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0310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1" name="Shape 21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171450" marR="0" lvl="0" indent="-171450" algn="l" rtl="0">
              <a:lnSpc>
                <a:spcPct val="100000"/>
              </a:lnSpc>
              <a:spcBef>
                <a:spcPts val="0"/>
              </a:spcBef>
              <a:spcAft>
                <a:spcPts val="0"/>
              </a:spcAft>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To start, the research question that was initially brainstormed and eventually refined to is: What is the spectrum of community participation and engagement initiatives that contribute to an increase in neighbourhood safety in an urban residential setting?</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Definition of the terms used in this research question include:</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Spectrum being the diverse range of focuses within a topic such as within community participation and engagement: informal activities such as socializing with neighbours, more formalized approaches such as neighbourhood watch, and everything in between</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Initiative: being any sort of community participation and engagement initiative that is a part of a plan, strategy, or approach with the focus on improving the safety of the community</a:t>
            </a:r>
          </a:p>
        </p:txBody>
      </p:sp>
      <p:sp>
        <p:nvSpPr>
          <p:cNvPr id="212" name="Shape 212"/>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CA" sz="1200" b="0" i="0" u="none" strike="noStrike" cap="none">
                <a:solidFill>
                  <a:schemeClr val="dk1"/>
                </a:solidFill>
                <a:latin typeface="Calibri"/>
                <a:ea typeface="Calibri"/>
                <a:cs typeface="Calibri"/>
                <a:sym typeface="Calibri"/>
              </a:rPr>
              <a:t>2</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991665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Shape 45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3" name="Shape 453"/>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171450" marR="0" lvl="0" indent="-171450" algn="l" rtl="0">
              <a:lnSpc>
                <a:spcPct val="100000"/>
              </a:lnSpc>
              <a:spcBef>
                <a:spcPts val="0"/>
              </a:spcBef>
              <a:spcAft>
                <a:spcPts val="0"/>
              </a:spcAft>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How does Neighbourhood Watch implementations work to reduce crime?</a:t>
            </a:r>
          </a:p>
          <a:p>
            <a:pPr marL="171450" marR="0" lvl="0" indent="-171450" algn="l" rtl="0">
              <a:lnSpc>
                <a:spcPct val="100000"/>
              </a:lnSpc>
              <a:spcBef>
                <a:spcPts val="0"/>
              </a:spcBef>
              <a:spcAft>
                <a:spcPts val="0"/>
              </a:spcAft>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The first is through visible surveillance in that it creates a deterrent effect on the perceptions and decision making of potential offenders</a:t>
            </a:r>
          </a:p>
          <a:p>
            <a:pPr marL="171450" marR="0" lvl="0" indent="-171450" algn="l" rtl="0">
              <a:lnSpc>
                <a:spcPct val="100000"/>
              </a:lnSpc>
              <a:spcBef>
                <a:spcPts val="0"/>
              </a:spcBef>
              <a:spcAft>
                <a:spcPts val="0"/>
              </a:spcAft>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Through the creation of signs of occupancy, it may affect perceptions of potential offenders in terms of their likelihood of getting caught</a:t>
            </a:r>
          </a:p>
          <a:p>
            <a:pPr marL="628650" marR="0" lvl="1" indent="-171450" algn="l" rtl="0">
              <a:lnSpc>
                <a:spcPct val="100000"/>
              </a:lnSpc>
              <a:spcBef>
                <a:spcPts val="0"/>
              </a:spcBef>
              <a:spcAft>
                <a:spcPts val="0"/>
              </a:spcAft>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Signs of occupancy include removing newspapers and milk from outside neighbors’ homes when they are away, mowing the lawn, and filling up trash cans</a:t>
            </a:r>
          </a:p>
          <a:p>
            <a:pPr marL="171450" marR="0" lvl="0" indent="-171450" algn="l" rtl="0">
              <a:lnSpc>
                <a:spcPct val="100000"/>
              </a:lnSpc>
              <a:spcBef>
                <a:spcPts val="0"/>
              </a:spcBef>
              <a:spcAft>
                <a:spcPts val="0"/>
              </a:spcAft>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Another aspect is enhancing community cohesion (what we mentioned in the last section) and generation of acceptable norms of behavior and by direct involvement of residents</a:t>
            </a:r>
          </a:p>
          <a:p>
            <a:pPr marL="171450" marR="0" lvl="0" indent="-171450" algn="l" rtl="0">
              <a:lnSpc>
                <a:spcPct val="100000"/>
              </a:lnSpc>
              <a:spcBef>
                <a:spcPts val="0"/>
              </a:spcBef>
              <a:spcAft>
                <a:spcPts val="0"/>
              </a:spcAft>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In theory, it would also increase the flow of useful information from the public to the police and potentially lead to a greater number of arrests and convictions</a:t>
            </a:r>
          </a:p>
        </p:txBody>
      </p:sp>
      <p:sp>
        <p:nvSpPr>
          <p:cNvPr id="454" name="Shape 454"/>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CA" sz="1200">
                <a:solidFill>
                  <a:schemeClr val="dk1"/>
                </a:solidFill>
                <a:latin typeface="Calibri"/>
                <a:ea typeface="Calibri"/>
                <a:cs typeface="Calibri"/>
                <a:sym typeface="Calibri"/>
              </a:rPr>
              <a:t>20</a:t>
            </a:fld>
            <a:endParaRPr lang="en-CA"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73402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Shape 47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77" name="Shape 47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Even though there is evidence supporting Neighbourhood Watch reducing crime in neighbourhoods, there are some considerations:</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There is a lack of data and inconclusive research on community participation levels within Neighbourhood Watch so how many residents are actually engaging in neighbourhood surveillance, social interaction, and all the other aspects that make the implementation work effectively</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There is a possibility that Neighbourhood Watch activities may increase fear of crimes and racial prejudice and this is especially a concern in non-homogenous populations</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As with most aspects with social cohesion, social-control processes have little influence over outsiders who feel no pressure to conform and residents have little leverage to regulate or change the social perceptions and behaviors of outsiders</a:t>
            </a:r>
          </a:p>
        </p:txBody>
      </p:sp>
      <p:sp>
        <p:nvSpPr>
          <p:cNvPr id="478" name="Shape 47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CA" sz="1200">
                <a:solidFill>
                  <a:schemeClr val="dk1"/>
                </a:solidFill>
                <a:latin typeface="Calibri"/>
                <a:ea typeface="Calibri"/>
                <a:cs typeface="Calibri"/>
                <a:sym typeface="Calibri"/>
              </a:rPr>
              <a:t>21</a:t>
            </a:fld>
            <a:endParaRPr lang="en-CA"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95263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Shape 483"/>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484" name="Shape 48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16237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Shape 48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90" name="Shape 49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The next topic area is surveillance which is how the physical design can promote informal or natural surveillance opportunities for residents</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The theory is that if offenders perceive that they can be observed, they may be less likely to commit the offense</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There are multiple ways to create this increased potential for intervention, apprehension, and prosecution by residents</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First is natural surveillance which are residents’ self-surveillance opportunities such as windows from which to observe the neighbourhood</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Second is organized surveillance in the form of security guards or patrols</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Third is mechanical surveillance such as closed circuit television surveillance</a:t>
            </a:r>
          </a:p>
        </p:txBody>
      </p:sp>
      <p:sp>
        <p:nvSpPr>
          <p:cNvPr id="491" name="Shape 49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CA" sz="1200">
                <a:solidFill>
                  <a:schemeClr val="dk1"/>
                </a:solidFill>
                <a:latin typeface="Calibri"/>
                <a:ea typeface="Calibri"/>
                <a:cs typeface="Calibri"/>
                <a:sym typeface="Calibri"/>
              </a:rPr>
              <a:t>23</a:t>
            </a:fld>
            <a:endParaRPr lang="en-CA"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009171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Shape 49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97" name="Shape 49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171450" marR="0" lvl="0" indent="-171450" algn="l" rtl="0">
              <a:spcBef>
                <a:spcPts val="0"/>
              </a:spcBef>
              <a:spcAft>
                <a:spcPts val="0"/>
              </a:spcAft>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In the literature, it is hypothesised that burglars avoid targets that are readily observed by neighbours</a:t>
            </a:r>
          </a:p>
          <a:p>
            <a:pPr marL="171450" marR="0" lvl="0" indent="-171450" algn="l" rtl="0">
              <a:lnSpc>
                <a:spcPct val="100000"/>
              </a:lnSpc>
              <a:spcBef>
                <a:spcPts val="0"/>
              </a:spcBef>
              <a:spcAft>
                <a:spcPts val="0"/>
              </a:spcAft>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Example of concealment opportunities for burglars include properties with low levels of lighting, high walls and fences, and thick foliage particularly when close to points of access such as windows and doors</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As well linear integrated spaces with strong intervisibility of good numbers of entrances provide more surveillance opportunities</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However a key point of consideration as we go through surveillance is that existence of natural surveillance opportunities does not mean that surveillance is taking place or any direct action by citizens is guaranteed</a:t>
            </a:r>
          </a:p>
        </p:txBody>
      </p:sp>
      <p:sp>
        <p:nvSpPr>
          <p:cNvPr id="498" name="Shape 49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CA" sz="1200">
                <a:solidFill>
                  <a:schemeClr val="dk1"/>
                </a:solidFill>
                <a:latin typeface="Calibri"/>
                <a:ea typeface="Calibri"/>
                <a:cs typeface="Calibri"/>
                <a:sym typeface="Calibri"/>
              </a:rPr>
              <a:t>24</a:t>
            </a:fld>
            <a:endParaRPr lang="en-CA"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493167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Shape 50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4" name="Shape 50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Examples of where communities implemented surveillance opportunities include suburban Vancouver where increased formal bike patrols at parking lots and garages have demonstrated reductions in car-related crime</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In the London Underground, when they compared an implementation of closed circuit television security with a control group without it, reduced robberies and car-related crime were observed in parking lots</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In Burnley, United Kingdom following the implementation of closed circuit television security, it significantly decreased all recorded property crimes which includes burglary, car crime, criminal damage, and stolen goods</a:t>
            </a:r>
          </a:p>
        </p:txBody>
      </p:sp>
      <p:sp>
        <p:nvSpPr>
          <p:cNvPr id="505" name="Shape 50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CA" sz="1200">
                <a:solidFill>
                  <a:schemeClr val="dk1"/>
                </a:solidFill>
                <a:latin typeface="Calibri"/>
                <a:ea typeface="Calibri"/>
                <a:cs typeface="Calibri"/>
                <a:sym typeface="Calibri"/>
              </a:rPr>
              <a:t>25</a:t>
            </a:fld>
            <a:endParaRPr lang="en-CA"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302777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Shape 51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511" name="Shape 51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46587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Shape 51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17" name="Shape 51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Improved street lighting has been seen in the literature to cause reductions in crime, but there has been 2 prevailing theories as to how it may cause these reductions</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The first is based on the theory that improved street lighting will increase surveillance of potential offenders through improving visibility and by increasing the number of people on the street</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If this theory is more dominant, it should hypothetically predict decreases in crime especially during the night-time</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The second theory is based on increased community investment in the area which in theory leads to increased community pride, community cohesiveness and informal social control</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This theory would predict decreases in crime during both day-time and night-time</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These two theories are likely not mutually exclusive, but one may have a greater impact than the other</a:t>
            </a:r>
          </a:p>
        </p:txBody>
      </p:sp>
      <p:sp>
        <p:nvSpPr>
          <p:cNvPr id="518" name="Shape 51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CA" sz="1200">
                <a:solidFill>
                  <a:schemeClr val="dk1"/>
                </a:solidFill>
                <a:latin typeface="Calibri"/>
                <a:ea typeface="Calibri"/>
                <a:cs typeface="Calibri"/>
                <a:sym typeface="Calibri"/>
              </a:rPr>
              <a:t>27</a:t>
            </a:fld>
            <a:endParaRPr lang="en-CA"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312397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Shape 52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30" name="Shape 53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In a meta-analysis of 13 studies (8 from the US and 5 from the UK), researchers found that improved lighting led to reductions in crime</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The overall reduction in crime after improved lighting was 20%</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The measure of crime used in the studies were property and violent crimes</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When they examined if there was a difference between night-time and day-time crime, they did not find that night-time crime decreased more than day-time crime</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This supports that the more dominant theory is improved street lighting reducing crime because of its role in increasing community pride and community investment</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Though there was the overall reduction by 20% crime in the 13 studies, researches did make note that it was most effective in reducing crime in stable homogeneous communities</a:t>
            </a:r>
          </a:p>
        </p:txBody>
      </p:sp>
      <p:sp>
        <p:nvSpPr>
          <p:cNvPr id="531" name="Shape 53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CA" sz="1200">
                <a:solidFill>
                  <a:schemeClr val="dk1"/>
                </a:solidFill>
                <a:latin typeface="Calibri"/>
                <a:ea typeface="Calibri"/>
                <a:cs typeface="Calibri"/>
                <a:sym typeface="Calibri"/>
              </a:rPr>
              <a:t>28</a:t>
            </a:fld>
            <a:endParaRPr lang="en-CA"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46413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Shape 53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537" name="Shape 53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4424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18" name="Shape 21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Just to recap how we got here in terms of the timeline of this project, our first meeting as part of the Community Safety Committee was in August where we started brainstorming together on the research question</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In September, we progressed on creating the research question and finishing paperwork and in October, research into the literature began</a:t>
            </a:r>
          </a:p>
        </p:txBody>
      </p:sp>
      <p:sp>
        <p:nvSpPr>
          <p:cNvPr id="219" name="Shape 21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CA" sz="1200" b="0" i="0" u="none" strike="noStrike" cap="none">
                <a:solidFill>
                  <a:schemeClr val="dk1"/>
                </a:solidFill>
                <a:latin typeface="Calibri"/>
                <a:ea typeface="Calibri"/>
                <a:cs typeface="Calibri"/>
                <a:sym typeface="Calibri"/>
              </a:rPr>
              <a:t>3</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509026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Shape 54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43" name="Shape 543"/>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Crime Prevention Through Environmental Design or CPTED (pronounced cep-ted) is a concept that embodies a couple different areas in the environment that a community can engage with to improve community safety</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We’ve already talked a bit about surveillance, but we will go through each of the other areas before collectively bringing it back to discuss the merits of CPTED as a whole</a:t>
            </a:r>
          </a:p>
        </p:txBody>
      </p:sp>
      <p:sp>
        <p:nvSpPr>
          <p:cNvPr id="544" name="Shape 544"/>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CA" sz="1200">
                <a:solidFill>
                  <a:schemeClr val="dk1"/>
                </a:solidFill>
                <a:latin typeface="Calibri"/>
                <a:ea typeface="Calibri"/>
                <a:cs typeface="Calibri"/>
                <a:sym typeface="Calibri"/>
              </a:rPr>
              <a:t>30</a:t>
            </a:fld>
            <a:endParaRPr lang="en-CA"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807465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Shape 54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50" name="Shape 55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Territoriality is the concept of reinforcing “sense of ownership” in legitimate users of space </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This can be done through reducing opportunities for offenders by discouraging illegitimate users</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This can be in the form of design that differentiates between private property and public spaces</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For example the yard, driveway, or walkway can be considered private space while the street and sidewalk is oftentimes considered public space</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Methods of differentiation between these spaces can be done through shrubbery, bushes, or alternate paving stone colour (just a couple of examples)</a:t>
            </a:r>
          </a:p>
        </p:txBody>
      </p:sp>
      <p:sp>
        <p:nvSpPr>
          <p:cNvPr id="551" name="Shape 55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CA" sz="1200">
                <a:solidFill>
                  <a:schemeClr val="dk1"/>
                </a:solidFill>
                <a:latin typeface="Calibri"/>
                <a:ea typeface="Calibri"/>
                <a:cs typeface="Calibri"/>
                <a:sym typeface="Calibri"/>
              </a:rPr>
              <a:t>31</a:t>
            </a:fld>
            <a:endParaRPr lang="en-CA"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862227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Shape 55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57" name="Shape 55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In a study with 72 incarcerated burglars from the US, researchers found that most burglars factored territorial concerns, neighbor reactivity, and difficult entry into their judgments of whether a house was burglarized or not burglarized</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Though territoriality has shown to be most effective at the local level, there are often difficulties associated with definition, interpretation and measurement</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Part of this is because the designs that differentiate between public and private space is based a lot on perceptions and will vary between cultures, neighbourhoods, and individual groups</a:t>
            </a:r>
          </a:p>
        </p:txBody>
      </p:sp>
      <p:sp>
        <p:nvSpPr>
          <p:cNvPr id="558" name="Shape 55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CA" sz="1200">
                <a:solidFill>
                  <a:schemeClr val="dk1"/>
                </a:solidFill>
                <a:latin typeface="Calibri"/>
                <a:ea typeface="Calibri"/>
                <a:cs typeface="Calibri"/>
                <a:sym typeface="Calibri"/>
              </a:rPr>
              <a:t>32</a:t>
            </a:fld>
            <a:endParaRPr lang="en-CA"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547727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Shape 56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64" name="Shape 56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With territoriality being able to distinguish between private and public space, activity support is similar in that it is the use of design and signage to encourage intended patterns of usage of public space</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In theory it works through encouraging residents’ use and presence in public spaces such as local parks, paths, and alleyways</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The increased numbers of pedestrians may provide surveillance and potentially discourage some offences</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However, there is the potential with more pedestrians in public spaces that, there may be encouragement for other targets for crime such as pick-pocketing</a:t>
            </a:r>
          </a:p>
        </p:txBody>
      </p:sp>
      <p:sp>
        <p:nvSpPr>
          <p:cNvPr id="565" name="Shape 56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CA" sz="1200">
                <a:solidFill>
                  <a:schemeClr val="dk1"/>
                </a:solidFill>
                <a:latin typeface="Calibri"/>
                <a:ea typeface="Calibri"/>
                <a:cs typeface="Calibri"/>
                <a:sym typeface="Calibri"/>
              </a:rPr>
              <a:t>33</a:t>
            </a:fld>
            <a:endParaRPr lang="en-CA"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172311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Shape 57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71" name="Shape 57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Access control is focused on reducing opportunities for crime by denying access to potential targets and creating a heightened perception of risk in offenders.</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It can comprise of many forms:</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Informal and natural access control such as spatial definition and the layout/organization of a neighbourhood</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Formal and organised access control such as security personnel or patrolmen</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Mechanical strategies such as locks and bolts</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Research has also shown that areas with unregulated access have more crime than areas with street layouts with more restricted access </a:t>
            </a:r>
          </a:p>
        </p:txBody>
      </p:sp>
      <p:sp>
        <p:nvSpPr>
          <p:cNvPr id="572" name="Shape 572"/>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CA" sz="1200">
                <a:solidFill>
                  <a:schemeClr val="dk1"/>
                </a:solidFill>
                <a:latin typeface="Calibri"/>
                <a:ea typeface="Calibri"/>
                <a:cs typeface="Calibri"/>
                <a:sym typeface="Calibri"/>
              </a:rPr>
              <a:t>34</a:t>
            </a:fld>
            <a:endParaRPr lang="en-CA"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254025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Shape 57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78" name="Shape 57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An example of where access control strategies were used was the New York’s Bronx district</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Routes through the public housing complex were reduced in number, lighting and surface appearance of the buildings was improved</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This resulted in a significant reduction in overall crime (54%) being reported which includes burglary, robbery, assault, and felonies</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However in this study, there was no control group/neighbourhood as it just compared before to after implementation</a:t>
            </a:r>
          </a:p>
        </p:txBody>
      </p:sp>
      <p:sp>
        <p:nvSpPr>
          <p:cNvPr id="579" name="Shape 57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CA" sz="1200">
                <a:solidFill>
                  <a:schemeClr val="dk1"/>
                </a:solidFill>
                <a:latin typeface="Calibri"/>
                <a:ea typeface="Calibri"/>
                <a:cs typeface="Calibri"/>
                <a:sym typeface="Calibri"/>
              </a:rPr>
              <a:t>35</a:t>
            </a:fld>
            <a:endParaRPr lang="en-CA"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466476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Shape 58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85" name="Shape 58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The next area of focus in CPTED is support and target hardening</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The theory behind it is to increase the efforts that offenders must expend for a crime and is the long-established and traditional approach to crime prevention</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For example denying or limiting access to a crime target through the use of physical barriers such as fences, gates, locks, electronic alarms, and security patrols</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An example is in the United Kingdom public housing estates where target-hardening strategies resulted in reductions in burglaries</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Target-hardening strategies include securing all ground floor points of entry against burglary and installation of security devices</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In this study a control estate/neighbourhood was used to compare the reductions in burglaries</a:t>
            </a:r>
          </a:p>
        </p:txBody>
      </p:sp>
      <p:sp>
        <p:nvSpPr>
          <p:cNvPr id="586" name="Shape 58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CA" sz="1200">
                <a:solidFill>
                  <a:schemeClr val="dk1"/>
                </a:solidFill>
                <a:latin typeface="Calibri"/>
                <a:ea typeface="Calibri"/>
                <a:cs typeface="Calibri"/>
                <a:sym typeface="Calibri"/>
              </a:rPr>
              <a:t>36</a:t>
            </a:fld>
            <a:endParaRPr lang="en-CA"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481794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Shape 59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92" name="Shape 59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171450" marR="0" lvl="0" indent="-171450" algn="l" rtl="0">
              <a:lnSpc>
                <a:spcPct val="100000"/>
              </a:lnSpc>
              <a:spcBef>
                <a:spcPts val="0"/>
              </a:spcBef>
              <a:spcAft>
                <a:spcPts val="0"/>
              </a:spcAft>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Alley-gating is one form of target hardening strategy and situational crime prevention with widespread popularity in the United Kingdom</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It involves the installation of lockable gates across the alleyways on the rear of properties</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Keys to the gates provided only to residents who live in the houses secured by the gates</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The results of the alley gating study showed a statistically significant reduction in burglary rates by 37% relative to a comparison neighbourhood</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When breaking down the burglary rates by point of entry, there was a decrease in burglary when point of entry was the back while for point of entry at the front or other, there were increases</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Because the decrease in back point of entry were greater than the increases in front and other point of entry, the net result was a reduction in burglary rates by 37%</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Burglary MO ratio was calculated by the number of burglaries in the alley-gated areas divided by those in the comparison area</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Critics of alley-gating have compared it to gated neighbourhoods and suggest that it may create a similar defensive or fortress mentality with the residents of the community</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Supporters of alley-gating has suggested that it does not physically create a closed-off ‘community’ within gates, since only the alleys to the back are enclosed, but no research has been done so far into the mindset of residents in alley-gating versus gated neighbourhood communities</a:t>
            </a:r>
          </a:p>
        </p:txBody>
      </p:sp>
      <p:sp>
        <p:nvSpPr>
          <p:cNvPr id="593" name="Shape 59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CA" sz="1200">
                <a:solidFill>
                  <a:schemeClr val="dk1"/>
                </a:solidFill>
                <a:latin typeface="Calibri"/>
                <a:ea typeface="Calibri"/>
                <a:cs typeface="Calibri"/>
                <a:sym typeface="Calibri"/>
              </a:rPr>
              <a:t>37</a:t>
            </a:fld>
            <a:endParaRPr lang="en-CA"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239708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Shape 60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03" name="Shape 603"/>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The idea of a fortress mentality is one of the biggest critiques of support and target hardening strategies in reducing crime shown in the literature</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As excessive use of target hardening tactics can create a “fortress mentality” within the residents of a community</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This can in turn build the imagery and perception where residents need to withdraw behind physical barriers to feel safe</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This may cause the self-policing capacity of the built environment and community to be damaged as residents may be inclined to be more withdrawn</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This can possibly lead to a positive feedback loop where residents feel more and more inclined to withdraw and have the “fortress mentality”</a:t>
            </a:r>
          </a:p>
        </p:txBody>
      </p:sp>
      <p:sp>
        <p:nvSpPr>
          <p:cNvPr id="604" name="Shape 604"/>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CA" sz="1200">
                <a:solidFill>
                  <a:schemeClr val="dk1"/>
                </a:solidFill>
                <a:latin typeface="Calibri"/>
                <a:ea typeface="Calibri"/>
                <a:cs typeface="Calibri"/>
                <a:sym typeface="Calibri"/>
              </a:rPr>
              <a:t>38</a:t>
            </a:fld>
            <a:endParaRPr lang="en-CA"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543900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Shape 62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23" name="Shape 623"/>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The last section of CPTED is image and maintenance</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As some of you may be familiar with, the “broken windows theory” is the demoralizing effect that abandoned buildings, graffiti, and general decay have on neighbourhoods </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To combat this, image and maintenance strategy revolves around promoting a positive image and routinely maintaining the built environment</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Researchers have suggested that management of private rental housing can reduce drug related crime and that routine maintenance of the urban environment may significantly assist in strategies to reducing crime</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An example of the image and maintenance strategy was in the New York Port Authority Bus Terminal where the goal was to reduce disorder and crime in the bus terminal</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62 tactics were used and implemented and included a focus on renovations, visibility, surveillance, and flow</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The results were reductions in order complaints (as a measure of disorder) and robbery and assault offenses (as a measure of crime)</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No control bus terminal was used for comparison of reductions in disorder and crime</a:t>
            </a:r>
          </a:p>
        </p:txBody>
      </p:sp>
      <p:sp>
        <p:nvSpPr>
          <p:cNvPr id="624" name="Shape 624"/>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CA" sz="1200">
                <a:solidFill>
                  <a:schemeClr val="dk1"/>
                </a:solidFill>
                <a:latin typeface="Calibri"/>
                <a:ea typeface="Calibri"/>
                <a:cs typeface="Calibri"/>
                <a:sym typeface="Calibri"/>
              </a:rPr>
              <a:t>39</a:t>
            </a:fld>
            <a:endParaRPr lang="en-CA"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88505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Shape 22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25" name="Shape 22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In the new yea we had our Community Safety Committee meeting here at SPRC on Feb 23 which set the stage for today’s presentation to the committee</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And in the months after April, continued research and support of the Community Safety Committee depending on what direction the committee wants to go following the presentation</a:t>
            </a:r>
          </a:p>
        </p:txBody>
      </p:sp>
      <p:sp>
        <p:nvSpPr>
          <p:cNvPr id="226" name="Shape 22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CA" sz="1200" b="0" i="0" u="none" strike="noStrike" cap="none">
                <a:solidFill>
                  <a:schemeClr val="dk1"/>
                </a:solidFill>
                <a:latin typeface="Calibri"/>
                <a:ea typeface="Calibri"/>
                <a:cs typeface="Calibri"/>
                <a:sym typeface="Calibri"/>
              </a:rPr>
              <a:t>4</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063710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Shape 62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30" name="Shape 63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All the previous sections mention are all a part of Crime Prevention Through Environmental Design (CPTED) and has already been used in crime reduction strategies across Canada</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The RCMP’s views on CPTED include “Research has shown that the proper design and effective use of the built environment can lead to a reduction in both the opportunity for crime and fear of crime”</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It has been incorporation into local crime prevention plans of Toronto and Edmonton</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As well it has been applied in the design of neighbourhoods, parks, and public housing in Canadian cities and neighbourhoods such as Erin Mills, Vancouver, Lethbridge, Brampton, Kitchener</a:t>
            </a:r>
          </a:p>
        </p:txBody>
      </p:sp>
      <p:sp>
        <p:nvSpPr>
          <p:cNvPr id="631" name="Shape 63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CA" sz="1200">
                <a:solidFill>
                  <a:schemeClr val="dk1"/>
                </a:solidFill>
                <a:latin typeface="Calibri"/>
                <a:ea typeface="Calibri"/>
                <a:cs typeface="Calibri"/>
                <a:sym typeface="Calibri"/>
              </a:rPr>
              <a:t>40</a:t>
            </a:fld>
            <a:endParaRPr lang="en-CA"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408733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Shape 63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37" name="Shape 63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One of the more referenced and famous CPTED implementations is the Five Oaks project in Ohio</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Reported a 26% decrease in overall recorded crime and 50% in violent crime after a range of CPTED interventions</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The comparison is that in the city of Dayton (Five Oaks is a neighbourhood within Dayton), overall crime increased by 1%</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Multiple interventions obscure the detailed understanding of what each intervention contributed</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Another example was in a study on crime reduction strategies from the Britain and North America</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An analysis of 45 cases of environmental design and improvement had results that 24 of these cases had evidence of crime reduction with another 12 having positive findings in terms of crime reduction</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In these 45 cases, the range of focus varied, but were primarily on lighting, fencing, improving surveillance, neighbourhood cleanup, and physical improvements to housing</a:t>
            </a:r>
          </a:p>
        </p:txBody>
      </p:sp>
      <p:sp>
        <p:nvSpPr>
          <p:cNvPr id="638" name="Shape 63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CA" sz="1200">
                <a:solidFill>
                  <a:schemeClr val="dk1"/>
                </a:solidFill>
                <a:latin typeface="Calibri"/>
                <a:ea typeface="Calibri"/>
                <a:cs typeface="Calibri"/>
                <a:sym typeface="Calibri"/>
              </a:rPr>
              <a:t>41</a:t>
            </a:fld>
            <a:endParaRPr lang="en-CA"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146036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Shape 64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44" name="Shape 64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In the literature, most successful implementations of CPTED were in cases when residents are made aware of and educated upon the design strategies that have been implemented and their role in maximising the potential of these strategies</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Many of the positive cases included the following in their strategies:</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Lighting, fencing, improved surveillance, clean up of neighbourhoods, street changes, wider market gangways</a:t>
            </a:r>
          </a:p>
        </p:txBody>
      </p:sp>
      <p:sp>
        <p:nvSpPr>
          <p:cNvPr id="645" name="Shape 64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CA" sz="1200">
                <a:solidFill>
                  <a:schemeClr val="dk1"/>
                </a:solidFill>
                <a:latin typeface="Calibri"/>
                <a:ea typeface="Calibri"/>
                <a:cs typeface="Calibri"/>
                <a:sym typeface="Calibri"/>
              </a:rPr>
              <a:t>42</a:t>
            </a:fld>
            <a:endParaRPr lang="en-CA"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922553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Shape 65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51" name="Shape 65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Limitations of CPTED include Irrational offenders (such as those who are intoxicated) are less likely to be deterred by these strategies</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With implementation of CPTED strategies, there is a possibility that the social conditions may nurture fear in the community and in turn may reduce inclination to intervene, and result in withdrawal of residents into their home</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It is possible that implementation of crime prevention measures in one area can displace existing crime to another location, target, or type of crime</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May cause the “fortress mentality” and lose community residents’ buy in</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Citizens and neighbourhoods withdraw behind walls, fences, and fortified homes</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Marginalized members of the community are “other-ed”</a:t>
            </a:r>
          </a:p>
        </p:txBody>
      </p:sp>
      <p:sp>
        <p:nvSpPr>
          <p:cNvPr id="652" name="Shape 652"/>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CA" sz="1200">
                <a:solidFill>
                  <a:schemeClr val="dk1"/>
                </a:solidFill>
                <a:latin typeface="Calibri"/>
                <a:ea typeface="Calibri"/>
                <a:cs typeface="Calibri"/>
                <a:sym typeface="Calibri"/>
              </a:rPr>
              <a:t>43</a:t>
            </a:fld>
            <a:endParaRPr lang="en-CA"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53738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Shape 657"/>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658" name="Shape 65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56807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Shape 66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64" name="Shape 66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Something new and exciting found in my research was the Situation Table (known as Crisis Tables in some implementations)</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They are regular held meeting with police, representatives from different community organizations, and community members to discuss risk situations in a timely matter</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The theory behind it is that by addressing situations with acutely elevated risk and/or individuals at imminent risk of harm and victimization, the Situation Table can work together to intervene</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It is a relatively new program and as of March 2015, there are currently 8 pilot Situation Tables operating across Ontario with 6 more planned</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A study detailing the results of the pilots has yet to be released</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However it has been presented by the Minister of Community Safety and Correctional Services, Yasir Naqvi, at the summit on Economics of Policing Community Safety</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In his presentation and in news articles, it has been reported that the North Bay Gateway Hub Situation Table, one of the longest running pilot programs, has 200 cases brought forward in a year’s time with 290 individuals supported</a:t>
            </a:r>
          </a:p>
        </p:txBody>
      </p:sp>
      <p:sp>
        <p:nvSpPr>
          <p:cNvPr id="665" name="Shape 66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CA" sz="1200">
                <a:solidFill>
                  <a:schemeClr val="dk1"/>
                </a:solidFill>
                <a:latin typeface="Calibri"/>
                <a:ea typeface="Calibri"/>
                <a:cs typeface="Calibri"/>
                <a:sym typeface="Calibri"/>
              </a:rPr>
              <a:t>45</a:t>
            </a:fld>
            <a:endParaRPr lang="en-CA"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665750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Shape 67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71" name="Shape 67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33333"/>
              <a:buFont typeface="Arial"/>
              <a:buChar char="•"/>
            </a:pPr>
            <a:r>
              <a:rPr lang="en-CA" sz="1200" b="0" i="0" u="none" strike="noStrike" cap="none">
                <a:solidFill>
                  <a:schemeClr val="dk1"/>
                </a:solidFill>
                <a:latin typeface="Calibri"/>
                <a:ea typeface="Calibri"/>
                <a:cs typeface="Calibri"/>
                <a:sym typeface="Calibri"/>
              </a:rPr>
              <a:t>In the Cambridge Situation Table: first 13 months, 122 situations were brought forward, 17 were rejected as not appropriate resulting in 105 situations </a:t>
            </a:r>
            <a:r>
              <a:rPr lang="en-CA" sz="1600" b="0" i="0" u="none" strike="noStrike" cap="none">
                <a:solidFill>
                  <a:schemeClr val="dk1"/>
                </a:solidFill>
                <a:latin typeface="Calibri"/>
                <a:ea typeface="Calibri"/>
                <a:cs typeface="Calibri"/>
                <a:sym typeface="Calibri"/>
              </a:rPr>
              <a:t>discussed</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In the Kitchener Situation Table: first 5 months, 39 situations were brought forward, 4 were rejected as not appropriate resulting in 35 situations discussed</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There was an average of 6 risks in each situation discussed</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In both situation tables, there were 25 members representing local services and organizations</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Additional alternate members to stand-in when the primary representative was unable to attend</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Representation from education, police and justice services, primary health care, community health and hospital services, community mental health and addictions, child protection services, housing and homelessness support services, sexual assault and victim support services.</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Most common risk factors: mental health, criminal involvement, and substance use</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Key factor in the successful implementation of the Situation Tables has been the recruitment and engagement of members who are perceived as “leaders” and “decision-makers” in their home organizations</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Allows members to act quickly with some flexibility and autonomy in order to respond to the situations with acutely elevated risk</a:t>
            </a:r>
          </a:p>
        </p:txBody>
      </p:sp>
      <p:sp>
        <p:nvSpPr>
          <p:cNvPr id="672" name="Shape 672"/>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CA" sz="1200">
                <a:solidFill>
                  <a:schemeClr val="dk1"/>
                </a:solidFill>
                <a:latin typeface="Calibri"/>
                <a:ea typeface="Calibri"/>
                <a:cs typeface="Calibri"/>
                <a:sym typeface="Calibri"/>
              </a:rPr>
              <a:t>46</a:t>
            </a:fld>
            <a:endParaRPr lang="en-CA"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794218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Shape 67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78" name="Shape 67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The situation tales have been able to connect individuals and families in situations of acutely elevated risk with services in 76% of the situations</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When comparing police linked calls in the 90 days prior to the situation closed by the Situation Table and 90 days after the situation has been closed, 74% reduction in police linked calls associated with individuals involved in the situation</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Situation Tables has assisted local services to reach vulnerable populations that they have had difficulty connecting with</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The evaluation found a positive impact on the work done by these local services</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Service providers reported that the new relationships with other service providers developed through the work of the Situation Table have enabled them to work more collaboratively, effectively, and efficiently</a:t>
            </a:r>
          </a:p>
        </p:txBody>
      </p:sp>
      <p:sp>
        <p:nvSpPr>
          <p:cNvPr id="679" name="Shape 67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CA" sz="1200">
                <a:solidFill>
                  <a:schemeClr val="dk1"/>
                </a:solidFill>
                <a:latin typeface="Calibri"/>
                <a:ea typeface="Calibri"/>
                <a:cs typeface="Calibri"/>
                <a:sym typeface="Calibri"/>
              </a:rPr>
              <a:t>47</a:t>
            </a:fld>
            <a:endParaRPr lang="en-CA"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39704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Shape 68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85" name="Shape 68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There are 2 possible opportunities to move forward with the Situation Table including:</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Online Situation Table Training</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From their website, this is described as: “Centre for Public Safety and Well-Being is proud to present this Situation Table learning package designed for police services and community partners who are considering risk-driven collaborative interventions to increase community safety and well-being.”</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From the website, the online training appears to include: Training Modules, Videos to support the content, Situation Table Manual, and Other Resources</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It can be accessed at the following link: </a:t>
            </a:r>
            <a:r>
              <a:rPr lang="en-CA" sz="1200" b="0" i="0" u="sng" strike="noStrike" cap="none">
                <a:solidFill>
                  <a:schemeClr val="hlink"/>
                </a:solidFill>
                <a:latin typeface="Calibri"/>
                <a:ea typeface="Calibri"/>
                <a:cs typeface="Calibri"/>
                <a:sym typeface="Calibri"/>
                <a:hlinkClick r:id="rId3"/>
              </a:rPr>
              <a:t>https://www.wlu.ca/academics/faculties/faculty-of-human-and-social-sciences/centre-for-public-safety-and-well-being/situation-table.html</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2016-18 Safer and Vital Communities Grant</a:t>
            </a:r>
          </a:p>
          <a:p>
            <a:pPr marL="628650" marR="0" lvl="1" indent="-171450" algn="l" rtl="0">
              <a:spcBef>
                <a:spcPts val="0"/>
              </a:spcBef>
              <a:spcAft>
                <a:spcPts val="0"/>
              </a:spcAft>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As mentioned previously, the Ministry of Community Safety and Correctional Services, Yasir Naqvi, had presented on the Situation Table in 2015</a:t>
            </a:r>
          </a:p>
          <a:p>
            <a:pPr marL="628650" marR="0" lvl="1" indent="-171450" algn="l" rtl="0">
              <a:lnSpc>
                <a:spcPct val="100000"/>
              </a:lnSpc>
              <a:spcBef>
                <a:spcPts val="0"/>
              </a:spcBef>
              <a:spcAft>
                <a:spcPts val="0"/>
              </a:spcAft>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The Ministry of Community Safety and Correctional Services website has many resources for community safety organizations including the 2016-18 Safer and Vital Communities Grant</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Though the deadline for applications has passed, Fionne Yip from the Ministry of Community Safety and Correctional Services may be a resource to contact for additional opportunities and to connect to other developing Community Safety programs</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The contact information as well as additional details can be accessed in the following link: </a:t>
            </a:r>
            <a:r>
              <a:rPr lang="en-CA" sz="1200" b="0" i="0" u="sng" strike="noStrike" cap="none">
                <a:solidFill>
                  <a:schemeClr val="hlink"/>
                </a:solidFill>
                <a:latin typeface="Calibri"/>
                <a:ea typeface="Calibri"/>
                <a:cs typeface="Calibri"/>
                <a:sym typeface="Calibri"/>
                <a:hlinkClick r:id="rId4"/>
              </a:rPr>
              <a:t>http://www.mcscs.jus.gov.on.ca/english/Policing/ProgramDevelopment/SVC201618.html</a:t>
            </a:r>
          </a:p>
        </p:txBody>
      </p:sp>
      <p:sp>
        <p:nvSpPr>
          <p:cNvPr id="686" name="Shape 68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CA" sz="1200">
                <a:solidFill>
                  <a:schemeClr val="dk1"/>
                </a:solidFill>
                <a:latin typeface="Calibri"/>
                <a:ea typeface="Calibri"/>
                <a:cs typeface="Calibri"/>
                <a:sym typeface="Calibri"/>
              </a:rPr>
              <a:t>48</a:t>
            </a:fld>
            <a:endParaRPr lang="en-CA"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28134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Shape 69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692" name="Shape 69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1244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2" name="Shape 232"/>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228600" marR="0" lvl="0" indent="-22860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Diving into the literature to explore the topics of community engagement in relationship to community safety required an extensive search into not only the academic databases, but also the grey literature as well.</a:t>
            </a:r>
          </a:p>
          <a:p>
            <a:pPr marL="228600" marR="0" lvl="0" indent="-22860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For the academic databases, a wide variety were used to be able to access academic journals and articles from a range of topic areas</a:t>
            </a:r>
          </a:p>
          <a:p>
            <a:pPr marL="228600" marR="0" lvl="0" indent="-22860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For the grey literature, the Canadian Public Policy Collection was a great resource to find policy papers published across Canada, LexisNexis had an extensive database of newspaper articles from around the world, and the Canadian federal website along with various municipal and provincial websites were explored as well</a:t>
            </a:r>
          </a:p>
        </p:txBody>
      </p:sp>
      <p:sp>
        <p:nvSpPr>
          <p:cNvPr id="233" name="Shape 233"/>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CA" sz="1200" b="0" i="0" u="none" strike="noStrike" cap="none">
                <a:solidFill>
                  <a:schemeClr val="dk1"/>
                </a:solidFill>
                <a:latin typeface="Calibri"/>
                <a:ea typeface="Calibri"/>
                <a:cs typeface="Calibri"/>
                <a:sym typeface="Calibri"/>
              </a:rPr>
              <a:t>5</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844992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Shape 69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98" name="Shape 69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Many of the community participation and engagement initiatives will require volunteers and sustaining their engagement will be important for ensuring sustainable initiatives. </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Research into the institutional capacity (or the ability of an organization) to provide volunteer roles can be broken down into a framework of 10 categories to consider</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Every organization is unique in their target population of volunteers, recruitment and retention strategies, but the framework sets for 10 categories that each organization can look into and see how suitable/appropriate they are</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Role Specification: How clearly is the role defined?</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Aspects of the role: requirements, responsibilities, boundaries, costs, benefits</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Ways of defining: job description, code of conduct, volunteer contract, confidentiality statement</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Dissemination: How is information of the role provided to the public? </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Forms of advertising: newsletter, website</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Role Availability: How available are these opportunities?</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Aspects: number of roles, frequency of new openings</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Role Flexibility: How adjustable are the demands of the role? </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Aspects: accommodate for variability in volunteers’ capacity and availability.</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Cash Compensation: Are participants being paid for work in cash?</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Example: stipends, repay volunteers for meal and transportation expenses</a:t>
            </a:r>
          </a:p>
        </p:txBody>
      </p:sp>
      <p:sp>
        <p:nvSpPr>
          <p:cNvPr id="699" name="Shape 69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CA" sz="1200">
                <a:solidFill>
                  <a:schemeClr val="dk1"/>
                </a:solidFill>
                <a:latin typeface="Calibri"/>
                <a:ea typeface="Calibri"/>
                <a:cs typeface="Calibri"/>
                <a:sym typeface="Calibri"/>
              </a:rPr>
              <a:t>50</a:t>
            </a:fld>
            <a:endParaRPr lang="en-CA"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498215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Shape 73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31" name="Shape 73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In Kind Compensation: Are participants being repaid for work in services or goods? </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Example: parking, gifts, or access to a facility</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Skill Development: What kind of opportunities are participants given to develop skills and personal growth? </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Recognition: How are participants applauded for their service? </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Example: special events, media coverage</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Accommodation: How can the organization support to better fit the participants especially in face of changes</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Organizational actions taken and resources applied</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Integration: How are participants connected and be apart of the organization? </a:t>
            </a:r>
          </a:p>
        </p:txBody>
      </p:sp>
      <p:sp>
        <p:nvSpPr>
          <p:cNvPr id="732" name="Shape 732"/>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CA" sz="1200">
                <a:solidFill>
                  <a:schemeClr val="dk1"/>
                </a:solidFill>
                <a:latin typeface="Calibri"/>
                <a:ea typeface="Calibri"/>
                <a:cs typeface="Calibri"/>
                <a:sym typeface="Calibri"/>
              </a:rPr>
              <a:t>51</a:t>
            </a:fld>
            <a:endParaRPr lang="en-CA"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497072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Shape 76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64" name="Shape 76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In research with charity organizations, increasing retention of volunteers centre on enriching the volunteer’s experience and the following methods has shown to have positive correlations with volunteer experience:</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Recognizing volunteers for their contributions and efforts</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Providing training and professional development as opportunities for personal growth</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Matching volunteers to tasks so that they are more likely to enjoy the experience</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Welcoming culture to volunteers</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Allocating resources to support volunteers</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Having volunteers assist in recruiting other volunteers</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Though supervision and communication are necessary for many organizations, excessive use may have negative consequences on volunteer retention</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The idea is that it may begin to feel like the grind of their daily jobs instead of an enjoyable time</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In turn diminishing their experience and reducing their desire to continue volunteering</a:t>
            </a:r>
          </a:p>
        </p:txBody>
      </p:sp>
      <p:sp>
        <p:nvSpPr>
          <p:cNvPr id="765" name="Shape 76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CA" sz="1200">
                <a:solidFill>
                  <a:schemeClr val="dk1"/>
                </a:solidFill>
                <a:latin typeface="Calibri"/>
                <a:ea typeface="Calibri"/>
                <a:cs typeface="Calibri"/>
                <a:sym typeface="Calibri"/>
              </a:rPr>
              <a:t>52</a:t>
            </a:fld>
            <a:endParaRPr lang="en-CA"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0864532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Shape 77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71" name="Shape 771"/>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Building on the volunteer retention aspect, in research with volunteer organizations, there is a direct and positive association between the commitment in volunteers and their sense of pride and respect for their efforts</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The pride and respect can be developed through actions of the organization including:</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Providing volunteers the opportunity to hear from the organization’s beneficiaries</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Showing volunteers the importance of their work</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Communication that emphasizes the appreciation for the volunteer’s time and efforts</a:t>
            </a:r>
          </a:p>
          <a:p>
            <a:pPr marL="1085850" marR="0" lvl="2"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Newsletters, emails, in-person</a:t>
            </a:r>
          </a:p>
        </p:txBody>
      </p:sp>
      <p:sp>
        <p:nvSpPr>
          <p:cNvPr id="772" name="Shape 772"/>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CA" sz="1200">
                <a:solidFill>
                  <a:schemeClr val="dk1"/>
                </a:solidFill>
                <a:latin typeface="Calibri"/>
                <a:ea typeface="Calibri"/>
                <a:cs typeface="Calibri"/>
                <a:sym typeface="Calibri"/>
              </a:rPr>
              <a:t>53</a:t>
            </a:fld>
            <a:endParaRPr lang="en-CA"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379962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Shape 777"/>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778" name="Shape 77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003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7" name="Shape 24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Something that I came across in the research that will really set the stage for this presentation was the “</a:t>
            </a:r>
            <a:r>
              <a:rPr lang="en-CA" sz="1200" b="0" i="0" u="none" strike="noStrike" cap="none">
                <a:solidFill>
                  <a:schemeClr val="lt1"/>
                </a:solidFill>
                <a:latin typeface="Calibri"/>
                <a:ea typeface="Calibri"/>
                <a:cs typeface="Calibri"/>
                <a:sym typeface="Calibri"/>
              </a:rPr>
              <a:t>Gaining Momentum Multi-Sector Community Safety and Well-being in Ontario” policy paper</a:t>
            </a:r>
          </a:p>
          <a:p>
            <a:pPr marL="171450" marR="0" lvl="0" indent="-171450" algn="l" rtl="0">
              <a:spcBef>
                <a:spcPts val="0"/>
              </a:spcBef>
              <a:spcAft>
                <a:spcPts val="0"/>
              </a:spcAft>
              <a:buClr>
                <a:schemeClr val="lt1"/>
              </a:buClr>
              <a:buSzPct val="100000"/>
              <a:buFont typeface="Arial"/>
              <a:buChar char="•"/>
            </a:pPr>
            <a:r>
              <a:rPr lang="en-CA" sz="1200" b="0" i="0" u="none" strike="noStrike" cap="none">
                <a:solidFill>
                  <a:schemeClr val="lt1"/>
                </a:solidFill>
                <a:latin typeface="Calibri"/>
                <a:ea typeface="Calibri"/>
                <a:cs typeface="Calibri"/>
                <a:sym typeface="Calibri"/>
              </a:rPr>
              <a:t>It laid out various items for communities to consider as they explore various community engagement and initiative opportunities and deem which ones are more appropriate and suitable for their community</a:t>
            </a:r>
          </a:p>
          <a:p>
            <a:pPr marL="628650" marR="0" lvl="1" indent="-171450" algn="l" rtl="0">
              <a:lnSpc>
                <a:spcPct val="100000"/>
              </a:lnSpc>
              <a:spcBef>
                <a:spcPts val="0"/>
              </a:spcBef>
              <a:spcAft>
                <a:spcPts val="0"/>
              </a:spcAft>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Coherence: How does this initiative relate to other things that are going on in the community? Are there other programs, activities, projects in the community that are designed to deal with these same problems or issues? </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Deliberateness: How was this initiative planned in the first place? What are its specific objectives?</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Inclusiveness: How well does the initiative address all components of the problem it is designed to solve? Does it include all the partners that are needed to make it work well? </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Theoretical Comprehension: Are all partners aware of the theory that underlies this initiative? What background research has gone into the design of this initiative?</a:t>
            </a:r>
          </a:p>
        </p:txBody>
      </p:sp>
      <p:sp>
        <p:nvSpPr>
          <p:cNvPr id="248" name="Shape 24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CA" sz="1200" b="0" i="0" u="none" strike="noStrike" cap="none">
                <a:solidFill>
                  <a:schemeClr val="dk1"/>
                </a:solidFill>
                <a:latin typeface="Calibri"/>
                <a:ea typeface="Calibri"/>
                <a:cs typeface="Calibri"/>
                <a:sym typeface="Calibri"/>
              </a:rPr>
              <a:t>6</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49000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0" name="Shape 27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Adequacy of Scope and Rigour: How well does this initiative affect all the factors that are contributing to the problem? What controls are in place to ensure that the initiative achieves its desired results? </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Measurability: How will you know if the initiative is achieving the desired results? Can you measure progress in the outcomes?</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Sustainability: How easy will it be to keep the initiative going? Where will the interest, energy and resources come from to sustain the initiative? </a:t>
            </a:r>
          </a:p>
        </p:txBody>
      </p:sp>
      <p:sp>
        <p:nvSpPr>
          <p:cNvPr id="271" name="Shape 27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CA" sz="1200">
                <a:solidFill>
                  <a:schemeClr val="dk1"/>
                </a:solidFill>
                <a:latin typeface="Calibri"/>
                <a:ea typeface="Calibri"/>
                <a:cs typeface="Calibri"/>
                <a:sym typeface="Calibri"/>
              </a:rPr>
              <a:t>7</a:t>
            </a:fld>
            <a:endParaRPr lang="en-CA"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25962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0" name="Shape 290"/>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171450" marR="0" lvl="0" indent="-171450" algn="l" rtl="0">
              <a:lnSpc>
                <a:spcPct val="100000"/>
              </a:lnSpc>
              <a:spcBef>
                <a:spcPts val="0"/>
              </a:spcBef>
              <a:spcAft>
                <a:spcPts val="0"/>
              </a:spcAft>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Here is a quote from the Making Cities Safer Action Briefs for Municipal Stakeholders (2009) report on what contributes to a successful action plan: </a:t>
            </a:r>
            <a:r>
              <a:rPr lang="en-CA" sz="1200" b="0" i="0" u="none" strike="noStrike" cap="none">
                <a:solidFill>
                  <a:schemeClr val="lt1"/>
                </a:solidFill>
                <a:latin typeface="Calibri"/>
                <a:ea typeface="Calibri"/>
                <a:cs typeface="Calibri"/>
                <a:sym typeface="Calibri"/>
              </a:rPr>
              <a:t>“The most successful crime prevention initiatives are comprehensive. The causes of crime are very complex and there are no simple solutions. Rather than relying on a single program or strategy, you should use several different programs that are targeted at different aspects of the problem”</a:t>
            </a:r>
          </a:p>
          <a:p>
            <a:pPr marL="171450" marR="0" lvl="0" indent="-171450" algn="l" rtl="0">
              <a:lnSpc>
                <a:spcPct val="100000"/>
              </a:lnSpc>
              <a:spcBef>
                <a:spcPts val="0"/>
              </a:spcBef>
              <a:spcAft>
                <a:spcPts val="0"/>
              </a:spcAft>
              <a:buClr>
                <a:schemeClr val="lt1"/>
              </a:buClr>
              <a:buSzPct val="100000"/>
              <a:buFont typeface="Arial"/>
              <a:buChar char="•"/>
            </a:pPr>
            <a:r>
              <a:rPr lang="en-CA" sz="1200" b="0" i="0" u="none" strike="noStrike" cap="none">
                <a:solidFill>
                  <a:schemeClr val="lt1"/>
                </a:solidFill>
                <a:latin typeface="Calibri"/>
                <a:ea typeface="Calibri"/>
                <a:cs typeface="Calibri"/>
                <a:sym typeface="Calibri"/>
              </a:rPr>
              <a:t>Further elaborated on in the Premier’s Advisory Council on Crime and Community Safety: Final Report (2015) and really portrays the significance of community engagement are:</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Programs using a collaborative approach and addressing root problems have been very successful. </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Delivering local solutions to local problems that have been identified by local people.</a:t>
            </a:r>
          </a:p>
          <a:p>
            <a:pPr marL="628650" marR="0" lvl="1" indent="-171450" algn="l" rtl="0">
              <a:spcBef>
                <a:spcPts val="0"/>
              </a:spcBef>
              <a:buClr>
                <a:schemeClr val="dk1"/>
              </a:buClr>
              <a:buSzPct val="133333"/>
              <a:buFont typeface="Arial"/>
              <a:buChar char="•"/>
            </a:pPr>
            <a:r>
              <a:rPr lang="en-CA" sz="1200" b="0" i="0" u="none" strike="noStrike" cap="none">
                <a:solidFill>
                  <a:schemeClr val="dk1"/>
                </a:solidFill>
                <a:latin typeface="Calibri"/>
                <a:ea typeface="Calibri"/>
                <a:cs typeface="Calibri"/>
                <a:sym typeface="Calibri"/>
              </a:rPr>
              <a:t>Focus on prevention, crisis intervention, and long-term solutions</a:t>
            </a:r>
            <a:r>
              <a:rPr lang="en-CA" sz="1600" b="0" i="0" u="none" strike="noStrike" cap="none">
                <a:solidFill>
                  <a:schemeClr val="dk1"/>
                </a:solidFill>
                <a:latin typeface="Calibri"/>
                <a:ea typeface="Calibri"/>
                <a:cs typeface="Calibri"/>
                <a:sym typeface="Calibri"/>
              </a:rPr>
              <a:t>. </a:t>
            </a:r>
          </a:p>
        </p:txBody>
      </p:sp>
      <p:sp>
        <p:nvSpPr>
          <p:cNvPr id="291" name="Shape 291"/>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CA" sz="1200">
                <a:solidFill>
                  <a:schemeClr val="dk1"/>
                </a:solidFill>
                <a:latin typeface="Calibri"/>
                <a:ea typeface="Calibri"/>
                <a:cs typeface="Calibri"/>
                <a:sym typeface="Calibri"/>
              </a:rPr>
              <a:t>8</a:t>
            </a:fld>
            <a:endParaRPr lang="en-CA"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82521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7" name="Shape 297"/>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However, challenges faced in community engagement are common place and many of you may have already experienced this in the past</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The first is simply not enough volunteers participating or engaging with the initiative and this will lead to the secondary challenge of causing other community volunteers to become burned out</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Also there may be perceived increased liability, risk and high stress levels in volunteer roles.</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Community buy in and support will oftentimes be a challenge and this will be counteracted by actions of education and awareness to community members.</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Another challenge faced when working in community engagement is that there is no coordination within communities about what types of programs are being offered by whom with organizations working in silos</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The work that this Community Safety Committee is doing is actually in fact addressing this challenge by connecting various communities together so that they do not have to work in silos</a:t>
            </a:r>
          </a:p>
          <a:p>
            <a:pPr marL="171450" marR="0" lvl="0"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Further challenges faced in community engagement is sometimes the lack of system support, core funding, and staff</a:t>
            </a:r>
          </a:p>
          <a:p>
            <a:pPr marL="628650" marR="0" lvl="1" indent="-171450" algn="l" rtl="0">
              <a:spcBef>
                <a:spcPts val="0"/>
              </a:spcBef>
              <a:buClr>
                <a:schemeClr val="dk1"/>
              </a:buClr>
              <a:buSzPct val="100000"/>
              <a:buFont typeface="Arial"/>
              <a:buChar char="•"/>
            </a:pPr>
            <a:r>
              <a:rPr lang="en-CA" sz="1200" b="0" i="0" u="none" strike="noStrike" cap="none">
                <a:solidFill>
                  <a:schemeClr val="dk1"/>
                </a:solidFill>
                <a:latin typeface="Calibri"/>
                <a:ea typeface="Calibri"/>
                <a:cs typeface="Calibri"/>
                <a:sym typeface="Calibri"/>
              </a:rPr>
              <a:t>To counteract this, communities can build community capacity through programs such as train-the-trainer programs and providing support for volunteers</a:t>
            </a:r>
          </a:p>
        </p:txBody>
      </p:sp>
      <p:sp>
        <p:nvSpPr>
          <p:cNvPr id="298" name="Shape 29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CA" sz="1200">
                <a:solidFill>
                  <a:schemeClr val="dk1"/>
                </a:solidFill>
                <a:latin typeface="Calibri"/>
                <a:ea typeface="Calibri"/>
                <a:cs typeface="Calibri"/>
                <a:sym typeface="Calibri"/>
              </a:rPr>
              <a:t>9</a:t>
            </a:fld>
            <a:endParaRPr lang="en-CA"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67832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6"/>
        <p:cNvGrpSpPr/>
        <p:nvPr/>
      </p:nvGrpSpPr>
      <p:grpSpPr>
        <a:xfrm>
          <a:off x="0" y="0"/>
          <a:ext cx="0" cy="0"/>
          <a:chOff x="0" y="0"/>
          <a:chExt cx="0" cy="0"/>
        </a:xfrm>
      </p:grpSpPr>
      <p:pic>
        <p:nvPicPr>
          <p:cNvPr id="17" name="Shape 17" descr="HD-ShadowLong.png"/>
          <p:cNvPicPr preferRelativeResize="0"/>
          <p:nvPr/>
        </p:nvPicPr>
        <p:blipFill rotWithShape="1">
          <a:blip r:embed="rId2">
            <a:alphaModFix/>
          </a:blip>
          <a:srcRect/>
          <a:stretch/>
        </p:blipFill>
        <p:spPr>
          <a:xfrm>
            <a:off x="0" y="4242851"/>
            <a:ext cx="8968083" cy="275941"/>
          </a:xfrm>
          <a:prstGeom prst="rect">
            <a:avLst/>
          </a:prstGeom>
          <a:noFill/>
          <a:ln>
            <a:noFill/>
          </a:ln>
        </p:spPr>
      </p:pic>
      <p:pic>
        <p:nvPicPr>
          <p:cNvPr id="18" name="Shape 18" descr="HD-ShadowShort.png"/>
          <p:cNvPicPr preferRelativeResize="0"/>
          <p:nvPr/>
        </p:nvPicPr>
        <p:blipFill rotWithShape="1">
          <a:blip r:embed="rId3">
            <a:alphaModFix/>
          </a:blip>
          <a:srcRect/>
          <a:stretch/>
        </p:blipFill>
        <p:spPr>
          <a:xfrm>
            <a:off x="9111715" y="4243844"/>
            <a:ext cx="3077108" cy="276940"/>
          </a:xfrm>
          <a:prstGeom prst="rect">
            <a:avLst/>
          </a:prstGeom>
          <a:noFill/>
          <a:ln>
            <a:noFill/>
          </a:ln>
        </p:spPr>
      </p:pic>
      <p:sp>
        <p:nvSpPr>
          <p:cNvPr id="19" name="Shape 19"/>
          <p:cNvSpPr/>
          <p:nvPr/>
        </p:nvSpPr>
        <p:spPr>
          <a:xfrm>
            <a:off x="0" y="2590077"/>
            <a:ext cx="8968085" cy="1660332"/>
          </a:xfrm>
          <a:prstGeom prst="rect">
            <a:avLst/>
          </a:prstGeom>
          <a:solidFill>
            <a:srgbClr val="262626"/>
          </a:solidFill>
          <a:ln>
            <a:noFill/>
          </a:ln>
        </p:spPr>
        <p:txBody>
          <a:bodyPr lIns="91425" tIns="91425" rIns="91425" bIns="91425" anchor="ctr" anchorCtr="0">
            <a:noAutofit/>
          </a:bodyPr>
          <a:lstStyle/>
          <a:p>
            <a:pPr lvl="0">
              <a:spcBef>
                <a:spcPts val="0"/>
              </a:spcBef>
              <a:buNone/>
            </a:pPr>
            <a:endParaRPr/>
          </a:p>
        </p:txBody>
      </p:sp>
      <p:sp>
        <p:nvSpPr>
          <p:cNvPr id="20" name="Shape 20"/>
          <p:cNvSpPr/>
          <p:nvPr/>
        </p:nvSpPr>
        <p:spPr>
          <a:xfrm>
            <a:off x="9111714" y="2590077"/>
            <a:ext cx="3077108" cy="1660332"/>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21" name="Shape 21"/>
          <p:cNvSpPr txBox="1">
            <a:spLocks noGrp="1"/>
          </p:cNvSpPr>
          <p:nvPr>
            <p:ph type="ctrTitle"/>
          </p:nvPr>
        </p:nvSpPr>
        <p:spPr>
          <a:xfrm>
            <a:off x="680322" y="2733708"/>
            <a:ext cx="8144134" cy="1373070"/>
          </a:xfrm>
          <a:prstGeom prst="rect">
            <a:avLst/>
          </a:prstGeom>
          <a:noFill/>
          <a:ln>
            <a:noFill/>
          </a:ln>
        </p:spPr>
        <p:txBody>
          <a:bodyPr lIns="91425" tIns="91425" rIns="91425" bIns="91425" anchor="b" anchorCtr="0"/>
          <a:lstStyle>
            <a:lvl1pPr marL="0" marR="0" lvl="0" indent="0" algn="r" rtl="0">
              <a:lnSpc>
                <a:spcPct val="90000"/>
              </a:lnSpc>
              <a:spcBef>
                <a:spcPts val="0"/>
              </a:spcBef>
              <a:buClr>
                <a:schemeClr val="lt1"/>
              </a:buClr>
              <a:buFont typeface="Trebuchet MS"/>
              <a:buNone/>
              <a:defRPr sz="5400" b="0" i="0" u="none" strike="noStrike" cap="none">
                <a:solidFill>
                  <a:schemeClr val="lt1"/>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2" name="Shape 22"/>
          <p:cNvSpPr txBox="1">
            <a:spLocks noGrp="1"/>
          </p:cNvSpPr>
          <p:nvPr>
            <p:ph type="subTitle" idx="1"/>
          </p:nvPr>
        </p:nvSpPr>
        <p:spPr>
          <a:xfrm>
            <a:off x="680322" y="4394039"/>
            <a:ext cx="8144134" cy="1117686"/>
          </a:xfrm>
          <a:prstGeom prst="rect">
            <a:avLst/>
          </a:prstGeom>
          <a:noFill/>
          <a:ln>
            <a:noFill/>
          </a:ln>
        </p:spPr>
        <p:txBody>
          <a:bodyPr lIns="91425" tIns="91425" rIns="91425" bIns="91425" anchor="t" anchorCtr="0"/>
          <a:lstStyle>
            <a:lvl1pPr marL="0" marR="0" lvl="0" indent="0" algn="r" rtl="0">
              <a:lnSpc>
                <a:spcPct val="90000"/>
              </a:lnSpc>
              <a:spcBef>
                <a:spcPts val="1000"/>
              </a:spcBef>
              <a:buClr>
                <a:schemeClr val="lt1"/>
              </a:buClr>
              <a:buFont typeface="Arial"/>
              <a:buNone/>
              <a:defRPr sz="2000" b="0" i="0" u="none" strike="noStrike" cap="none">
                <a:solidFill>
                  <a:schemeClr val="lt1"/>
                </a:solidFill>
                <a:latin typeface="Trebuchet MS"/>
                <a:ea typeface="Trebuchet MS"/>
                <a:cs typeface="Trebuchet MS"/>
                <a:sym typeface="Trebuchet MS"/>
              </a:defRPr>
            </a:lvl1pPr>
            <a:lvl2pPr marL="457200" marR="0" lvl="1" indent="0" algn="ctr" rtl="0">
              <a:lnSpc>
                <a:spcPct val="90000"/>
              </a:lnSpc>
              <a:spcBef>
                <a:spcPts val="500"/>
              </a:spcBef>
              <a:buClr>
                <a:schemeClr val="lt1"/>
              </a:buClr>
              <a:buFont typeface="Arial"/>
              <a:buNone/>
              <a:defRPr sz="2000" b="0" i="0" u="none" strike="noStrike" cap="none">
                <a:solidFill>
                  <a:schemeClr val="lt1"/>
                </a:solidFill>
                <a:latin typeface="Trebuchet MS"/>
                <a:ea typeface="Trebuchet MS"/>
                <a:cs typeface="Trebuchet MS"/>
                <a:sym typeface="Trebuchet MS"/>
              </a:defRPr>
            </a:lvl2pPr>
            <a:lvl3pPr marL="914400" marR="0" lvl="2" indent="0" algn="ctr" rtl="0">
              <a:lnSpc>
                <a:spcPct val="90000"/>
              </a:lnSpc>
              <a:spcBef>
                <a:spcPts val="500"/>
              </a:spcBef>
              <a:buClr>
                <a:schemeClr val="lt1"/>
              </a:buClr>
              <a:buFont typeface="Arial"/>
              <a:buNone/>
              <a:defRPr sz="1800" b="0" i="0" u="none" strike="noStrike" cap="none">
                <a:solidFill>
                  <a:schemeClr val="lt1"/>
                </a:solidFill>
                <a:latin typeface="Trebuchet MS"/>
                <a:ea typeface="Trebuchet MS"/>
                <a:cs typeface="Trebuchet MS"/>
                <a:sym typeface="Trebuchet MS"/>
              </a:defRPr>
            </a:lvl3pPr>
            <a:lvl4pPr marL="1371600" marR="0" lvl="3" indent="0" algn="ctr" rtl="0">
              <a:lnSpc>
                <a:spcPct val="90000"/>
              </a:lnSpc>
              <a:spcBef>
                <a:spcPts val="500"/>
              </a:spcBef>
              <a:buClr>
                <a:schemeClr val="lt1"/>
              </a:buClr>
              <a:buFont typeface="Arial"/>
              <a:buNone/>
              <a:defRPr sz="1600" b="0" i="0" u="none" strike="noStrike" cap="none">
                <a:solidFill>
                  <a:schemeClr val="lt1"/>
                </a:solidFill>
                <a:latin typeface="Trebuchet MS"/>
                <a:ea typeface="Trebuchet MS"/>
                <a:cs typeface="Trebuchet MS"/>
                <a:sym typeface="Trebuchet MS"/>
              </a:defRPr>
            </a:lvl4pPr>
            <a:lvl5pPr marL="1828800" marR="0" lvl="4" indent="0" algn="ctr" rtl="0">
              <a:lnSpc>
                <a:spcPct val="90000"/>
              </a:lnSpc>
              <a:spcBef>
                <a:spcPts val="500"/>
              </a:spcBef>
              <a:buClr>
                <a:schemeClr val="lt1"/>
              </a:buClr>
              <a:buFont typeface="Arial"/>
              <a:buNone/>
              <a:defRPr sz="1600" b="0" i="0" u="none" strike="noStrike" cap="none">
                <a:solidFill>
                  <a:schemeClr val="lt1"/>
                </a:solidFill>
                <a:latin typeface="Trebuchet MS"/>
                <a:ea typeface="Trebuchet MS"/>
                <a:cs typeface="Trebuchet MS"/>
                <a:sym typeface="Trebuchet MS"/>
              </a:defRPr>
            </a:lvl5pPr>
            <a:lvl6pPr marL="2286000" marR="0" lvl="5" indent="0" algn="ctr" rtl="0">
              <a:lnSpc>
                <a:spcPct val="90000"/>
              </a:lnSpc>
              <a:spcBef>
                <a:spcPts val="500"/>
              </a:spcBef>
              <a:buClr>
                <a:schemeClr val="lt1"/>
              </a:buClr>
              <a:buFont typeface="Arial"/>
              <a:buNone/>
              <a:defRPr sz="1600" b="0" i="0" u="none" strike="noStrike" cap="none">
                <a:solidFill>
                  <a:schemeClr val="lt1"/>
                </a:solidFill>
                <a:latin typeface="Trebuchet MS"/>
                <a:ea typeface="Trebuchet MS"/>
                <a:cs typeface="Trebuchet MS"/>
                <a:sym typeface="Trebuchet MS"/>
              </a:defRPr>
            </a:lvl6pPr>
            <a:lvl7pPr marL="2743200" marR="0" lvl="6" indent="0" algn="ctr" rtl="0">
              <a:lnSpc>
                <a:spcPct val="90000"/>
              </a:lnSpc>
              <a:spcBef>
                <a:spcPts val="500"/>
              </a:spcBef>
              <a:buClr>
                <a:schemeClr val="lt1"/>
              </a:buClr>
              <a:buFont typeface="Arial"/>
              <a:buNone/>
              <a:defRPr sz="1600" b="0" i="0" u="none" strike="noStrike" cap="none">
                <a:solidFill>
                  <a:schemeClr val="lt1"/>
                </a:solidFill>
                <a:latin typeface="Trebuchet MS"/>
                <a:ea typeface="Trebuchet MS"/>
                <a:cs typeface="Trebuchet MS"/>
                <a:sym typeface="Trebuchet MS"/>
              </a:defRPr>
            </a:lvl7pPr>
            <a:lvl8pPr marL="3200400" marR="0" lvl="7" indent="0" algn="ctr" rtl="0">
              <a:lnSpc>
                <a:spcPct val="90000"/>
              </a:lnSpc>
              <a:spcBef>
                <a:spcPts val="500"/>
              </a:spcBef>
              <a:buClr>
                <a:schemeClr val="lt1"/>
              </a:buClr>
              <a:buFont typeface="Arial"/>
              <a:buNone/>
              <a:defRPr sz="1600" b="0" i="0" u="none" strike="noStrike" cap="none">
                <a:solidFill>
                  <a:schemeClr val="lt1"/>
                </a:solidFill>
                <a:latin typeface="Trebuchet MS"/>
                <a:ea typeface="Trebuchet MS"/>
                <a:cs typeface="Trebuchet MS"/>
                <a:sym typeface="Trebuchet MS"/>
              </a:defRPr>
            </a:lvl8pPr>
            <a:lvl9pPr marL="3657600" marR="0" lvl="8" indent="0" algn="ctr" rtl="0">
              <a:lnSpc>
                <a:spcPct val="90000"/>
              </a:lnSpc>
              <a:spcBef>
                <a:spcPts val="500"/>
              </a:spcBef>
              <a:buClr>
                <a:schemeClr val="lt1"/>
              </a:buClr>
              <a:buFont typeface="Arial"/>
              <a:buNone/>
              <a:defRPr sz="1600" b="0" i="0" u="none" strike="noStrike" cap="none">
                <a:solidFill>
                  <a:schemeClr val="lt1"/>
                </a:solidFill>
                <a:latin typeface="Trebuchet MS"/>
                <a:ea typeface="Trebuchet MS"/>
                <a:cs typeface="Trebuchet MS"/>
                <a:sym typeface="Trebuchet MS"/>
              </a:defRPr>
            </a:lvl9pPr>
          </a:lstStyle>
          <a:p>
            <a:endParaRPr/>
          </a:p>
        </p:txBody>
      </p:sp>
      <p:sp>
        <p:nvSpPr>
          <p:cNvPr id="23" name="Shape 23"/>
          <p:cNvSpPr txBox="1">
            <a:spLocks noGrp="1"/>
          </p:cNvSpPr>
          <p:nvPr>
            <p:ph type="dt" idx="10"/>
          </p:nvPr>
        </p:nvSpPr>
        <p:spPr>
          <a:xfrm>
            <a:off x="7550981" y="5936187"/>
            <a:ext cx="2743199"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chemeClr val="lt1"/>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lt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lt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lt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lt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lt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lt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lt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lt1"/>
                </a:solidFill>
                <a:latin typeface="Trebuchet MS"/>
                <a:ea typeface="Trebuchet MS"/>
                <a:cs typeface="Trebuchet MS"/>
                <a:sym typeface="Trebuchet MS"/>
              </a:defRPr>
            </a:lvl9pPr>
          </a:lstStyle>
          <a:p>
            <a:endParaRPr/>
          </a:p>
        </p:txBody>
      </p:sp>
      <p:sp>
        <p:nvSpPr>
          <p:cNvPr id="24" name="Shape 24"/>
          <p:cNvSpPr txBox="1">
            <a:spLocks noGrp="1"/>
          </p:cNvSpPr>
          <p:nvPr>
            <p:ph type="ftr" idx="11"/>
          </p:nvPr>
        </p:nvSpPr>
        <p:spPr>
          <a:xfrm>
            <a:off x="680320" y="5936187"/>
            <a:ext cx="6870660"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chemeClr val="lt1"/>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lt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lt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lt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lt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lt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lt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lt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lt1"/>
                </a:solidFill>
                <a:latin typeface="Trebuchet MS"/>
                <a:ea typeface="Trebuchet MS"/>
                <a:cs typeface="Trebuchet MS"/>
                <a:sym typeface="Trebuchet MS"/>
              </a:defRPr>
            </a:lvl9pPr>
          </a:lstStyle>
          <a:p>
            <a:endParaRPr/>
          </a:p>
        </p:txBody>
      </p:sp>
      <p:sp>
        <p:nvSpPr>
          <p:cNvPr id="25" name="Shape 25"/>
          <p:cNvSpPr txBox="1">
            <a:spLocks noGrp="1"/>
          </p:cNvSpPr>
          <p:nvPr>
            <p:ph type="sldNum" idx="12"/>
          </p:nvPr>
        </p:nvSpPr>
        <p:spPr>
          <a:xfrm>
            <a:off x="9255346" y="2750336"/>
            <a:ext cx="1171887" cy="1356442"/>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CA" sz="3600" b="0" i="0" u="none" strike="noStrike" cap="none">
                <a:solidFill>
                  <a:schemeClr val="lt1"/>
                </a:solidFill>
                <a:latin typeface="Trebuchet MS"/>
                <a:ea typeface="Trebuchet MS"/>
                <a:cs typeface="Trebuchet MS"/>
                <a:sym typeface="Trebuchet MS"/>
              </a:rPr>
              <a:t>‹#›</a:t>
            </a:fld>
            <a:endParaRPr lang="en-CA" sz="3600" b="0" i="0" u="none" strike="noStrike" cap="none">
              <a:solidFill>
                <a:schemeClr val="lt1"/>
              </a:solidFill>
              <a:latin typeface="Trebuchet MS"/>
              <a:ea typeface="Trebuchet MS"/>
              <a:cs typeface="Trebuchet MS"/>
              <a:sym typeface="Trebuchet M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Shape 107"/>
        <p:cNvGrpSpPr/>
        <p:nvPr/>
      </p:nvGrpSpPr>
      <p:grpSpPr>
        <a:xfrm>
          <a:off x="0" y="0"/>
          <a:ext cx="0" cy="0"/>
          <a:chOff x="0" y="0"/>
          <a:chExt cx="0" cy="0"/>
        </a:xfrm>
      </p:grpSpPr>
      <p:pic>
        <p:nvPicPr>
          <p:cNvPr id="108" name="Shape 108" descr="HD-ShadowLong.png"/>
          <p:cNvPicPr preferRelativeResize="0"/>
          <p:nvPr/>
        </p:nvPicPr>
        <p:blipFill rotWithShape="1">
          <a:blip r:embed="rId2">
            <a:alphaModFix/>
          </a:blip>
          <a:srcRect/>
          <a:stretch/>
        </p:blipFill>
        <p:spPr>
          <a:xfrm>
            <a:off x="0" y="5928628"/>
            <a:ext cx="10437812" cy="321163"/>
          </a:xfrm>
          <a:prstGeom prst="rect">
            <a:avLst/>
          </a:prstGeom>
          <a:noFill/>
          <a:ln>
            <a:noFill/>
          </a:ln>
        </p:spPr>
      </p:pic>
      <p:pic>
        <p:nvPicPr>
          <p:cNvPr id="109" name="Shape 109" descr="HD-ShadowShort.png"/>
          <p:cNvPicPr preferRelativeResize="0"/>
          <p:nvPr/>
        </p:nvPicPr>
        <p:blipFill rotWithShape="1">
          <a:blip r:embed="rId3">
            <a:alphaModFix/>
          </a:blip>
          <a:srcRect/>
          <a:stretch/>
        </p:blipFill>
        <p:spPr>
          <a:xfrm>
            <a:off x="10585825" y="5929621"/>
            <a:ext cx="1602997" cy="144269"/>
          </a:xfrm>
          <a:prstGeom prst="rect">
            <a:avLst/>
          </a:prstGeom>
          <a:noFill/>
          <a:ln>
            <a:noFill/>
          </a:ln>
        </p:spPr>
      </p:pic>
      <p:sp>
        <p:nvSpPr>
          <p:cNvPr id="110" name="Shape 110"/>
          <p:cNvSpPr/>
          <p:nvPr/>
        </p:nvSpPr>
        <p:spPr>
          <a:xfrm>
            <a:off x="0" y="4567987"/>
            <a:ext cx="10437812" cy="1368198"/>
          </a:xfrm>
          <a:prstGeom prst="rect">
            <a:avLst/>
          </a:prstGeom>
          <a:solidFill>
            <a:srgbClr val="262626"/>
          </a:solidFill>
          <a:ln>
            <a:noFill/>
          </a:ln>
        </p:spPr>
        <p:txBody>
          <a:bodyPr lIns="91425" tIns="91425" rIns="91425" bIns="91425" anchor="ctr" anchorCtr="0">
            <a:noAutofit/>
          </a:bodyPr>
          <a:lstStyle/>
          <a:p>
            <a:pPr lvl="0">
              <a:spcBef>
                <a:spcPts val="0"/>
              </a:spcBef>
              <a:buNone/>
            </a:pPr>
            <a:endParaRPr/>
          </a:p>
        </p:txBody>
      </p:sp>
      <p:sp>
        <p:nvSpPr>
          <p:cNvPr id="111" name="Shape 111"/>
          <p:cNvSpPr/>
          <p:nvPr/>
        </p:nvSpPr>
        <p:spPr>
          <a:xfrm>
            <a:off x="10585827" y="4567987"/>
            <a:ext cx="1602997" cy="1368198"/>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12" name="Shape 112"/>
          <p:cNvSpPr txBox="1">
            <a:spLocks noGrp="1"/>
          </p:cNvSpPr>
          <p:nvPr>
            <p:ph type="title"/>
          </p:nvPr>
        </p:nvSpPr>
        <p:spPr>
          <a:xfrm>
            <a:off x="680322" y="4711616"/>
            <a:ext cx="9613858" cy="453050"/>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Trebuchet MS"/>
              <a:buNone/>
              <a:defRPr sz="2400" b="0" i="0" u="none" strike="noStrike" cap="none">
                <a:solidFill>
                  <a:schemeClr val="lt1"/>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3" name="Shape 113"/>
          <p:cNvSpPr>
            <a:spLocks noGrp="1"/>
          </p:cNvSpPr>
          <p:nvPr>
            <p:ph type="pic" idx="2"/>
          </p:nvPr>
        </p:nvSpPr>
        <p:spPr>
          <a:xfrm>
            <a:off x="680322" y="609597"/>
            <a:ext cx="9613858" cy="358957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lt1"/>
              </a:buClr>
              <a:buFont typeface="Arial"/>
              <a:buNone/>
              <a:defRPr sz="3200" b="0" i="0" u="none" strike="noStrike" cap="none">
                <a:solidFill>
                  <a:schemeClr val="lt1"/>
                </a:solidFill>
                <a:latin typeface="Trebuchet MS"/>
                <a:ea typeface="Trebuchet MS"/>
                <a:cs typeface="Trebuchet MS"/>
                <a:sym typeface="Trebuchet MS"/>
              </a:defRPr>
            </a:lvl1pPr>
            <a:lvl2pPr marL="457200" marR="0" lvl="1" indent="0" algn="l" rtl="0">
              <a:lnSpc>
                <a:spcPct val="90000"/>
              </a:lnSpc>
              <a:spcBef>
                <a:spcPts val="500"/>
              </a:spcBef>
              <a:buClr>
                <a:schemeClr val="lt1"/>
              </a:buClr>
              <a:buFont typeface="Arial"/>
              <a:buNone/>
              <a:defRPr sz="2800" b="0" i="0" u="none" strike="noStrike" cap="none">
                <a:solidFill>
                  <a:schemeClr val="lt1"/>
                </a:solidFill>
                <a:latin typeface="Trebuchet MS"/>
                <a:ea typeface="Trebuchet MS"/>
                <a:cs typeface="Trebuchet MS"/>
                <a:sym typeface="Trebuchet MS"/>
              </a:defRPr>
            </a:lvl2pPr>
            <a:lvl3pPr marL="914400" marR="0" lvl="2" indent="0" algn="l" rtl="0">
              <a:lnSpc>
                <a:spcPct val="90000"/>
              </a:lnSpc>
              <a:spcBef>
                <a:spcPts val="500"/>
              </a:spcBef>
              <a:buClr>
                <a:schemeClr val="lt1"/>
              </a:buClr>
              <a:buFont typeface="Arial"/>
              <a:buNone/>
              <a:defRPr sz="2400" b="0" i="0" u="none" strike="noStrike" cap="none">
                <a:solidFill>
                  <a:schemeClr val="lt1"/>
                </a:solidFill>
                <a:latin typeface="Trebuchet MS"/>
                <a:ea typeface="Trebuchet MS"/>
                <a:cs typeface="Trebuchet MS"/>
                <a:sym typeface="Trebuchet MS"/>
              </a:defRPr>
            </a:lvl3pPr>
            <a:lvl4pPr marL="1371600" marR="0" lvl="3" indent="0" algn="l" rtl="0">
              <a:lnSpc>
                <a:spcPct val="90000"/>
              </a:lnSpc>
              <a:spcBef>
                <a:spcPts val="500"/>
              </a:spcBef>
              <a:buClr>
                <a:schemeClr val="lt1"/>
              </a:buClr>
              <a:buFont typeface="Arial"/>
              <a:buNone/>
              <a:defRPr sz="2000" b="0" i="0" u="none" strike="noStrike" cap="none">
                <a:solidFill>
                  <a:schemeClr val="lt1"/>
                </a:solidFill>
                <a:latin typeface="Trebuchet MS"/>
                <a:ea typeface="Trebuchet MS"/>
                <a:cs typeface="Trebuchet MS"/>
                <a:sym typeface="Trebuchet MS"/>
              </a:defRPr>
            </a:lvl4pPr>
            <a:lvl5pPr marL="1828800" marR="0" lvl="4" indent="0" algn="l" rtl="0">
              <a:lnSpc>
                <a:spcPct val="90000"/>
              </a:lnSpc>
              <a:spcBef>
                <a:spcPts val="500"/>
              </a:spcBef>
              <a:buClr>
                <a:schemeClr val="lt1"/>
              </a:buClr>
              <a:buFont typeface="Arial"/>
              <a:buNone/>
              <a:defRPr sz="2000" b="0" i="0" u="none" strike="noStrike" cap="none">
                <a:solidFill>
                  <a:schemeClr val="lt1"/>
                </a:solidFill>
                <a:latin typeface="Trebuchet MS"/>
                <a:ea typeface="Trebuchet MS"/>
                <a:cs typeface="Trebuchet MS"/>
                <a:sym typeface="Trebuchet MS"/>
              </a:defRPr>
            </a:lvl5pPr>
            <a:lvl6pPr marL="2286000" marR="0" lvl="5" indent="0" algn="l" rtl="0">
              <a:lnSpc>
                <a:spcPct val="90000"/>
              </a:lnSpc>
              <a:spcBef>
                <a:spcPts val="500"/>
              </a:spcBef>
              <a:buClr>
                <a:schemeClr val="lt1"/>
              </a:buClr>
              <a:buFont typeface="Arial"/>
              <a:buNone/>
              <a:defRPr sz="2000" b="0" i="0" u="none" strike="noStrike" cap="none">
                <a:solidFill>
                  <a:schemeClr val="lt1"/>
                </a:solidFill>
                <a:latin typeface="Trebuchet MS"/>
                <a:ea typeface="Trebuchet MS"/>
                <a:cs typeface="Trebuchet MS"/>
                <a:sym typeface="Trebuchet MS"/>
              </a:defRPr>
            </a:lvl6pPr>
            <a:lvl7pPr marL="2743200" marR="0" lvl="6" indent="0" algn="l" rtl="0">
              <a:lnSpc>
                <a:spcPct val="90000"/>
              </a:lnSpc>
              <a:spcBef>
                <a:spcPts val="500"/>
              </a:spcBef>
              <a:buClr>
                <a:schemeClr val="lt1"/>
              </a:buClr>
              <a:buFont typeface="Arial"/>
              <a:buNone/>
              <a:defRPr sz="2000" b="0" i="0" u="none" strike="noStrike" cap="none">
                <a:solidFill>
                  <a:schemeClr val="lt1"/>
                </a:solidFill>
                <a:latin typeface="Trebuchet MS"/>
                <a:ea typeface="Trebuchet MS"/>
                <a:cs typeface="Trebuchet MS"/>
                <a:sym typeface="Trebuchet MS"/>
              </a:defRPr>
            </a:lvl7pPr>
            <a:lvl8pPr marL="3200400" marR="0" lvl="7" indent="0" algn="l" rtl="0">
              <a:lnSpc>
                <a:spcPct val="90000"/>
              </a:lnSpc>
              <a:spcBef>
                <a:spcPts val="500"/>
              </a:spcBef>
              <a:buClr>
                <a:schemeClr val="lt1"/>
              </a:buClr>
              <a:buFont typeface="Arial"/>
              <a:buNone/>
              <a:defRPr sz="2000" b="0" i="0" u="none" strike="noStrike" cap="none">
                <a:solidFill>
                  <a:schemeClr val="lt1"/>
                </a:solidFill>
                <a:latin typeface="Trebuchet MS"/>
                <a:ea typeface="Trebuchet MS"/>
                <a:cs typeface="Trebuchet MS"/>
                <a:sym typeface="Trebuchet MS"/>
              </a:defRPr>
            </a:lvl8pPr>
            <a:lvl9pPr marL="3657600" marR="0" lvl="8" indent="0" algn="l" rtl="0">
              <a:lnSpc>
                <a:spcPct val="90000"/>
              </a:lnSpc>
              <a:spcBef>
                <a:spcPts val="500"/>
              </a:spcBef>
              <a:buClr>
                <a:schemeClr val="lt1"/>
              </a:buClr>
              <a:buFont typeface="Arial"/>
              <a:buNone/>
              <a:defRPr sz="2000" b="0" i="0" u="none" strike="noStrike" cap="none">
                <a:solidFill>
                  <a:schemeClr val="lt1"/>
                </a:solidFill>
                <a:latin typeface="Trebuchet MS"/>
                <a:ea typeface="Trebuchet MS"/>
                <a:cs typeface="Trebuchet MS"/>
                <a:sym typeface="Trebuchet MS"/>
              </a:defRPr>
            </a:lvl9pPr>
          </a:lstStyle>
          <a:p>
            <a:endParaRPr/>
          </a:p>
        </p:txBody>
      </p:sp>
      <p:sp>
        <p:nvSpPr>
          <p:cNvPr id="114" name="Shape 114"/>
          <p:cNvSpPr txBox="1">
            <a:spLocks noGrp="1"/>
          </p:cNvSpPr>
          <p:nvPr>
            <p:ph type="body" idx="1"/>
          </p:nvPr>
        </p:nvSpPr>
        <p:spPr>
          <a:xfrm>
            <a:off x="680318" y="5169582"/>
            <a:ext cx="9613861" cy="622970"/>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lt1"/>
              </a:buClr>
              <a:buFont typeface="Arial"/>
              <a:buNone/>
              <a:defRPr sz="1600" b="0" i="0" u="none" strike="noStrike" cap="none">
                <a:solidFill>
                  <a:schemeClr val="lt1"/>
                </a:solidFill>
                <a:latin typeface="Trebuchet MS"/>
                <a:ea typeface="Trebuchet MS"/>
                <a:cs typeface="Trebuchet MS"/>
                <a:sym typeface="Trebuchet MS"/>
              </a:defRPr>
            </a:lvl1pPr>
            <a:lvl2pPr marL="457200" marR="0" lvl="1" indent="0" algn="l" rtl="0">
              <a:lnSpc>
                <a:spcPct val="90000"/>
              </a:lnSpc>
              <a:spcBef>
                <a:spcPts val="500"/>
              </a:spcBef>
              <a:buClr>
                <a:schemeClr val="lt1"/>
              </a:buClr>
              <a:buFont typeface="Arial"/>
              <a:buNone/>
              <a:defRPr sz="1400" b="0" i="0" u="none" strike="noStrike" cap="none">
                <a:solidFill>
                  <a:schemeClr val="lt1"/>
                </a:solidFill>
                <a:latin typeface="Trebuchet MS"/>
                <a:ea typeface="Trebuchet MS"/>
                <a:cs typeface="Trebuchet MS"/>
                <a:sym typeface="Trebuchet MS"/>
              </a:defRPr>
            </a:lvl2pPr>
            <a:lvl3pPr marL="914400" marR="0" lvl="2" indent="0" algn="l" rtl="0">
              <a:lnSpc>
                <a:spcPct val="90000"/>
              </a:lnSpc>
              <a:spcBef>
                <a:spcPts val="500"/>
              </a:spcBef>
              <a:buClr>
                <a:schemeClr val="lt1"/>
              </a:buClr>
              <a:buFont typeface="Arial"/>
              <a:buNone/>
              <a:defRPr sz="1200" b="0" i="0" u="none" strike="noStrike" cap="none">
                <a:solidFill>
                  <a:schemeClr val="lt1"/>
                </a:solidFill>
                <a:latin typeface="Trebuchet MS"/>
                <a:ea typeface="Trebuchet MS"/>
                <a:cs typeface="Trebuchet MS"/>
                <a:sym typeface="Trebuchet MS"/>
              </a:defRPr>
            </a:lvl3pPr>
            <a:lvl4pPr marL="1371600" marR="0" lvl="3" indent="0" algn="l" rtl="0">
              <a:lnSpc>
                <a:spcPct val="90000"/>
              </a:lnSpc>
              <a:spcBef>
                <a:spcPts val="500"/>
              </a:spcBef>
              <a:buClr>
                <a:schemeClr val="lt1"/>
              </a:buClr>
              <a:buFont typeface="Arial"/>
              <a:buNone/>
              <a:defRPr sz="1000" b="0" i="0" u="none" strike="noStrike" cap="none">
                <a:solidFill>
                  <a:schemeClr val="lt1"/>
                </a:solidFill>
                <a:latin typeface="Trebuchet MS"/>
                <a:ea typeface="Trebuchet MS"/>
                <a:cs typeface="Trebuchet MS"/>
                <a:sym typeface="Trebuchet MS"/>
              </a:defRPr>
            </a:lvl4pPr>
            <a:lvl5pPr marL="1828800" marR="0" lvl="4" indent="0" algn="l" rtl="0">
              <a:lnSpc>
                <a:spcPct val="90000"/>
              </a:lnSpc>
              <a:spcBef>
                <a:spcPts val="500"/>
              </a:spcBef>
              <a:buClr>
                <a:schemeClr val="lt1"/>
              </a:buClr>
              <a:buFont typeface="Arial"/>
              <a:buNone/>
              <a:defRPr sz="1000" b="0" i="0" u="none" strike="noStrike" cap="none">
                <a:solidFill>
                  <a:schemeClr val="lt1"/>
                </a:solidFill>
                <a:latin typeface="Trebuchet MS"/>
                <a:ea typeface="Trebuchet MS"/>
                <a:cs typeface="Trebuchet MS"/>
                <a:sym typeface="Trebuchet MS"/>
              </a:defRPr>
            </a:lvl5pPr>
            <a:lvl6pPr marL="2286000" marR="0" lvl="5" indent="0" algn="l" rtl="0">
              <a:lnSpc>
                <a:spcPct val="90000"/>
              </a:lnSpc>
              <a:spcBef>
                <a:spcPts val="500"/>
              </a:spcBef>
              <a:buClr>
                <a:schemeClr val="lt1"/>
              </a:buClr>
              <a:buFont typeface="Arial"/>
              <a:buNone/>
              <a:defRPr sz="1000" b="0" i="0" u="none" strike="noStrike" cap="none">
                <a:solidFill>
                  <a:schemeClr val="lt1"/>
                </a:solidFill>
                <a:latin typeface="Trebuchet MS"/>
                <a:ea typeface="Trebuchet MS"/>
                <a:cs typeface="Trebuchet MS"/>
                <a:sym typeface="Trebuchet MS"/>
              </a:defRPr>
            </a:lvl6pPr>
            <a:lvl7pPr marL="2743200" marR="0" lvl="6" indent="0" algn="l" rtl="0">
              <a:lnSpc>
                <a:spcPct val="90000"/>
              </a:lnSpc>
              <a:spcBef>
                <a:spcPts val="500"/>
              </a:spcBef>
              <a:buClr>
                <a:schemeClr val="lt1"/>
              </a:buClr>
              <a:buFont typeface="Arial"/>
              <a:buNone/>
              <a:defRPr sz="1000" b="0" i="0" u="none" strike="noStrike" cap="none">
                <a:solidFill>
                  <a:schemeClr val="lt1"/>
                </a:solidFill>
                <a:latin typeface="Trebuchet MS"/>
                <a:ea typeface="Trebuchet MS"/>
                <a:cs typeface="Trebuchet MS"/>
                <a:sym typeface="Trebuchet MS"/>
              </a:defRPr>
            </a:lvl7pPr>
            <a:lvl8pPr marL="3200400" marR="0" lvl="7" indent="0" algn="l" rtl="0">
              <a:lnSpc>
                <a:spcPct val="90000"/>
              </a:lnSpc>
              <a:spcBef>
                <a:spcPts val="500"/>
              </a:spcBef>
              <a:buClr>
                <a:schemeClr val="lt1"/>
              </a:buClr>
              <a:buFont typeface="Arial"/>
              <a:buNone/>
              <a:defRPr sz="1000" b="0" i="0" u="none" strike="noStrike" cap="none">
                <a:solidFill>
                  <a:schemeClr val="lt1"/>
                </a:solidFill>
                <a:latin typeface="Trebuchet MS"/>
                <a:ea typeface="Trebuchet MS"/>
                <a:cs typeface="Trebuchet MS"/>
                <a:sym typeface="Trebuchet MS"/>
              </a:defRPr>
            </a:lvl8pPr>
            <a:lvl9pPr marL="3657600" marR="0" lvl="8" indent="0" algn="l" rtl="0">
              <a:lnSpc>
                <a:spcPct val="90000"/>
              </a:lnSpc>
              <a:spcBef>
                <a:spcPts val="500"/>
              </a:spcBef>
              <a:buClr>
                <a:schemeClr val="lt1"/>
              </a:buClr>
              <a:buFont typeface="Arial"/>
              <a:buNone/>
              <a:defRPr sz="1000" b="0" i="0" u="none" strike="noStrike" cap="none">
                <a:solidFill>
                  <a:schemeClr val="lt1"/>
                </a:solidFill>
                <a:latin typeface="Trebuchet MS"/>
                <a:ea typeface="Trebuchet MS"/>
                <a:cs typeface="Trebuchet MS"/>
                <a:sym typeface="Trebuchet MS"/>
              </a:defRPr>
            </a:lvl9pPr>
          </a:lstStyle>
          <a:p>
            <a:endParaRPr/>
          </a:p>
        </p:txBody>
      </p:sp>
      <p:sp>
        <p:nvSpPr>
          <p:cNvPr id="115" name="Shape 115"/>
          <p:cNvSpPr txBox="1">
            <a:spLocks noGrp="1"/>
          </p:cNvSpPr>
          <p:nvPr>
            <p:ph type="dt" idx="10"/>
          </p:nvPr>
        </p:nvSpPr>
        <p:spPr>
          <a:xfrm>
            <a:off x="7550981" y="5936187"/>
            <a:ext cx="2743199" cy="365125"/>
          </a:xfrm>
          <a:prstGeom prst="rect">
            <a:avLst/>
          </a:prstGeom>
          <a:noFill/>
          <a:ln>
            <a:noFill/>
          </a:ln>
        </p:spPr>
        <p:txBody>
          <a:bodyPr lIns="91425" tIns="91425" rIns="91425" bIns="91425" anchor="ctr" anchorCtr="0"/>
          <a:lstStyle>
            <a:lvl1pPr marL="0" marR="0" lvl="0" indent="0" algn="r" rtl="0">
              <a:spcBef>
                <a:spcPts val="0"/>
              </a:spcBef>
              <a:buNone/>
              <a:defRPr sz="1050">
                <a:solidFill>
                  <a:schemeClr val="lt1"/>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lt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lt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lt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lt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lt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lt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lt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lt1"/>
                </a:solidFill>
                <a:latin typeface="Trebuchet MS"/>
                <a:ea typeface="Trebuchet MS"/>
                <a:cs typeface="Trebuchet MS"/>
                <a:sym typeface="Trebuchet MS"/>
              </a:defRPr>
            </a:lvl9pPr>
          </a:lstStyle>
          <a:p>
            <a:endParaRPr/>
          </a:p>
        </p:txBody>
      </p:sp>
      <p:sp>
        <p:nvSpPr>
          <p:cNvPr id="116" name="Shape 116"/>
          <p:cNvSpPr txBox="1">
            <a:spLocks noGrp="1"/>
          </p:cNvSpPr>
          <p:nvPr>
            <p:ph type="ftr" idx="11"/>
          </p:nvPr>
        </p:nvSpPr>
        <p:spPr>
          <a:xfrm>
            <a:off x="680320" y="5936187"/>
            <a:ext cx="6870660" cy="365125"/>
          </a:xfrm>
          <a:prstGeom prst="rect">
            <a:avLst/>
          </a:prstGeom>
          <a:noFill/>
          <a:ln>
            <a:noFill/>
          </a:ln>
        </p:spPr>
        <p:txBody>
          <a:bodyPr lIns="91425" tIns="91425" rIns="91425" bIns="91425" anchor="ctr" anchorCtr="0"/>
          <a:lstStyle>
            <a:lvl1pPr marL="0" marR="0" lvl="0" indent="0" algn="l" rtl="0">
              <a:spcBef>
                <a:spcPts val="0"/>
              </a:spcBef>
              <a:buNone/>
              <a:defRPr sz="1050">
                <a:solidFill>
                  <a:schemeClr val="lt1"/>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lt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lt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lt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lt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lt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lt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lt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lt1"/>
                </a:solidFill>
                <a:latin typeface="Trebuchet MS"/>
                <a:ea typeface="Trebuchet MS"/>
                <a:cs typeface="Trebuchet MS"/>
                <a:sym typeface="Trebuchet MS"/>
              </a:defRPr>
            </a:lvl9pPr>
          </a:lstStyle>
          <a:p>
            <a:endParaRPr/>
          </a:p>
        </p:txBody>
      </p:sp>
      <p:sp>
        <p:nvSpPr>
          <p:cNvPr id="117" name="Shape 117"/>
          <p:cNvSpPr txBox="1">
            <a:spLocks noGrp="1"/>
          </p:cNvSpPr>
          <p:nvPr>
            <p:ph type="sldNum" idx="12"/>
          </p:nvPr>
        </p:nvSpPr>
        <p:spPr>
          <a:xfrm>
            <a:off x="10729454" y="4711308"/>
            <a:ext cx="1154150" cy="1090788"/>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CA" sz="3600">
                <a:solidFill>
                  <a:schemeClr val="lt1"/>
                </a:solidFill>
                <a:latin typeface="Trebuchet MS"/>
                <a:ea typeface="Trebuchet MS"/>
                <a:cs typeface="Trebuchet MS"/>
                <a:sym typeface="Trebuchet MS"/>
              </a:rPr>
              <a:t>‹#›</a:t>
            </a:fld>
            <a:endParaRPr lang="en-CA" sz="3600">
              <a:solidFill>
                <a:schemeClr val="lt1"/>
              </a:solidFill>
              <a:latin typeface="Trebuchet MS"/>
              <a:ea typeface="Trebuchet MS"/>
              <a:cs typeface="Trebuchet MS"/>
              <a:sym typeface="Trebuchet M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Caption">
    <p:spTree>
      <p:nvGrpSpPr>
        <p:cNvPr id="1" name="Shape 118"/>
        <p:cNvGrpSpPr/>
        <p:nvPr/>
      </p:nvGrpSpPr>
      <p:grpSpPr>
        <a:xfrm>
          <a:off x="0" y="0"/>
          <a:ext cx="0" cy="0"/>
          <a:chOff x="0" y="0"/>
          <a:chExt cx="0" cy="0"/>
        </a:xfrm>
      </p:grpSpPr>
      <p:pic>
        <p:nvPicPr>
          <p:cNvPr id="119" name="Shape 119" descr="HD-ShadowLong.png"/>
          <p:cNvPicPr preferRelativeResize="0"/>
          <p:nvPr/>
        </p:nvPicPr>
        <p:blipFill rotWithShape="1">
          <a:blip r:embed="rId2">
            <a:alphaModFix/>
          </a:blip>
          <a:srcRect/>
          <a:stretch/>
        </p:blipFill>
        <p:spPr>
          <a:xfrm>
            <a:off x="0" y="5928628"/>
            <a:ext cx="10437812" cy="321163"/>
          </a:xfrm>
          <a:prstGeom prst="rect">
            <a:avLst/>
          </a:prstGeom>
          <a:noFill/>
          <a:ln>
            <a:noFill/>
          </a:ln>
        </p:spPr>
      </p:pic>
      <p:pic>
        <p:nvPicPr>
          <p:cNvPr id="120" name="Shape 120" descr="HD-ShadowShort.png"/>
          <p:cNvPicPr preferRelativeResize="0"/>
          <p:nvPr/>
        </p:nvPicPr>
        <p:blipFill rotWithShape="1">
          <a:blip r:embed="rId3">
            <a:alphaModFix/>
          </a:blip>
          <a:srcRect/>
          <a:stretch/>
        </p:blipFill>
        <p:spPr>
          <a:xfrm>
            <a:off x="10585825" y="5929621"/>
            <a:ext cx="1602997" cy="144269"/>
          </a:xfrm>
          <a:prstGeom prst="rect">
            <a:avLst/>
          </a:prstGeom>
          <a:noFill/>
          <a:ln>
            <a:noFill/>
          </a:ln>
        </p:spPr>
      </p:pic>
      <p:sp>
        <p:nvSpPr>
          <p:cNvPr id="121" name="Shape 121"/>
          <p:cNvSpPr/>
          <p:nvPr/>
        </p:nvSpPr>
        <p:spPr>
          <a:xfrm>
            <a:off x="0" y="4567987"/>
            <a:ext cx="10437812" cy="1368198"/>
          </a:xfrm>
          <a:prstGeom prst="rect">
            <a:avLst/>
          </a:prstGeom>
          <a:solidFill>
            <a:srgbClr val="262626"/>
          </a:solidFill>
          <a:ln>
            <a:noFill/>
          </a:ln>
        </p:spPr>
        <p:txBody>
          <a:bodyPr lIns="91425" tIns="91425" rIns="91425" bIns="91425" anchor="ctr" anchorCtr="0">
            <a:noAutofit/>
          </a:bodyPr>
          <a:lstStyle/>
          <a:p>
            <a:pPr lvl="0">
              <a:spcBef>
                <a:spcPts val="0"/>
              </a:spcBef>
              <a:buNone/>
            </a:pPr>
            <a:endParaRPr/>
          </a:p>
        </p:txBody>
      </p:sp>
      <p:sp>
        <p:nvSpPr>
          <p:cNvPr id="122" name="Shape 122"/>
          <p:cNvSpPr/>
          <p:nvPr/>
        </p:nvSpPr>
        <p:spPr>
          <a:xfrm>
            <a:off x="10585827" y="4567987"/>
            <a:ext cx="1602997" cy="1368198"/>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23" name="Shape 123"/>
          <p:cNvSpPr txBox="1">
            <a:spLocks noGrp="1"/>
          </p:cNvSpPr>
          <p:nvPr>
            <p:ph type="title"/>
          </p:nvPr>
        </p:nvSpPr>
        <p:spPr>
          <a:xfrm>
            <a:off x="680322" y="609597"/>
            <a:ext cx="9613858" cy="3592749"/>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Trebuchet MS"/>
              <a:buNone/>
              <a:defRPr sz="3200" b="0" i="0" u="none" strike="noStrike" cap="none">
                <a:solidFill>
                  <a:schemeClr val="lt1"/>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4" name="Shape 124"/>
          <p:cNvSpPr txBox="1">
            <a:spLocks noGrp="1"/>
          </p:cNvSpPr>
          <p:nvPr>
            <p:ph type="body" idx="1"/>
          </p:nvPr>
        </p:nvSpPr>
        <p:spPr>
          <a:xfrm>
            <a:off x="680322" y="4711614"/>
            <a:ext cx="9613858" cy="1090788"/>
          </a:xfrm>
          <a:prstGeom prst="rect">
            <a:avLst/>
          </a:prstGeom>
          <a:noFill/>
          <a:ln>
            <a:noFill/>
          </a:ln>
        </p:spPr>
        <p:txBody>
          <a:bodyPr lIns="91425" tIns="91425" rIns="91425" bIns="91425" anchor="ctr" anchorCtr="0"/>
          <a:lstStyle>
            <a:lvl1pPr marL="0" marR="0" lvl="0" indent="0" algn="l" rtl="0">
              <a:lnSpc>
                <a:spcPct val="90000"/>
              </a:lnSpc>
              <a:spcBef>
                <a:spcPts val="1000"/>
              </a:spcBef>
              <a:buClr>
                <a:schemeClr val="lt1"/>
              </a:buClr>
              <a:buFont typeface="Arial"/>
              <a:buNone/>
              <a:defRPr sz="1600" b="0" i="0" u="none" strike="noStrike" cap="none">
                <a:solidFill>
                  <a:schemeClr val="lt1"/>
                </a:solidFill>
                <a:latin typeface="Trebuchet MS"/>
                <a:ea typeface="Trebuchet MS"/>
                <a:cs typeface="Trebuchet MS"/>
                <a:sym typeface="Trebuchet MS"/>
              </a:defRPr>
            </a:lvl1pPr>
            <a:lvl2pPr marL="457200" marR="0" lvl="1" indent="0" algn="l" rtl="0">
              <a:lnSpc>
                <a:spcPct val="90000"/>
              </a:lnSpc>
              <a:spcBef>
                <a:spcPts val="500"/>
              </a:spcBef>
              <a:buClr>
                <a:schemeClr val="lt1"/>
              </a:buClr>
              <a:buFont typeface="Arial"/>
              <a:buNone/>
              <a:defRPr sz="1400" b="0" i="0" u="none" strike="noStrike" cap="none">
                <a:solidFill>
                  <a:schemeClr val="lt1"/>
                </a:solidFill>
                <a:latin typeface="Trebuchet MS"/>
                <a:ea typeface="Trebuchet MS"/>
                <a:cs typeface="Trebuchet MS"/>
                <a:sym typeface="Trebuchet MS"/>
              </a:defRPr>
            </a:lvl2pPr>
            <a:lvl3pPr marL="914400" marR="0" lvl="2" indent="0" algn="l" rtl="0">
              <a:lnSpc>
                <a:spcPct val="90000"/>
              </a:lnSpc>
              <a:spcBef>
                <a:spcPts val="500"/>
              </a:spcBef>
              <a:buClr>
                <a:schemeClr val="lt1"/>
              </a:buClr>
              <a:buFont typeface="Arial"/>
              <a:buNone/>
              <a:defRPr sz="1200" b="0" i="0" u="none" strike="noStrike" cap="none">
                <a:solidFill>
                  <a:schemeClr val="lt1"/>
                </a:solidFill>
                <a:latin typeface="Trebuchet MS"/>
                <a:ea typeface="Trebuchet MS"/>
                <a:cs typeface="Trebuchet MS"/>
                <a:sym typeface="Trebuchet MS"/>
              </a:defRPr>
            </a:lvl3pPr>
            <a:lvl4pPr marL="1371600" marR="0" lvl="3" indent="0" algn="l" rtl="0">
              <a:lnSpc>
                <a:spcPct val="90000"/>
              </a:lnSpc>
              <a:spcBef>
                <a:spcPts val="500"/>
              </a:spcBef>
              <a:buClr>
                <a:schemeClr val="lt1"/>
              </a:buClr>
              <a:buFont typeface="Arial"/>
              <a:buNone/>
              <a:defRPr sz="1000" b="0" i="0" u="none" strike="noStrike" cap="none">
                <a:solidFill>
                  <a:schemeClr val="lt1"/>
                </a:solidFill>
                <a:latin typeface="Trebuchet MS"/>
                <a:ea typeface="Trebuchet MS"/>
                <a:cs typeface="Trebuchet MS"/>
                <a:sym typeface="Trebuchet MS"/>
              </a:defRPr>
            </a:lvl4pPr>
            <a:lvl5pPr marL="1828800" marR="0" lvl="4" indent="0" algn="l" rtl="0">
              <a:lnSpc>
                <a:spcPct val="90000"/>
              </a:lnSpc>
              <a:spcBef>
                <a:spcPts val="500"/>
              </a:spcBef>
              <a:buClr>
                <a:schemeClr val="lt1"/>
              </a:buClr>
              <a:buFont typeface="Arial"/>
              <a:buNone/>
              <a:defRPr sz="1000" b="0" i="0" u="none" strike="noStrike" cap="none">
                <a:solidFill>
                  <a:schemeClr val="lt1"/>
                </a:solidFill>
                <a:latin typeface="Trebuchet MS"/>
                <a:ea typeface="Trebuchet MS"/>
                <a:cs typeface="Trebuchet MS"/>
                <a:sym typeface="Trebuchet MS"/>
              </a:defRPr>
            </a:lvl5pPr>
            <a:lvl6pPr marL="2286000" marR="0" lvl="5" indent="0" algn="l" rtl="0">
              <a:lnSpc>
                <a:spcPct val="90000"/>
              </a:lnSpc>
              <a:spcBef>
                <a:spcPts val="500"/>
              </a:spcBef>
              <a:buClr>
                <a:schemeClr val="lt1"/>
              </a:buClr>
              <a:buFont typeface="Arial"/>
              <a:buNone/>
              <a:defRPr sz="1000" b="0" i="0" u="none" strike="noStrike" cap="none">
                <a:solidFill>
                  <a:schemeClr val="lt1"/>
                </a:solidFill>
                <a:latin typeface="Trebuchet MS"/>
                <a:ea typeface="Trebuchet MS"/>
                <a:cs typeface="Trebuchet MS"/>
                <a:sym typeface="Trebuchet MS"/>
              </a:defRPr>
            </a:lvl6pPr>
            <a:lvl7pPr marL="2743200" marR="0" lvl="6" indent="0" algn="l" rtl="0">
              <a:lnSpc>
                <a:spcPct val="90000"/>
              </a:lnSpc>
              <a:spcBef>
                <a:spcPts val="500"/>
              </a:spcBef>
              <a:buClr>
                <a:schemeClr val="lt1"/>
              </a:buClr>
              <a:buFont typeface="Arial"/>
              <a:buNone/>
              <a:defRPr sz="1000" b="0" i="0" u="none" strike="noStrike" cap="none">
                <a:solidFill>
                  <a:schemeClr val="lt1"/>
                </a:solidFill>
                <a:latin typeface="Trebuchet MS"/>
                <a:ea typeface="Trebuchet MS"/>
                <a:cs typeface="Trebuchet MS"/>
                <a:sym typeface="Trebuchet MS"/>
              </a:defRPr>
            </a:lvl7pPr>
            <a:lvl8pPr marL="3200400" marR="0" lvl="7" indent="0" algn="l" rtl="0">
              <a:lnSpc>
                <a:spcPct val="90000"/>
              </a:lnSpc>
              <a:spcBef>
                <a:spcPts val="500"/>
              </a:spcBef>
              <a:buClr>
                <a:schemeClr val="lt1"/>
              </a:buClr>
              <a:buFont typeface="Arial"/>
              <a:buNone/>
              <a:defRPr sz="1000" b="0" i="0" u="none" strike="noStrike" cap="none">
                <a:solidFill>
                  <a:schemeClr val="lt1"/>
                </a:solidFill>
                <a:latin typeface="Trebuchet MS"/>
                <a:ea typeface="Trebuchet MS"/>
                <a:cs typeface="Trebuchet MS"/>
                <a:sym typeface="Trebuchet MS"/>
              </a:defRPr>
            </a:lvl8pPr>
            <a:lvl9pPr marL="3657600" marR="0" lvl="8" indent="0" algn="l" rtl="0">
              <a:lnSpc>
                <a:spcPct val="90000"/>
              </a:lnSpc>
              <a:spcBef>
                <a:spcPts val="500"/>
              </a:spcBef>
              <a:buClr>
                <a:schemeClr val="lt1"/>
              </a:buClr>
              <a:buFont typeface="Arial"/>
              <a:buNone/>
              <a:defRPr sz="1000" b="0" i="0" u="none" strike="noStrike" cap="none">
                <a:solidFill>
                  <a:schemeClr val="lt1"/>
                </a:solidFill>
                <a:latin typeface="Trebuchet MS"/>
                <a:ea typeface="Trebuchet MS"/>
                <a:cs typeface="Trebuchet MS"/>
                <a:sym typeface="Trebuchet MS"/>
              </a:defRPr>
            </a:lvl9pPr>
          </a:lstStyle>
          <a:p>
            <a:endParaRPr/>
          </a:p>
        </p:txBody>
      </p:sp>
      <p:sp>
        <p:nvSpPr>
          <p:cNvPr id="125" name="Shape 125"/>
          <p:cNvSpPr txBox="1">
            <a:spLocks noGrp="1"/>
          </p:cNvSpPr>
          <p:nvPr>
            <p:ph type="dt" idx="10"/>
          </p:nvPr>
        </p:nvSpPr>
        <p:spPr>
          <a:xfrm>
            <a:off x="7550981" y="5936187"/>
            <a:ext cx="2743199" cy="365125"/>
          </a:xfrm>
          <a:prstGeom prst="rect">
            <a:avLst/>
          </a:prstGeom>
          <a:noFill/>
          <a:ln>
            <a:noFill/>
          </a:ln>
        </p:spPr>
        <p:txBody>
          <a:bodyPr lIns="91425" tIns="91425" rIns="91425" bIns="91425" anchor="ctr" anchorCtr="0"/>
          <a:lstStyle>
            <a:lvl1pPr marL="0" marR="0" lvl="0" indent="0" algn="r" rtl="0">
              <a:spcBef>
                <a:spcPts val="0"/>
              </a:spcBef>
              <a:buNone/>
              <a:defRPr sz="1050">
                <a:solidFill>
                  <a:schemeClr val="lt1"/>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lt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lt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lt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lt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lt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lt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lt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lt1"/>
                </a:solidFill>
                <a:latin typeface="Trebuchet MS"/>
                <a:ea typeface="Trebuchet MS"/>
                <a:cs typeface="Trebuchet MS"/>
                <a:sym typeface="Trebuchet MS"/>
              </a:defRPr>
            </a:lvl9pPr>
          </a:lstStyle>
          <a:p>
            <a:endParaRPr/>
          </a:p>
        </p:txBody>
      </p:sp>
      <p:sp>
        <p:nvSpPr>
          <p:cNvPr id="126" name="Shape 126"/>
          <p:cNvSpPr txBox="1">
            <a:spLocks noGrp="1"/>
          </p:cNvSpPr>
          <p:nvPr>
            <p:ph type="ftr" idx="11"/>
          </p:nvPr>
        </p:nvSpPr>
        <p:spPr>
          <a:xfrm>
            <a:off x="680320" y="5936187"/>
            <a:ext cx="6870660" cy="365125"/>
          </a:xfrm>
          <a:prstGeom prst="rect">
            <a:avLst/>
          </a:prstGeom>
          <a:noFill/>
          <a:ln>
            <a:noFill/>
          </a:ln>
        </p:spPr>
        <p:txBody>
          <a:bodyPr lIns="91425" tIns="91425" rIns="91425" bIns="91425" anchor="ctr" anchorCtr="0"/>
          <a:lstStyle>
            <a:lvl1pPr marL="0" marR="0" lvl="0" indent="0" algn="l" rtl="0">
              <a:spcBef>
                <a:spcPts val="0"/>
              </a:spcBef>
              <a:buNone/>
              <a:defRPr sz="1050">
                <a:solidFill>
                  <a:schemeClr val="lt1"/>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lt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lt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lt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lt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lt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lt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lt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lt1"/>
                </a:solidFill>
                <a:latin typeface="Trebuchet MS"/>
                <a:ea typeface="Trebuchet MS"/>
                <a:cs typeface="Trebuchet MS"/>
                <a:sym typeface="Trebuchet MS"/>
              </a:defRPr>
            </a:lvl9pPr>
          </a:lstStyle>
          <a:p>
            <a:endParaRPr/>
          </a:p>
        </p:txBody>
      </p:sp>
      <p:sp>
        <p:nvSpPr>
          <p:cNvPr id="127" name="Shape 127"/>
          <p:cNvSpPr txBox="1">
            <a:spLocks noGrp="1"/>
          </p:cNvSpPr>
          <p:nvPr>
            <p:ph type="sldNum" idx="12"/>
          </p:nvPr>
        </p:nvSpPr>
        <p:spPr>
          <a:xfrm>
            <a:off x="10729454" y="4711614"/>
            <a:ext cx="1154150" cy="1090788"/>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CA" sz="3600">
                <a:solidFill>
                  <a:schemeClr val="lt1"/>
                </a:solidFill>
                <a:latin typeface="Trebuchet MS"/>
                <a:ea typeface="Trebuchet MS"/>
                <a:cs typeface="Trebuchet MS"/>
                <a:sym typeface="Trebuchet MS"/>
              </a:rPr>
              <a:t>‹#›</a:t>
            </a:fld>
            <a:endParaRPr lang="en-CA" sz="3600">
              <a:solidFill>
                <a:schemeClr val="lt1"/>
              </a:solidFill>
              <a:latin typeface="Trebuchet MS"/>
              <a:ea typeface="Trebuchet MS"/>
              <a:cs typeface="Trebuchet MS"/>
              <a:sym typeface="Trebuchet M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Quote with Caption">
    <p:spTree>
      <p:nvGrpSpPr>
        <p:cNvPr id="1" name="Shape 128"/>
        <p:cNvGrpSpPr/>
        <p:nvPr/>
      </p:nvGrpSpPr>
      <p:grpSpPr>
        <a:xfrm>
          <a:off x="0" y="0"/>
          <a:ext cx="0" cy="0"/>
          <a:chOff x="0" y="0"/>
          <a:chExt cx="0" cy="0"/>
        </a:xfrm>
      </p:grpSpPr>
      <p:pic>
        <p:nvPicPr>
          <p:cNvPr id="129" name="Shape 129" descr="HD-ShadowLong.png"/>
          <p:cNvPicPr preferRelativeResize="0"/>
          <p:nvPr/>
        </p:nvPicPr>
        <p:blipFill rotWithShape="1">
          <a:blip r:embed="rId2">
            <a:alphaModFix/>
          </a:blip>
          <a:srcRect/>
          <a:stretch/>
        </p:blipFill>
        <p:spPr>
          <a:xfrm>
            <a:off x="0" y="5928628"/>
            <a:ext cx="10437812" cy="321163"/>
          </a:xfrm>
          <a:prstGeom prst="rect">
            <a:avLst/>
          </a:prstGeom>
          <a:noFill/>
          <a:ln>
            <a:noFill/>
          </a:ln>
        </p:spPr>
      </p:pic>
      <p:pic>
        <p:nvPicPr>
          <p:cNvPr id="130" name="Shape 130" descr="HD-ShadowShort.png"/>
          <p:cNvPicPr preferRelativeResize="0"/>
          <p:nvPr/>
        </p:nvPicPr>
        <p:blipFill rotWithShape="1">
          <a:blip r:embed="rId3">
            <a:alphaModFix/>
          </a:blip>
          <a:srcRect/>
          <a:stretch/>
        </p:blipFill>
        <p:spPr>
          <a:xfrm>
            <a:off x="10585825" y="5929621"/>
            <a:ext cx="1602997" cy="144269"/>
          </a:xfrm>
          <a:prstGeom prst="rect">
            <a:avLst/>
          </a:prstGeom>
          <a:noFill/>
          <a:ln>
            <a:noFill/>
          </a:ln>
        </p:spPr>
      </p:pic>
      <p:sp>
        <p:nvSpPr>
          <p:cNvPr id="131" name="Shape 131"/>
          <p:cNvSpPr/>
          <p:nvPr/>
        </p:nvSpPr>
        <p:spPr>
          <a:xfrm>
            <a:off x="0" y="4567987"/>
            <a:ext cx="10437812" cy="1368198"/>
          </a:xfrm>
          <a:prstGeom prst="rect">
            <a:avLst/>
          </a:prstGeom>
          <a:solidFill>
            <a:srgbClr val="262626"/>
          </a:solidFill>
          <a:ln>
            <a:noFill/>
          </a:ln>
        </p:spPr>
        <p:txBody>
          <a:bodyPr lIns="91425" tIns="91425" rIns="91425" bIns="91425" anchor="ctr" anchorCtr="0">
            <a:noAutofit/>
          </a:bodyPr>
          <a:lstStyle/>
          <a:p>
            <a:pPr lvl="0">
              <a:spcBef>
                <a:spcPts val="0"/>
              </a:spcBef>
              <a:buNone/>
            </a:pPr>
            <a:endParaRPr/>
          </a:p>
        </p:txBody>
      </p:sp>
      <p:sp>
        <p:nvSpPr>
          <p:cNvPr id="132" name="Shape 132"/>
          <p:cNvSpPr/>
          <p:nvPr/>
        </p:nvSpPr>
        <p:spPr>
          <a:xfrm>
            <a:off x="10585827" y="4567987"/>
            <a:ext cx="1602997" cy="1368198"/>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33" name="Shape 133"/>
          <p:cNvSpPr txBox="1">
            <a:spLocks noGrp="1"/>
          </p:cNvSpPr>
          <p:nvPr>
            <p:ph type="title"/>
          </p:nvPr>
        </p:nvSpPr>
        <p:spPr>
          <a:xfrm>
            <a:off x="1127855" y="609597"/>
            <a:ext cx="8718877" cy="3036061"/>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Trebuchet MS"/>
              <a:buNone/>
              <a:defRPr sz="3200" b="0" i="0" u="none" strike="noStrike" cap="none">
                <a:solidFill>
                  <a:schemeClr val="lt1"/>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4" name="Shape 134"/>
          <p:cNvSpPr txBox="1">
            <a:spLocks noGrp="1"/>
          </p:cNvSpPr>
          <p:nvPr>
            <p:ph type="body" idx="1"/>
          </p:nvPr>
        </p:nvSpPr>
        <p:spPr>
          <a:xfrm>
            <a:off x="1402287" y="3653378"/>
            <a:ext cx="8156579" cy="548967"/>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lt1"/>
              </a:buClr>
              <a:buFont typeface="Arial"/>
              <a:buNone/>
              <a:defRPr sz="1400" b="0" i="0" u="none" strike="noStrike" cap="none">
                <a:solidFill>
                  <a:schemeClr val="lt1"/>
                </a:solidFill>
                <a:latin typeface="Trebuchet MS"/>
                <a:ea typeface="Trebuchet MS"/>
                <a:cs typeface="Trebuchet MS"/>
                <a:sym typeface="Trebuchet MS"/>
              </a:defRPr>
            </a:lvl1pPr>
            <a:lvl2pPr marL="457200" marR="0" lvl="1" indent="0" algn="l" rtl="0">
              <a:lnSpc>
                <a:spcPct val="90000"/>
              </a:lnSpc>
              <a:spcBef>
                <a:spcPts val="500"/>
              </a:spcBef>
              <a:buClr>
                <a:schemeClr val="lt1"/>
              </a:buClr>
              <a:buFont typeface="Arial"/>
              <a:buNone/>
              <a:defRPr sz="1400" b="0" i="0" u="none" strike="noStrike" cap="none">
                <a:solidFill>
                  <a:schemeClr val="lt1"/>
                </a:solidFill>
                <a:latin typeface="Trebuchet MS"/>
                <a:ea typeface="Trebuchet MS"/>
                <a:cs typeface="Trebuchet MS"/>
                <a:sym typeface="Trebuchet MS"/>
              </a:defRPr>
            </a:lvl2pPr>
            <a:lvl3pPr marL="914400" marR="0" lvl="2" indent="0" algn="l" rtl="0">
              <a:lnSpc>
                <a:spcPct val="90000"/>
              </a:lnSpc>
              <a:spcBef>
                <a:spcPts val="500"/>
              </a:spcBef>
              <a:buClr>
                <a:schemeClr val="lt1"/>
              </a:buClr>
              <a:buFont typeface="Arial"/>
              <a:buNone/>
              <a:defRPr sz="1200" b="0" i="0" u="none" strike="noStrike" cap="none">
                <a:solidFill>
                  <a:schemeClr val="lt1"/>
                </a:solidFill>
                <a:latin typeface="Trebuchet MS"/>
                <a:ea typeface="Trebuchet MS"/>
                <a:cs typeface="Trebuchet MS"/>
                <a:sym typeface="Trebuchet MS"/>
              </a:defRPr>
            </a:lvl3pPr>
            <a:lvl4pPr marL="1371600" marR="0" lvl="3" indent="0" algn="l" rtl="0">
              <a:lnSpc>
                <a:spcPct val="90000"/>
              </a:lnSpc>
              <a:spcBef>
                <a:spcPts val="500"/>
              </a:spcBef>
              <a:buClr>
                <a:schemeClr val="lt1"/>
              </a:buClr>
              <a:buFont typeface="Arial"/>
              <a:buNone/>
              <a:defRPr sz="1000" b="0" i="0" u="none" strike="noStrike" cap="none">
                <a:solidFill>
                  <a:schemeClr val="lt1"/>
                </a:solidFill>
                <a:latin typeface="Trebuchet MS"/>
                <a:ea typeface="Trebuchet MS"/>
                <a:cs typeface="Trebuchet MS"/>
                <a:sym typeface="Trebuchet MS"/>
              </a:defRPr>
            </a:lvl4pPr>
            <a:lvl5pPr marL="1828800" marR="0" lvl="4" indent="0" algn="l" rtl="0">
              <a:lnSpc>
                <a:spcPct val="90000"/>
              </a:lnSpc>
              <a:spcBef>
                <a:spcPts val="500"/>
              </a:spcBef>
              <a:buClr>
                <a:schemeClr val="lt1"/>
              </a:buClr>
              <a:buFont typeface="Arial"/>
              <a:buNone/>
              <a:defRPr sz="1000" b="0" i="0" u="none" strike="noStrike" cap="none">
                <a:solidFill>
                  <a:schemeClr val="lt1"/>
                </a:solidFill>
                <a:latin typeface="Trebuchet MS"/>
                <a:ea typeface="Trebuchet MS"/>
                <a:cs typeface="Trebuchet MS"/>
                <a:sym typeface="Trebuchet MS"/>
              </a:defRPr>
            </a:lvl5pPr>
            <a:lvl6pPr marL="2286000" marR="0" lvl="5" indent="0" algn="l" rtl="0">
              <a:lnSpc>
                <a:spcPct val="90000"/>
              </a:lnSpc>
              <a:spcBef>
                <a:spcPts val="500"/>
              </a:spcBef>
              <a:buClr>
                <a:schemeClr val="lt1"/>
              </a:buClr>
              <a:buFont typeface="Arial"/>
              <a:buNone/>
              <a:defRPr sz="1000" b="0" i="0" u="none" strike="noStrike" cap="none">
                <a:solidFill>
                  <a:schemeClr val="lt1"/>
                </a:solidFill>
                <a:latin typeface="Trebuchet MS"/>
                <a:ea typeface="Trebuchet MS"/>
                <a:cs typeface="Trebuchet MS"/>
                <a:sym typeface="Trebuchet MS"/>
              </a:defRPr>
            </a:lvl6pPr>
            <a:lvl7pPr marL="2743200" marR="0" lvl="6" indent="0" algn="l" rtl="0">
              <a:lnSpc>
                <a:spcPct val="90000"/>
              </a:lnSpc>
              <a:spcBef>
                <a:spcPts val="500"/>
              </a:spcBef>
              <a:buClr>
                <a:schemeClr val="lt1"/>
              </a:buClr>
              <a:buFont typeface="Arial"/>
              <a:buNone/>
              <a:defRPr sz="1000" b="0" i="0" u="none" strike="noStrike" cap="none">
                <a:solidFill>
                  <a:schemeClr val="lt1"/>
                </a:solidFill>
                <a:latin typeface="Trebuchet MS"/>
                <a:ea typeface="Trebuchet MS"/>
                <a:cs typeface="Trebuchet MS"/>
                <a:sym typeface="Trebuchet MS"/>
              </a:defRPr>
            </a:lvl7pPr>
            <a:lvl8pPr marL="3200400" marR="0" lvl="7" indent="0" algn="l" rtl="0">
              <a:lnSpc>
                <a:spcPct val="90000"/>
              </a:lnSpc>
              <a:spcBef>
                <a:spcPts val="500"/>
              </a:spcBef>
              <a:buClr>
                <a:schemeClr val="lt1"/>
              </a:buClr>
              <a:buFont typeface="Arial"/>
              <a:buNone/>
              <a:defRPr sz="1000" b="0" i="0" u="none" strike="noStrike" cap="none">
                <a:solidFill>
                  <a:schemeClr val="lt1"/>
                </a:solidFill>
                <a:latin typeface="Trebuchet MS"/>
                <a:ea typeface="Trebuchet MS"/>
                <a:cs typeface="Trebuchet MS"/>
                <a:sym typeface="Trebuchet MS"/>
              </a:defRPr>
            </a:lvl8pPr>
            <a:lvl9pPr marL="3657600" marR="0" lvl="8" indent="0" algn="l" rtl="0">
              <a:lnSpc>
                <a:spcPct val="90000"/>
              </a:lnSpc>
              <a:spcBef>
                <a:spcPts val="500"/>
              </a:spcBef>
              <a:buClr>
                <a:schemeClr val="lt1"/>
              </a:buClr>
              <a:buFont typeface="Arial"/>
              <a:buNone/>
              <a:defRPr sz="1000" b="0" i="0" u="none" strike="noStrike" cap="none">
                <a:solidFill>
                  <a:schemeClr val="lt1"/>
                </a:solidFill>
                <a:latin typeface="Trebuchet MS"/>
                <a:ea typeface="Trebuchet MS"/>
                <a:cs typeface="Trebuchet MS"/>
                <a:sym typeface="Trebuchet MS"/>
              </a:defRPr>
            </a:lvl9pPr>
          </a:lstStyle>
          <a:p>
            <a:endParaRPr/>
          </a:p>
        </p:txBody>
      </p:sp>
      <p:sp>
        <p:nvSpPr>
          <p:cNvPr id="135" name="Shape 135"/>
          <p:cNvSpPr txBox="1">
            <a:spLocks noGrp="1"/>
          </p:cNvSpPr>
          <p:nvPr>
            <p:ph type="body" idx="2"/>
          </p:nvPr>
        </p:nvSpPr>
        <p:spPr>
          <a:xfrm>
            <a:off x="680322" y="4711614"/>
            <a:ext cx="9613858" cy="1090788"/>
          </a:xfrm>
          <a:prstGeom prst="rect">
            <a:avLst/>
          </a:prstGeom>
          <a:noFill/>
          <a:ln>
            <a:noFill/>
          </a:ln>
        </p:spPr>
        <p:txBody>
          <a:bodyPr lIns="91425" tIns="91425" rIns="91425" bIns="91425" anchor="ctr" anchorCtr="0"/>
          <a:lstStyle>
            <a:lvl1pPr marL="0" marR="0" lvl="0" indent="0" algn="l" rtl="0">
              <a:lnSpc>
                <a:spcPct val="90000"/>
              </a:lnSpc>
              <a:spcBef>
                <a:spcPts val="1000"/>
              </a:spcBef>
              <a:buClr>
                <a:schemeClr val="lt1"/>
              </a:buClr>
              <a:buFont typeface="Arial"/>
              <a:buNone/>
              <a:defRPr sz="1600" b="0" i="0" u="none" strike="noStrike" cap="none">
                <a:solidFill>
                  <a:schemeClr val="lt1"/>
                </a:solidFill>
                <a:latin typeface="Trebuchet MS"/>
                <a:ea typeface="Trebuchet MS"/>
                <a:cs typeface="Trebuchet MS"/>
                <a:sym typeface="Trebuchet MS"/>
              </a:defRPr>
            </a:lvl1pPr>
            <a:lvl2pPr marL="457200" marR="0" lvl="1" indent="0" algn="l" rtl="0">
              <a:lnSpc>
                <a:spcPct val="90000"/>
              </a:lnSpc>
              <a:spcBef>
                <a:spcPts val="500"/>
              </a:spcBef>
              <a:buClr>
                <a:schemeClr val="lt1"/>
              </a:buClr>
              <a:buFont typeface="Arial"/>
              <a:buNone/>
              <a:defRPr sz="1400" b="0" i="0" u="none" strike="noStrike" cap="none">
                <a:solidFill>
                  <a:schemeClr val="lt1"/>
                </a:solidFill>
                <a:latin typeface="Trebuchet MS"/>
                <a:ea typeface="Trebuchet MS"/>
                <a:cs typeface="Trebuchet MS"/>
                <a:sym typeface="Trebuchet MS"/>
              </a:defRPr>
            </a:lvl2pPr>
            <a:lvl3pPr marL="914400" marR="0" lvl="2" indent="0" algn="l" rtl="0">
              <a:lnSpc>
                <a:spcPct val="90000"/>
              </a:lnSpc>
              <a:spcBef>
                <a:spcPts val="500"/>
              </a:spcBef>
              <a:buClr>
                <a:schemeClr val="lt1"/>
              </a:buClr>
              <a:buFont typeface="Arial"/>
              <a:buNone/>
              <a:defRPr sz="1200" b="0" i="0" u="none" strike="noStrike" cap="none">
                <a:solidFill>
                  <a:schemeClr val="lt1"/>
                </a:solidFill>
                <a:latin typeface="Trebuchet MS"/>
                <a:ea typeface="Trebuchet MS"/>
                <a:cs typeface="Trebuchet MS"/>
                <a:sym typeface="Trebuchet MS"/>
              </a:defRPr>
            </a:lvl3pPr>
            <a:lvl4pPr marL="1371600" marR="0" lvl="3" indent="0" algn="l" rtl="0">
              <a:lnSpc>
                <a:spcPct val="90000"/>
              </a:lnSpc>
              <a:spcBef>
                <a:spcPts val="500"/>
              </a:spcBef>
              <a:buClr>
                <a:schemeClr val="lt1"/>
              </a:buClr>
              <a:buFont typeface="Arial"/>
              <a:buNone/>
              <a:defRPr sz="1000" b="0" i="0" u="none" strike="noStrike" cap="none">
                <a:solidFill>
                  <a:schemeClr val="lt1"/>
                </a:solidFill>
                <a:latin typeface="Trebuchet MS"/>
                <a:ea typeface="Trebuchet MS"/>
                <a:cs typeface="Trebuchet MS"/>
                <a:sym typeface="Trebuchet MS"/>
              </a:defRPr>
            </a:lvl4pPr>
            <a:lvl5pPr marL="1828800" marR="0" lvl="4" indent="0" algn="l" rtl="0">
              <a:lnSpc>
                <a:spcPct val="90000"/>
              </a:lnSpc>
              <a:spcBef>
                <a:spcPts val="500"/>
              </a:spcBef>
              <a:buClr>
                <a:schemeClr val="lt1"/>
              </a:buClr>
              <a:buFont typeface="Arial"/>
              <a:buNone/>
              <a:defRPr sz="1000" b="0" i="0" u="none" strike="noStrike" cap="none">
                <a:solidFill>
                  <a:schemeClr val="lt1"/>
                </a:solidFill>
                <a:latin typeface="Trebuchet MS"/>
                <a:ea typeface="Trebuchet MS"/>
                <a:cs typeface="Trebuchet MS"/>
                <a:sym typeface="Trebuchet MS"/>
              </a:defRPr>
            </a:lvl5pPr>
            <a:lvl6pPr marL="2286000" marR="0" lvl="5" indent="0" algn="l" rtl="0">
              <a:lnSpc>
                <a:spcPct val="90000"/>
              </a:lnSpc>
              <a:spcBef>
                <a:spcPts val="500"/>
              </a:spcBef>
              <a:buClr>
                <a:schemeClr val="lt1"/>
              </a:buClr>
              <a:buFont typeface="Arial"/>
              <a:buNone/>
              <a:defRPr sz="1000" b="0" i="0" u="none" strike="noStrike" cap="none">
                <a:solidFill>
                  <a:schemeClr val="lt1"/>
                </a:solidFill>
                <a:latin typeface="Trebuchet MS"/>
                <a:ea typeface="Trebuchet MS"/>
                <a:cs typeface="Trebuchet MS"/>
                <a:sym typeface="Trebuchet MS"/>
              </a:defRPr>
            </a:lvl6pPr>
            <a:lvl7pPr marL="2743200" marR="0" lvl="6" indent="0" algn="l" rtl="0">
              <a:lnSpc>
                <a:spcPct val="90000"/>
              </a:lnSpc>
              <a:spcBef>
                <a:spcPts val="500"/>
              </a:spcBef>
              <a:buClr>
                <a:schemeClr val="lt1"/>
              </a:buClr>
              <a:buFont typeface="Arial"/>
              <a:buNone/>
              <a:defRPr sz="1000" b="0" i="0" u="none" strike="noStrike" cap="none">
                <a:solidFill>
                  <a:schemeClr val="lt1"/>
                </a:solidFill>
                <a:latin typeface="Trebuchet MS"/>
                <a:ea typeface="Trebuchet MS"/>
                <a:cs typeface="Trebuchet MS"/>
                <a:sym typeface="Trebuchet MS"/>
              </a:defRPr>
            </a:lvl7pPr>
            <a:lvl8pPr marL="3200400" marR="0" lvl="7" indent="0" algn="l" rtl="0">
              <a:lnSpc>
                <a:spcPct val="90000"/>
              </a:lnSpc>
              <a:spcBef>
                <a:spcPts val="500"/>
              </a:spcBef>
              <a:buClr>
                <a:schemeClr val="lt1"/>
              </a:buClr>
              <a:buFont typeface="Arial"/>
              <a:buNone/>
              <a:defRPr sz="1000" b="0" i="0" u="none" strike="noStrike" cap="none">
                <a:solidFill>
                  <a:schemeClr val="lt1"/>
                </a:solidFill>
                <a:latin typeface="Trebuchet MS"/>
                <a:ea typeface="Trebuchet MS"/>
                <a:cs typeface="Trebuchet MS"/>
                <a:sym typeface="Trebuchet MS"/>
              </a:defRPr>
            </a:lvl8pPr>
            <a:lvl9pPr marL="3657600" marR="0" lvl="8" indent="0" algn="l" rtl="0">
              <a:lnSpc>
                <a:spcPct val="90000"/>
              </a:lnSpc>
              <a:spcBef>
                <a:spcPts val="500"/>
              </a:spcBef>
              <a:buClr>
                <a:schemeClr val="lt1"/>
              </a:buClr>
              <a:buFont typeface="Arial"/>
              <a:buNone/>
              <a:defRPr sz="1000" b="0" i="0" u="none" strike="noStrike" cap="none">
                <a:solidFill>
                  <a:schemeClr val="lt1"/>
                </a:solidFill>
                <a:latin typeface="Trebuchet MS"/>
                <a:ea typeface="Trebuchet MS"/>
                <a:cs typeface="Trebuchet MS"/>
                <a:sym typeface="Trebuchet MS"/>
              </a:defRPr>
            </a:lvl9pPr>
          </a:lstStyle>
          <a:p>
            <a:endParaRPr/>
          </a:p>
        </p:txBody>
      </p:sp>
      <p:sp>
        <p:nvSpPr>
          <p:cNvPr id="136" name="Shape 136"/>
          <p:cNvSpPr txBox="1">
            <a:spLocks noGrp="1"/>
          </p:cNvSpPr>
          <p:nvPr>
            <p:ph type="dt" idx="10"/>
          </p:nvPr>
        </p:nvSpPr>
        <p:spPr>
          <a:xfrm>
            <a:off x="7550981" y="5936187"/>
            <a:ext cx="2743199" cy="365125"/>
          </a:xfrm>
          <a:prstGeom prst="rect">
            <a:avLst/>
          </a:prstGeom>
          <a:noFill/>
          <a:ln>
            <a:noFill/>
          </a:ln>
        </p:spPr>
        <p:txBody>
          <a:bodyPr lIns="91425" tIns="91425" rIns="91425" bIns="91425" anchor="ctr" anchorCtr="0"/>
          <a:lstStyle>
            <a:lvl1pPr marL="0" marR="0" lvl="0" indent="0" algn="r" rtl="0">
              <a:spcBef>
                <a:spcPts val="0"/>
              </a:spcBef>
              <a:buNone/>
              <a:defRPr sz="1050">
                <a:solidFill>
                  <a:schemeClr val="lt1"/>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lt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lt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lt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lt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lt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lt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lt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lt1"/>
                </a:solidFill>
                <a:latin typeface="Trebuchet MS"/>
                <a:ea typeface="Trebuchet MS"/>
                <a:cs typeface="Trebuchet MS"/>
                <a:sym typeface="Trebuchet MS"/>
              </a:defRPr>
            </a:lvl9pPr>
          </a:lstStyle>
          <a:p>
            <a:endParaRPr/>
          </a:p>
        </p:txBody>
      </p:sp>
      <p:sp>
        <p:nvSpPr>
          <p:cNvPr id="137" name="Shape 137"/>
          <p:cNvSpPr txBox="1">
            <a:spLocks noGrp="1"/>
          </p:cNvSpPr>
          <p:nvPr>
            <p:ph type="ftr" idx="11"/>
          </p:nvPr>
        </p:nvSpPr>
        <p:spPr>
          <a:xfrm>
            <a:off x="680320" y="5936187"/>
            <a:ext cx="6870660" cy="365125"/>
          </a:xfrm>
          <a:prstGeom prst="rect">
            <a:avLst/>
          </a:prstGeom>
          <a:noFill/>
          <a:ln>
            <a:noFill/>
          </a:ln>
        </p:spPr>
        <p:txBody>
          <a:bodyPr lIns="91425" tIns="91425" rIns="91425" bIns="91425" anchor="ctr" anchorCtr="0"/>
          <a:lstStyle>
            <a:lvl1pPr marL="0" marR="0" lvl="0" indent="0" algn="l" rtl="0">
              <a:spcBef>
                <a:spcPts val="0"/>
              </a:spcBef>
              <a:buNone/>
              <a:defRPr sz="1050">
                <a:solidFill>
                  <a:schemeClr val="lt1"/>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lt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lt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lt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lt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lt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lt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lt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lt1"/>
                </a:solidFill>
                <a:latin typeface="Trebuchet MS"/>
                <a:ea typeface="Trebuchet MS"/>
                <a:cs typeface="Trebuchet MS"/>
                <a:sym typeface="Trebuchet MS"/>
              </a:defRPr>
            </a:lvl9pPr>
          </a:lstStyle>
          <a:p>
            <a:endParaRPr/>
          </a:p>
        </p:txBody>
      </p:sp>
      <p:sp>
        <p:nvSpPr>
          <p:cNvPr id="138" name="Shape 138"/>
          <p:cNvSpPr txBox="1">
            <a:spLocks noGrp="1"/>
          </p:cNvSpPr>
          <p:nvPr>
            <p:ph type="sldNum" idx="12"/>
          </p:nvPr>
        </p:nvSpPr>
        <p:spPr>
          <a:xfrm>
            <a:off x="10729454" y="4709925"/>
            <a:ext cx="1154150" cy="1090788"/>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CA" sz="3600">
                <a:solidFill>
                  <a:schemeClr val="lt1"/>
                </a:solidFill>
                <a:latin typeface="Trebuchet MS"/>
                <a:ea typeface="Trebuchet MS"/>
                <a:cs typeface="Trebuchet MS"/>
                <a:sym typeface="Trebuchet MS"/>
              </a:rPr>
              <a:t>‹#›</a:t>
            </a:fld>
            <a:endParaRPr lang="en-CA" sz="3600">
              <a:solidFill>
                <a:schemeClr val="lt1"/>
              </a:solidFill>
              <a:latin typeface="Trebuchet MS"/>
              <a:ea typeface="Trebuchet MS"/>
              <a:cs typeface="Trebuchet MS"/>
              <a:sym typeface="Trebuchet MS"/>
            </a:endParaRPr>
          </a:p>
        </p:txBody>
      </p:sp>
      <p:sp>
        <p:nvSpPr>
          <p:cNvPr id="139" name="Shape 139"/>
          <p:cNvSpPr txBox="1"/>
          <p:nvPr/>
        </p:nvSpPr>
        <p:spPr>
          <a:xfrm>
            <a:off x="583572" y="748116"/>
            <a:ext cx="609599" cy="584776"/>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Trebuchet MS"/>
              <a:buNone/>
            </a:pPr>
            <a:r>
              <a:rPr lang="en-CA" sz="7200" b="0" cap="none">
                <a:solidFill>
                  <a:schemeClr val="lt1"/>
                </a:solidFill>
                <a:latin typeface="Trebuchet MS"/>
                <a:ea typeface="Trebuchet MS"/>
                <a:cs typeface="Trebuchet MS"/>
                <a:sym typeface="Trebuchet MS"/>
              </a:rPr>
              <a:t>“</a:t>
            </a:r>
          </a:p>
        </p:txBody>
      </p:sp>
      <p:sp>
        <p:nvSpPr>
          <p:cNvPr id="140" name="Shape 140"/>
          <p:cNvSpPr txBox="1"/>
          <p:nvPr/>
        </p:nvSpPr>
        <p:spPr>
          <a:xfrm>
            <a:off x="9662809" y="3033524"/>
            <a:ext cx="609599" cy="584776"/>
          </a:xfrm>
          <a:prstGeom prst="rect">
            <a:avLst/>
          </a:prstGeom>
          <a:noFill/>
          <a:ln>
            <a:noFill/>
          </a:ln>
        </p:spPr>
        <p:txBody>
          <a:bodyPr lIns="91425" tIns="45700" rIns="91425" bIns="45700" anchor="ctr" anchorCtr="0">
            <a:noAutofit/>
          </a:bodyPr>
          <a:lstStyle/>
          <a:p>
            <a:pPr marL="0" marR="0" lvl="0" indent="0" algn="r" rtl="0">
              <a:spcBef>
                <a:spcPts val="0"/>
              </a:spcBef>
              <a:buClr>
                <a:schemeClr val="lt1"/>
              </a:buClr>
              <a:buSzPct val="25000"/>
              <a:buFont typeface="Trebuchet MS"/>
              <a:buNone/>
            </a:pPr>
            <a:r>
              <a:rPr lang="en-CA" sz="7200" b="0" cap="none">
                <a:solidFill>
                  <a:schemeClr val="lt1"/>
                </a:solidFill>
                <a:latin typeface="Trebuchet MS"/>
                <a:ea typeface="Trebuchet MS"/>
                <a:cs typeface="Trebuchet MS"/>
                <a:sym typeface="Trebuchet MS"/>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Name Card">
    <p:spTree>
      <p:nvGrpSpPr>
        <p:cNvPr id="1" name="Shape 141"/>
        <p:cNvGrpSpPr/>
        <p:nvPr/>
      </p:nvGrpSpPr>
      <p:grpSpPr>
        <a:xfrm>
          <a:off x="0" y="0"/>
          <a:ext cx="0" cy="0"/>
          <a:chOff x="0" y="0"/>
          <a:chExt cx="0" cy="0"/>
        </a:xfrm>
      </p:grpSpPr>
      <p:pic>
        <p:nvPicPr>
          <p:cNvPr id="142" name="Shape 142" descr="HD-ShadowLong.png"/>
          <p:cNvPicPr preferRelativeResize="0"/>
          <p:nvPr/>
        </p:nvPicPr>
        <p:blipFill rotWithShape="1">
          <a:blip r:embed="rId2">
            <a:alphaModFix/>
          </a:blip>
          <a:srcRect/>
          <a:stretch/>
        </p:blipFill>
        <p:spPr>
          <a:xfrm>
            <a:off x="0" y="5928628"/>
            <a:ext cx="10437812" cy="321163"/>
          </a:xfrm>
          <a:prstGeom prst="rect">
            <a:avLst/>
          </a:prstGeom>
          <a:noFill/>
          <a:ln>
            <a:noFill/>
          </a:ln>
        </p:spPr>
      </p:pic>
      <p:pic>
        <p:nvPicPr>
          <p:cNvPr id="143" name="Shape 143" descr="HD-ShadowShort.png"/>
          <p:cNvPicPr preferRelativeResize="0"/>
          <p:nvPr/>
        </p:nvPicPr>
        <p:blipFill rotWithShape="1">
          <a:blip r:embed="rId3">
            <a:alphaModFix/>
          </a:blip>
          <a:srcRect/>
          <a:stretch/>
        </p:blipFill>
        <p:spPr>
          <a:xfrm>
            <a:off x="10585825" y="5929621"/>
            <a:ext cx="1602997" cy="144269"/>
          </a:xfrm>
          <a:prstGeom prst="rect">
            <a:avLst/>
          </a:prstGeom>
          <a:noFill/>
          <a:ln>
            <a:noFill/>
          </a:ln>
        </p:spPr>
      </p:pic>
      <p:sp>
        <p:nvSpPr>
          <p:cNvPr id="144" name="Shape 144"/>
          <p:cNvSpPr/>
          <p:nvPr/>
        </p:nvSpPr>
        <p:spPr>
          <a:xfrm>
            <a:off x="0" y="4567987"/>
            <a:ext cx="10437812" cy="1368198"/>
          </a:xfrm>
          <a:prstGeom prst="rect">
            <a:avLst/>
          </a:prstGeom>
          <a:solidFill>
            <a:srgbClr val="262626"/>
          </a:solidFill>
          <a:ln>
            <a:noFill/>
          </a:ln>
        </p:spPr>
        <p:txBody>
          <a:bodyPr lIns="91425" tIns="91425" rIns="91425" bIns="91425" anchor="ctr" anchorCtr="0">
            <a:noAutofit/>
          </a:bodyPr>
          <a:lstStyle/>
          <a:p>
            <a:pPr lvl="0">
              <a:spcBef>
                <a:spcPts val="0"/>
              </a:spcBef>
              <a:buNone/>
            </a:pPr>
            <a:endParaRPr/>
          </a:p>
        </p:txBody>
      </p:sp>
      <p:sp>
        <p:nvSpPr>
          <p:cNvPr id="145" name="Shape 145"/>
          <p:cNvSpPr/>
          <p:nvPr/>
        </p:nvSpPr>
        <p:spPr>
          <a:xfrm>
            <a:off x="10585827" y="4567987"/>
            <a:ext cx="1602997" cy="1368198"/>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46" name="Shape 146"/>
          <p:cNvSpPr txBox="1">
            <a:spLocks noGrp="1"/>
          </p:cNvSpPr>
          <p:nvPr>
            <p:ph type="title"/>
          </p:nvPr>
        </p:nvSpPr>
        <p:spPr>
          <a:xfrm>
            <a:off x="680318" y="4711614"/>
            <a:ext cx="9613861" cy="58853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Trebuchet MS"/>
              <a:buNone/>
              <a:defRPr sz="3200" b="0" i="0" u="none" strike="noStrike" cap="none">
                <a:solidFill>
                  <a:schemeClr val="lt1"/>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7" name="Shape 147"/>
          <p:cNvSpPr txBox="1">
            <a:spLocks noGrp="1"/>
          </p:cNvSpPr>
          <p:nvPr>
            <p:ph type="body" idx="1"/>
          </p:nvPr>
        </p:nvSpPr>
        <p:spPr>
          <a:xfrm>
            <a:off x="680320" y="5300148"/>
            <a:ext cx="9613861" cy="502254"/>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lt1"/>
              </a:buClr>
              <a:buFont typeface="Arial"/>
              <a:buNone/>
              <a:defRPr sz="1600" b="0" i="0" u="none" strike="noStrike" cap="none">
                <a:solidFill>
                  <a:schemeClr val="lt1"/>
                </a:solidFill>
                <a:latin typeface="Trebuchet MS"/>
                <a:ea typeface="Trebuchet MS"/>
                <a:cs typeface="Trebuchet MS"/>
                <a:sym typeface="Trebuchet MS"/>
              </a:defRPr>
            </a:lvl1pPr>
            <a:lvl2pPr marL="457200" marR="0" lvl="1" indent="0" algn="l" rtl="0">
              <a:lnSpc>
                <a:spcPct val="90000"/>
              </a:lnSpc>
              <a:spcBef>
                <a:spcPts val="500"/>
              </a:spcBef>
              <a:buClr>
                <a:schemeClr val="lt1"/>
              </a:buClr>
              <a:buFont typeface="Arial"/>
              <a:buNone/>
              <a:defRPr sz="1400" b="0" i="0" u="none" strike="noStrike" cap="none">
                <a:solidFill>
                  <a:schemeClr val="lt1"/>
                </a:solidFill>
                <a:latin typeface="Trebuchet MS"/>
                <a:ea typeface="Trebuchet MS"/>
                <a:cs typeface="Trebuchet MS"/>
                <a:sym typeface="Trebuchet MS"/>
              </a:defRPr>
            </a:lvl2pPr>
            <a:lvl3pPr marL="914400" marR="0" lvl="2" indent="0" algn="l" rtl="0">
              <a:lnSpc>
                <a:spcPct val="90000"/>
              </a:lnSpc>
              <a:spcBef>
                <a:spcPts val="500"/>
              </a:spcBef>
              <a:buClr>
                <a:schemeClr val="lt1"/>
              </a:buClr>
              <a:buFont typeface="Arial"/>
              <a:buNone/>
              <a:defRPr sz="1200" b="0" i="0" u="none" strike="noStrike" cap="none">
                <a:solidFill>
                  <a:schemeClr val="lt1"/>
                </a:solidFill>
                <a:latin typeface="Trebuchet MS"/>
                <a:ea typeface="Trebuchet MS"/>
                <a:cs typeface="Trebuchet MS"/>
                <a:sym typeface="Trebuchet MS"/>
              </a:defRPr>
            </a:lvl3pPr>
            <a:lvl4pPr marL="1371600" marR="0" lvl="3" indent="0" algn="l" rtl="0">
              <a:lnSpc>
                <a:spcPct val="90000"/>
              </a:lnSpc>
              <a:spcBef>
                <a:spcPts val="500"/>
              </a:spcBef>
              <a:buClr>
                <a:schemeClr val="lt1"/>
              </a:buClr>
              <a:buFont typeface="Arial"/>
              <a:buNone/>
              <a:defRPr sz="1000" b="0" i="0" u="none" strike="noStrike" cap="none">
                <a:solidFill>
                  <a:schemeClr val="lt1"/>
                </a:solidFill>
                <a:latin typeface="Trebuchet MS"/>
                <a:ea typeface="Trebuchet MS"/>
                <a:cs typeface="Trebuchet MS"/>
                <a:sym typeface="Trebuchet MS"/>
              </a:defRPr>
            </a:lvl4pPr>
            <a:lvl5pPr marL="1828800" marR="0" lvl="4" indent="0" algn="l" rtl="0">
              <a:lnSpc>
                <a:spcPct val="90000"/>
              </a:lnSpc>
              <a:spcBef>
                <a:spcPts val="500"/>
              </a:spcBef>
              <a:buClr>
                <a:schemeClr val="lt1"/>
              </a:buClr>
              <a:buFont typeface="Arial"/>
              <a:buNone/>
              <a:defRPr sz="1000" b="0" i="0" u="none" strike="noStrike" cap="none">
                <a:solidFill>
                  <a:schemeClr val="lt1"/>
                </a:solidFill>
                <a:latin typeface="Trebuchet MS"/>
                <a:ea typeface="Trebuchet MS"/>
                <a:cs typeface="Trebuchet MS"/>
                <a:sym typeface="Trebuchet MS"/>
              </a:defRPr>
            </a:lvl5pPr>
            <a:lvl6pPr marL="2286000" marR="0" lvl="5" indent="0" algn="l" rtl="0">
              <a:lnSpc>
                <a:spcPct val="90000"/>
              </a:lnSpc>
              <a:spcBef>
                <a:spcPts val="500"/>
              </a:spcBef>
              <a:buClr>
                <a:schemeClr val="lt1"/>
              </a:buClr>
              <a:buFont typeface="Arial"/>
              <a:buNone/>
              <a:defRPr sz="1000" b="0" i="0" u="none" strike="noStrike" cap="none">
                <a:solidFill>
                  <a:schemeClr val="lt1"/>
                </a:solidFill>
                <a:latin typeface="Trebuchet MS"/>
                <a:ea typeface="Trebuchet MS"/>
                <a:cs typeface="Trebuchet MS"/>
                <a:sym typeface="Trebuchet MS"/>
              </a:defRPr>
            </a:lvl6pPr>
            <a:lvl7pPr marL="2743200" marR="0" lvl="6" indent="0" algn="l" rtl="0">
              <a:lnSpc>
                <a:spcPct val="90000"/>
              </a:lnSpc>
              <a:spcBef>
                <a:spcPts val="500"/>
              </a:spcBef>
              <a:buClr>
                <a:schemeClr val="lt1"/>
              </a:buClr>
              <a:buFont typeface="Arial"/>
              <a:buNone/>
              <a:defRPr sz="1000" b="0" i="0" u="none" strike="noStrike" cap="none">
                <a:solidFill>
                  <a:schemeClr val="lt1"/>
                </a:solidFill>
                <a:latin typeface="Trebuchet MS"/>
                <a:ea typeface="Trebuchet MS"/>
                <a:cs typeface="Trebuchet MS"/>
                <a:sym typeface="Trebuchet MS"/>
              </a:defRPr>
            </a:lvl7pPr>
            <a:lvl8pPr marL="3200400" marR="0" lvl="7" indent="0" algn="l" rtl="0">
              <a:lnSpc>
                <a:spcPct val="90000"/>
              </a:lnSpc>
              <a:spcBef>
                <a:spcPts val="500"/>
              </a:spcBef>
              <a:buClr>
                <a:schemeClr val="lt1"/>
              </a:buClr>
              <a:buFont typeface="Arial"/>
              <a:buNone/>
              <a:defRPr sz="1000" b="0" i="0" u="none" strike="noStrike" cap="none">
                <a:solidFill>
                  <a:schemeClr val="lt1"/>
                </a:solidFill>
                <a:latin typeface="Trebuchet MS"/>
                <a:ea typeface="Trebuchet MS"/>
                <a:cs typeface="Trebuchet MS"/>
                <a:sym typeface="Trebuchet MS"/>
              </a:defRPr>
            </a:lvl8pPr>
            <a:lvl9pPr marL="3657600" marR="0" lvl="8" indent="0" algn="l" rtl="0">
              <a:lnSpc>
                <a:spcPct val="90000"/>
              </a:lnSpc>
              <a:spcBef>
                <a:spcPts val="500"/>
              </a:spcBef>
              <a:buClr>
                <a:schemeClr val="lt1"/>
              </a:buClr>
              <a:buFont typeface="Arial"/>
              <a:buNone/>
              <a:defRPr sz="1000" b="0" i="0" u="none" strike="noStrike" cap="none">
                <a:solidFill>
                  <a:schemeClr val="lt1"/>
                </a:solidFill>
                <a:latin typeface="Trebuchet MS"/>
                <a:ea typeface="Trebuchet MS"/>
                <a:cs typeface="Trebuchet MS"/>
                <a:sym typeface="Trebuchet MS"/>
              </a:defRPr>
            </a:lvl9pPr>
          </a:lstStyle>
          <a:p>
            <a:endParaRPr/>
          </a:p>
        </p:txBody>
      </p:sp>
      <p:sp>
        <p:nvSpPr>
          <p:cNvPr id="148" name="Shape 148"/>
          <p:cNvSpPr txBox="1">
            <a:spLocks noGrp="1"/>
          </p:cNvSpPr>
          <p:nvPr>
            <p:ph type="dt" idx="10"/>
          </p:nvPr>
        </p:nvSpPr>
        <p:spPr>
          <a:xfrm>
            <a:off x="7550981" y="5936187"/>
            <a:ext cx="2743199" cy="365125"/>
          </a:xfrm>
          <a:prstGeom prst="rect">
            <a:avLst/>
          </a:prstGeom>
          <a:noFill/>
          <a:ln>
            <a:noFill/>
          </a:ln>
        </p:spPr>
        <p:txBody>
          <a:bodyPr lIns="91425" tIns="91425" rIns="91425" bIns="91425" anchor="ctr" anchorCtr="0"/>
          <a:lstStyle>
            <a:lvl1pPr marL="0" marR="0" lvl="0" indent="0" algn="r" rtl="0">
              <a:spcBef>
                <a:spcPts val="0"/>
              </a:spcBef>
              <a:buNone/>
              <a:defRPr sz="1050">
                <a:solidFill>
                  <a:schemeClr val="lt1"/>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lt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lt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lt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lt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lt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lt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lt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lt1"/>
                </a:solidFill>
                <a:latin typeface="Trebuchet MS"/>
                <a:ea typeface="Trebuchet MS"/>
                <a:cs typeface="Trebuchet MS"/>
                <a:sym typeface="Trebuchet MS"/>
              </a:defRPr>
            </a:lvl9pPr>
          </a:lstStyle>
          <a:p>
            <a:endParaRPr/>
          </a:p>
        </p:txBody>
      </p:sp>
      <p:sp>
        <p:nvSpPr>
          <p:cNvPr id="149" name="Shape 149"/>
          <p:cNvSpPr txBox="1">
            <a:spLocks noGrp="1"/>
          </p:cNvSpPr>
          <p:nvPr>
            <p:ph type="ftr" idx="11"/>
          </p:nvPr>
        </p:nvSpPr>
        <p:spPr>
          <a:xfrm>
            <a:off x="680320" y="5936187"/>
            <a:ext cx="6870660" cy="365125"/>
          </a:xfrm>
          <a:prstGeom prst="rect">
            <a:avLst/>
          </a:prstGeom>
          <a:noFill/>
          <a:ln>
            <a:noFill/>
          </a:ln>
        </p:spPr>
        <p:txBody>
          <a:bodyPr lIns="91425" tIns="91425" rIns="91425" bIns="91425" anchor="ctr" anchorCtr="0"/>
          <a:lstStyle>
            <a:lvl1pPr marL="0" marR="0" lvl="0" indent="0" algn="l" rtl="0">
              <a:spcBef>
                <a:spcPts val="0"/>
              </a:spcBef>
              <a:buNone/>
              <a:defRPr sz="1050">
                <a:solidFill>
                  <a:schemeClr val="lt1"/>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lt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lt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lt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lt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lt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lt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lt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lt1"/>
                </a:solidFill>
                <a:latin typeface="Trebuchet MS"/>
                <a:ea typeface="Trebuchet MS"/>
                <a:cs typeface="Trebuchet MS"/>
                <a:sym typeface="Trebuchet MS"/>
              </a:defRPr>
            </a:lvl9pPr>
          </a:lstStyle>
          <a:p>
            <a:endParaRPr/>
          </a:p>
        </p:txBody>
      </p:sp>
      <p:sp>
        <p:nvSpPr>
          <p:cNvPr id="150" name="Shape 150"/>
          <p:cNvSpPr txBox="1">
            <a:spLocks noGrp="1"/>
          </p:cNvSpPr>
          <p:nvPr>
            <p:ph type="sldNum" idx="12"/>
          </p:nvPr>
        </p:nvSpPr>
        <p:spPr>
          <a:xfrm>
            <a:off x="10729454" y="4709925"/>
            <a:ext cx="1154150" cy="1090788"/>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CA" sz="3600">
                <a:solidFill>
                  <a:schemeClr val="lt1"/>
                </a:solidFill>
                <a:latin typeface="Trebuchet MS"/>
                <a:ea typeface="Trebuchet MS"/>
                <a:cs typeface="Trebuchet MS"/>
                <a:sym typeface="Trebuchet MS"/>
              </a:rPr>
              <a:t>‹#›</a:t>
            </a:fld>
            <a:endParaRPr lang="en-CA" sz="3600">
              <a:solidFill>
                <a:schemeClr val="lt1"/>
              </a:solidFill>
              <a:latin typeface="Trebuchet MS"/>
              <a:ea typeface="Trebuchet MS"/>
              <a:cs typeface="Trebuchet MS"/>
              <a:sym typeface="Trebuchet M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 Column">
    <p:spTree>
      <p:nvGrpSpPr>
        <p:cNvPr id="1" name="Shape 151"/>
        <p:cNvGrpSpPr/>
        <p:nvPr/>
      </p:nvGrpSpPr>
      <p:grpSpPr>
        <a:xfrm>
          <a:off x="0" y="0"/>
          <a:ext cx="0" cy="0"/>
          <a:chOff x="0" y="0"/>
          <a:chExt cx="0" cy="0"/>
        </a:xfrm>
      </p:grpSpPr>
      <p:pic>
        <p:nvPicPr>
          <p:cNvPr id="152" name="Shape 152" descr="HD-ShadowLong.png"/>
          <p:cNvPicPr preferRelativeResize="0"/>
          <p:nvPr/>
        </p:nvPicPr>
        <p:blipFill rotWithShape="1">
          <a:blip r:embed="rId2">
            <a:alphaModFix/>
          </a:blip>
          <a:srcRect/>
          <a:stretch/>
        </p:blipFill>
        <p:spPr>
          <a:xfrm>
            <a:off x="0" y="1970240"/>
            <a:ext cx="10437812" cy="321163"/>
          </a:xfrm>
          <a:prstGeom prst="rect">
            <a:avLst/>
          </a:prstGeom>
          <a:noFill/>
          <a:ln>
            <a:noFill/>
          </a:ln>
        </p:spPr>
      </p:pic>
      <p:pic>
        <p:nvPicPr>
          <p:cNvPr id="153" name="Shape 153" descr="HD-ShadowShort.png"/>
          <p:cNvPicPr preferRelativeResize="0"/>
          <p:nvPr/>
        </p:nvPicPr>
        <p:blipFill rotWithShape="1">
          <a:blip r:embed="rId3">
            <a:alphaModFix/>
          </a:blip>
          <a:srcRect/>
          <a:stretch/>
        </p:blipFill>
        <p:spPr>
          <a:xfrm>
            <a:off x="10585825" y="1971233"/>
            <a:ext cx="1602997" cy="144269"/>
          </a:xfrm>
          <a:prstGeom prst="rect">
            <a:avLst/>
          </a:prstGeom>
          <a:noFill/>
          <a:ln>
            <a:noFill/>
          </a:ln>
        </p:spPr>
      </p:pic>
      <p:sp>
        <p:nvSpPr>
          <p:cNvPr id="154" name="Shape 154"/>
          <p:cNvSpPr/>
          <p:nvPr/>
        </p:nvSpPr>
        <p:spPr>
          <a:xfrm>
            <a:off x="0" y="609600"/>
            <a:ext cx="10437812" cy="1368198"/>
          </a:xfrm>
          <a:prstGeom prst="rect">
            <a:avLst/>
          </a:prstGeom>
          <a:solidFill>
            <a:srgbClr val="262626"/>
          </a:solidFill>
          <a:ln>
            <a:noFill/>
          </a:ln>
        </p:spPr>
        <p:txBody>
          <a:bodyPr lIns="91425" tIns="91425" rIns="91425" bIns="91425" anchor="ctr" anchorCtr="0">
            <a:noAutofit/>
          </a:bodyPr>
          <a:lstStyle/>
          <a:p>
            <a:pPr lvl="0">
              <a:spcBef>
                <a:spcPts val="0"/>
              </a:spcBef>
              <a:buNone/>
            </a:pPr>
            <a:endParaRPr/>
          </a:p>
        </p:txBody>
      </p:sp>
      <p:sp>
        <p:nvSpPr>
          <p:cNvPr id="155" name="Shape 155"/>
          <p:cNvSpPr/>
          <p:nvPr/>
        </p:nvSpPr>
        <p:spPr>
          <a:xfrm>
            <a:off x="10585827" y="609600"/>
            <a:ext cx="1602997" cy="1368198"/>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56" name="Shape 156"/>
          <p:cNvSpPr txBox="1">
            <a:spLocks noGrp="1"/>
          </p:cNvSpPr>
          <p:nvPr>
            <p:ph type="title"/>
          </p:nvPr>
        </p:nvSpPr>
        <p:spPr>
          <a:xfrm>
            <a:off x="669222" y="753227"/>
            <a:ext cx="9624959" cy="1080938"/>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Trebuchet MS"/>
              <a:buNone/>
              <a:defRPr sz="3600" b="0" i="0" u="none" strike="noStrike" cap="none">
                <a:solidFill>
                  <a:schemeClr val="lt1"/>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57" name="Shape 157"/>
          <p:cNvSpPr txBox="1">
            <a:spLocks noGrp="1"/>
          </p:cNvSpPr>
          <p:nvPr>
            <p:ph type="body" idx="1"/>
          </p:nvPr>
        </p:nvSpPr>
        <p:spPr>
          <a:xfrm>
            <a:off x="660945" y="2336873"/>
            <a:ext cx="3070033" cy="57626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lt1"/>
              </a:buClr>
              <a:buFont typeface="Arial"/>
              <a:buNone/>
              <a:defRPr sz="2400" b="0" i="0" u="none" strike="noStrike" cap="none">
                <a:solidFill>
                  <a:schemeClr val="lt1"/>
                </a:solidFill>
                <a:latin typeface="Trebuchet MS"/>
                <a:ea typeface="Trebuchet MS"/>
                <a:cs typeface="Trebuchet MS"/>
                <a:sym typeface="Trebuchet MS"/>
              </a:defRPr>
            </a:lvl1pPr>
            <a:lvl2pPr marL="457200" marR="0" lvl="1" indent="0" algn="l" rtl="0">
              <a:lnSpc>
                <a:spcPct val="90000"/>
              </a:lnSpc>
              <a:spcBef>
                <a:spcPts val="500"/>
              </a:spcBef>
              <a:buClr>
                <a:schemeClr val="lt1"/>
              </a:buClr>
              <a:buFont typeface="Arial"/>
              <a:buNone/>
              <a:defRPr sz="2000" b="1" i="0" u="none" strike="noStrike" cap="none">
                <a:solidFill>
                  <a:schemeClr val="lt1"/>
                </a:solidFill>
                <a:latin typeface="Trebuchet MS"/>
                <a:ea typeface="Trebuchet MS"/>
                <a:cs typeface="Trebuchet MS"/>
                <a:sym typeface="Trebuchet MS"/>
              </a:defRPr>
            </a:lvl2pPr>
            <a:lvl3pPr marL="914400" marR="0" lvl="2" indent="0" algn="l" rtl="0">
              <a:lnSpc>
                <a:spcPct val="90000"/>
              </a:lnSpc>
              <a:spcBef>
                <a:spcPts val="500"/>
              </a:spcBef>
              <a:buClr>
                <a:schemeClr val="lt1"/>
              </a:buClr>
              <a:buFont typeface="Arial"/>
              <a:buNone/>
              <a:defRPr sz="1800" b="1" i="0" u="none" strike="noStrike" cap="none">
                <a:solidFill>
                  <a:schemeClr val="lt1"/>
                </a:solidFill>
                <a:latin typeface="Trebuchet MS"/>
                <a:ea typeface="Trebuchet MS"/>
                <a:cs typeface="Trebuchet MS"/>
                <a:sym typeface="Trebuchet MS"/>
              </a:defRPr>
            </a:lvl3pPr>
            <a:lvl4pPr marL="1371600" marR="0" lvl="3" indent="0" algn="l" rtl="0">
              <a:lnSpc>
                <a:spcPct val="90000"/>
              </a:lnSpc>
              <a:spcBef>
                <a:spcPts val="500"/>
              </a:spcBef>
              <a:buClr>
                <a:schemeClr val="lt1"/>
              </a:buClr>
              <a:buFont typeface="Arial"/>
              <a:buNone/>
              <a:defRPr sz="1600" b="1" i="0" u="none" strike="noStrike" cap="none">
                <a:solidFill>
                  <a:schemeClr val="lt1"/>
                </a:solidFill>
                <a:latin typeface="Trebuchet MS"/>
                <a:ea typeface="Trebuchet MS"/>
                <a:cs typeface="Trebuchet MS"/>
                <a:sym typeface="Trebuchet MS"/>
              </a:defRPr>
            </a:lvl4pPr>
            <a:lvl5pPr marL="1828800" marR="0" lvl="4" indent="0" algn="l" rtl="0">
              <a:lnSpc>
                <a:spcPct val="90000"/>
              </a:lnSpc>
              <a:spcBef>
                <a:spcPts val="500"/>
              </a:spcBef>
              <a:buClr>
                <a:schemeClr val="lt1"/>
              </a:buClr>
              <a:buFont typeface="Arial"/>
              <a:buNone/>
              <a:defRPr sz="1600" b="1" i="0" u="none" strike="noStrike" cap="none">
                <a:solidFill>
                  <a:schemeClr val="lt1"/>
                </a:solidFill>
                <a:latin typeface="Trebuchet MS"/>
                <a:ea typeface="Trebuchet MS"/>
                <a:cs typeface="Trebuchet MS"/>
                <a:sym typeface="Trebuchet MS"/>
              </a:defRPr>
            </a:lvl5pPr>
            <a:lvl6pPr marL="2286000" marR="0" lvl="5" indent="0" algn="l" rtl="0">
              <a:lnSpc>
                <a:spcPct val="90000"/>
              </a:lnSpc>
              <a:spcBef>
                <a:spcPts val="500"/>
              </a:spcBef>
              <a:buClr>
                <a:schemeClr val="lt1"/>
              </a:buClr>
              <a:buFont typeface="Arial"/>
              <a:buNone/>
              <a:defRPr sz="1600" b="1" i="0" u="none" strike="noStrike" cap="none">
                <a:solidFill>
                  <a:schemeClr val="lt1"/>
                </a:solidFill>
                <a:latin typeface="Trebuchet MS"/>
                <a:ea typeface="Trebuchet MS"/>
                <a:cs typeface="Trebuchet MS"/>
                <a:sym typeface="Trebuchet MS"/>
              </a:defRPr>
            </a:lvl6pPr>
            <a:lvl7pPr marL="2743200" marR="0" lvl="6" indent="0" algn="l" rtl="0">
              <a:lnSpc>
                <a:spcPct val="90000"/>
              </a:lnSpc>
              <a:spcBef>
                <a:spcPts val="500"/>
              </a:spcBef>
              <a:buClr>
                <a:schemeClr val="lt1"/>
              </a:buClr>
              <a:buFont typeface="Arial"/>
              <a:buNone/>
              <a:defRPr sz="1600" b="1" i="0" u="none" strike="noStrike" cap="none">
                <a:solidFill>
                  <a:schemeClr val="lt1"/>
                </a:solidFill>
                <a:latin typeface="Trebuchet MS"/>
                <a:ea typeface="Trebuchet MS"/>
                <a:cs typeface="Trebuchet MS"/>
                <a:sym typeface="Trebuchet MS"/>
              </a:defRPr>
            </a:lvl7pPr>
            <a:lvl8pPr marL="3200400" marR="0" lvl="7" indent="0" algn="l" rtl="0">
              <a:lnSpc>
                <a:spcPct val="90000"/>
              </a:lnSpc>
              <a:spcBef>
                <a:spcPts val="500"/>
              </a:spcBef>
              <a:buClr>
                <a:schemeClr val="lt1"/>
              </a:buClr>
              <a:buFont typeface="Arial"/>
              <a:buNone/>
              <a:defRPr sz="1600" b="1" i="0" u="none" strike="noStrike" cap="none">
                <a:solidFill>
                  <a:schemeClr val="lt1"/>
                </a:solidFill>
                <a:latin typeface="Trebuchet MS"/>
                <a:ea typeface="Trebuchet MS"/>
                <a:cs typeface="Trebuchet MS"/>
                <a:sym typeface="Trebuchet MS"/>
              </a:defRPr>
            </a:lvl8pPr>
            <a:lvl9pPr marL="3657600" marR="0" lvl="8" indent="0" algn="l" rtl="0">
              <a:lnSpc>
                <a:spcPct val="90000"/>
              </a:lnSpc>
              <a:spcBef>
                <a:spcPts val="500"/>
              </a:spcBef>
              <a:buClr>
                <a:schemeClr val="lt1"/>
              </a:buClr>
              <a:buFont typeface="Arial"/>
              <a:buNone/>
              <a:defRPr sz="1600" b="1" i="0" u="none" strike="noStrike" cap="none">
                <a:solidFill>
                  <a:schemeClr val="lt1"/>
                </a:solidFill>
                <a:latin typeface="Trebuchet MS"/>
                <a:ea typeface="Trebuchet MS"/>
                <a:cs typeface="Trebuchet MS"/>
                <a:sym typeface="Trebuchet MS"/>
              </a:defRPr>
            </a:lvl9pPr>
          </a:lstStyle>
          <a:p>
            <a:endParaRPr/>
          </a:p>
        </p:txBody>
      </p:sp>
      <p:sp>
        <p:nvSpPr>
          <p:cNvPr id="158" name="Shape 158"/>
          <p:cNvSpPr txBox="1">
            <a:spLocks noGrp="1"/>
          </p:cNvSpPr>
          <p:nvPr>
            <p:ph type="body" idx="2"/>
          </p:nvPr>
        </p:nvSpPr>
        <p:spPr>
          <a:xfrm>
            <a:off x="680322" y="3022673"/>
            <a:ext cx="3049702" cy="2913513"/>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lt1"/>
              </a:buClr>
              <a:buFont typeface="Arial"/>
              <a:buNone/>
              <a:defRPr sz="1400" b="0" i="0" u="none" strike="noStrike" cap="none">
                <a:solidFill>
                  <a:schemeClr val="lt1"/>
                </a:solidFill>
                <a:latin typeface="Trebuchet MS"/>
                <a:ea typeface="Trebuchet MS"/>
                <a:cs typeface="Trebuchet MS"/>
                <a:sym typeface="Trebuchet MS"/>
              </a:defRPr>
            </a:lvl1pPr>
            <a:lvl2pPr marL="457200" marR="0" lvl="1" indent="0" algn="l" rtl="0">
              <a:lnSpc>
                <a:spcPct val="90000"/>
              </a:lnSpc>
              <a:spcBef>
                <a:spcPts val="500"/>
              </a:spcBef>
              <a:buClr>
                <a:schemeClr val="lt1"/>
              </a:buClr>
              <a:buFont typeface="Arial"/>
              <a:buNone/>
              <a:defRPr sz="1200" b="0" i="0" u="none" strike="noStrike" cap="none">
                <a:solidFill>
                  <a:schemeClr val="lt1"/>
                </a:solidFill>
                <a:latin typeface="Trebuchet MS"/>
                <a:ea typeface="Trebuchet MS"/>
                <a:cs typeface="Trebuchet MS"/>
                <a:sym typeface="Trebuchet MS"/>
              </a:defRPr>
            </a:lvl2pPr>
            <a:lvl3pPr marL="914400" marR="0" lvl="2" indent="0" algn="l" rtl="0">
              <a:lnSpc>
                <a:spcPct val="90000"/>
              </a:lnSpc>
              <a:spcBef>
                <a:spcPts val="500"/>
              </a:spcBef>
              <a:buClr>
                <a:schemeClr val="lt1"/>
              </a:buClr>
              <a:buFont typeface="Arial"/>
              <a:buNone/>
              <a:defRPr sz="1000" b="0" i="0" u="none" strike="noStrike" cap="none">
                <a:solidFill>
                  <a:schemeClr val="lt1"/>
                </a:solidFill>
                <a:latin typeface="Trebuchet MS"/>
                <a:ea typeface="Trebuchet MS"/>
                <a:cs typeface="Trebuchet MS"/>
                <a:sym typeface="Trebuchet MS"/>
              </a:defRPr>
            </a:lvl3pPr>
            <a:lvl4pPr marL="1371600" marR="0" lvl="3" indent="0" algn="l" rtl="0">
              <a:lnSpc>
                <a:spcPct val="90000"/>
              </a:lnSpc>
              <a:spcBef>
                <a:spcPts val="500"/>
              </a:spcBef>
              <a:buClr>
                <a:schemeClr val="lt1"/>
              </a:buClr>
              <a:buFont typeface="Arial"/>
              <a:buNone/>
              <a:defRPr sz="900" b="0" i="0" u="none" strike="noStrike" cap="none">
                <a:solidFill>
                  <a:schemeClr val="lt1"/>
                </a:solidFill>
                <a:latin typeface="Trebuchet MS"/>
                <a:ea typeface="Trebuchet MS"/>
                <a:cs typeface="Trebuchet MS"/>
                <a:sym typeface="Trebuchet MS"/>
              </a:defRPr>
            </a:lvl4pPr>
            <a:lvl5pPr marL="1828800" marR="0" lvl="4" indent="0" algn="l" rtl="0">
              <a:lnSpc>
                <a:spcPct val="90000"/>
              </a:lnSpc>
              <a:spcBef>
                <a:spcPts val="500"/>
              </a:spcBef>
              <a:buClr>
                <a:schemeClr val="lt1"/>
              </a:buClr>
              <a:buFont typeface="Arial"/>
              <a:buNone/>
              <a:defRPr sz="900" b="0" i="0" u="none" strike="noStrike" cap="none">
                <a:solidFill>
                  <a:schemeClr val="lt1"/>
                </a:solidFill>
                <a:latin typeface="Trebuchet MS"/>
                <a:ea typeface="Trebuchet MS"/>
                <a:cs typeface="Trebuchet MS"/>
                <a:sym typeface="Trebuchet MS"/>
              </a:defRPr>
            </a:lvl5pPr>
            <a:lvl6pPr marL="2286000" marR="0" lvl="5" indent="0" algn="l" rtl="0">
              <a:lnSpc>
                <a:spcPct val="90000"/>
              </a:lnSpc>
              <a:spcBef>
                <a:spcPts val="500"/>
              </a:spcBef>
              <a:buClr>
                <a:schemeClr val="lt1"/>
              </a:buClr>
              <a:buFont typeface="Arial"/>
              <a:buNone/>
              <a:defRPr sz="900" b="0" i="0" u="none" strike="noStrike" cap="none">
                <a:solidFill>
                  <a:schemeClr val="lt1"/>
                </a:solidFill>
                <a:latin typeface="Trebuchet MS"/>
                <a:ea typeface="Trebuchet MS"/>
                <a:cs typeface="Trebuchet MS"/>
                <a:sym typeface="Trebuchet MS"/>
              </a:defRPr>
            </a:lvl6pPr>
            <a:lvl7pPr marL="2743200" marR="0" lvl="6" indent="0" algn="l" rtl="0">
              <a:lnSpc>
                <a:spcPct val="90000"/>
              </a:lnSpc>
              <a:spcBef>
                <a:spcPts val="500"/>
              </a:spcBef>
              <a:buClr>
                <a:schemeClr val="lt1"/>
              </a:buClr>
              <a:buFont typeface="Arial"/>
              <a:buNone/>
              <a:defRPr sz="900" b="0" i="0" u="none" strike="noStrike" cap="none">
                <a:solidFill>
                  <a:schemeClr val="lt1"/>
                </a:solidFill>
                <a:latin typeface="Trebuchet MS"/>
                <a:ea typeface="Trebuchet MS"/>
                <a:cs typeface="Trebuchet MS"/>
                <a:sym typeface="Trebuchet MS"/>
              </a:defRPr>
            </a:lvl7pPr>
            <a:lvl8pPr marL="3200400" marR="0" lvl="7" indent="0" algn="l" rtl="0">
              <a:lnSpc>
                <a:spcPct val="90000"/>
              </a:lnSpc>
              <a:spcBef>
                <a:spcPts val="500"/>
              </a:spcBef>
              <a:buClr>
                <a:schemeClr val="lt1"/>
              </a:buClr>
              <a:buFont typeface="Arial"/>
              <a:buNone/>
              <a:defRPr sz="900" b="0" i="0" u="none" strike="noStrike" cap="none">
                <a:solidFill>
                  <a:schemeClr val="lt1"/>
                </a:solidFill>
                <a:latin typeface="Trebuchet MS"/>
                <a:ea typeface="Trebuchet MS"/>
                <a:cs typeface="Trebuchet MS"/>
                <a:sym typeface="Trebuchet MS"/>
              </a:defRPr>
            </a:lvl8pPr>
            <a:lvl9pPr marL="3657600" marR="0" lvl="8" indent="0" algn="l" rtl="0">
              <a:lnSpc>
                <a:spcPct val="90000"/>
              </a:lnSpc>
              <a:spcBef>
                <a:spcPts val="500"/>
              </a:spcBef>
              <a:buClr>
                <a:schemeClr val="lt1"/>
              </a:buClr>
              <a:buFont typeface="Arial"/>
              <a:buNone/>
              <a:defRPr sz="900" b="0" i="0" u="none" strike="noStrike" cap="none">
                <a:solidFill>
                  <a:schemeClr val="lt1"/>
                </a:solidFill>
                <a:latin typeface="Trebuchet MS"/>
                <a:ea typeface="Trebuchet MS"/>
                <a:cs typeface="Trebuchet MS"/>
                <a:sym typeface="Trebuchet MS"/>
              </a:defRPr>
            </a:lvl9pPr>
          </a:lstStyle>
          <a:p>
            <a:endParaRPr/>
          </a:p>
        </p:txBody>
      </p:sp>
      <p:sp>
        <p:nvSpPr>
          <p:cNvPr id="159" name="Shape 159"/>
          <p:cNvSpPr txBox="1">
            <a:spLocks noGrp="1"/>
          </p:cNvSpPr>
          <p:nvPr>
            <p:ph type="body" idx="3"/>
          </p:nvPr>
        </p:nvSpPr>
        <p:spPr>
          <a:xfrm>
            <a:off x="3956025" y="2336873"/>
            <a:ext cx="3063240" cy="57626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lt1"/>
              </a:buClr>
              <a:buFont typeface="Arial"/>
              <a:buNone/>
              <a:defRPr sz="2400" b="0" i="0" u="none" strike="noStrike" cap="none">
                <a:solidFill>
                  <a:schemeClr val="lt1"/>
                </a:solidFill>
                <a:latin typeface="Trebuchet MS"/>
                <a:ea typeface="Trebuchet MS"/>
                <a:cs typeface="Trebuchet MS"/>
                <a:sym typeface="Trebuchet MS"/>
              </a:defRPr>
            </a:lvl1pPr>
            <a:lvl2pPr marL="457200" marR="0" lvl="1" indent="0" algn="l" rtl="0">
              <a:lnSpc>
                <a:spcPct val="90000"/>
              </a:lnSpc>
              <a:spcBef>
                <a:spcPts val="500"/>
              </a:spcBef>
              <a:buClr>
                <a:schemeClr val="lt1"/>
              </a:buClr>
              <a:buFont typeface="Arial"/>
              <a:buNone/>
              <a:defRPr sz="2000" b="1" i="0" u="none" strike="noStrike" cap="none">
                <a:solidFill>
                  <a:schemeClr val="lt1"/>
                </a:solidFill>
                <a:latin typeface="Trebuchet MS"/>
                <a:ea typeface="Trebuchet MS"/>
                <a:cs typeface="Trebuchet MS"/>
                <a:sym typeface="Trebuchet MS"/>
              </a:defRPr>
            </a:lvl2pPr>
            <a:lvl3pPr marL="914400" marR="0" lvl="2" indent="0" algn="l" rtl="0">
              <a:lnSpc>
                <a:spcPct val="90000"/>
              </a:lnSpc>
              <a:spcBef>
                <a:spcPts val="500"/>
              </a:spcBef>
              <a:buClr>
                <a:schemeClr val="lt1"/>
              </a:buClr>
              <a:buFont typeface="Arial"/>
              <a:buNone/>
              <a:defRPr sz="1800" b="1" i="0" u="none" strike="noStrike" cap="none">
                <a:solidFill>
                  <a:schemeClr val="lt1"/>
                </a:solidFill>
                <a:latin typeface="Trebuchet MS"/>
                <a:ea typeface="Trebuchet MS"/>
                <a:cs typeface="Trebuchet MS"/>
                <a:sym typeface="Trebuchet MS"/>
              </a:defRPr>
            </a:lvl3pPr>
            <a:lvl4pPr marL="1371600" marR="0" lvl="3" indent="0" algn="l" rtl="0">
              <a:lnSpc>
                <a:spcPct val="90000"/>
              </a:lnSpc>
              <a:spcBef>
                <a:spcPts val="500"/>
              </a:spcBef>
              <a:buClr>
                <a:schemeClr val="lt1"/>
              </a:buClr>
              <a:buFont typeface="Arial"/>
              <a:buNone/>
              <a:defRPr sz="1600" b="1" i="0" u="none" strike="noStrike" cap="none">
                <a:solidFill>
                  <a:schemeClr val="lt1"/>
                </a:solidFill>
                <a:latin typeface="Trebuchet MS"/>
                <a:ea typeface="Trebuchet MS"/>
                <a:cs typeface="Trebuchet MS"/>
                <a:sym typeface="Trebuchet MS"/>
              </a:defRPr>
            </a:lvl4pPr>
            <a:lvl5pPr marL="1828800" marR="0" lvl="4" indent="0" algn="l" rtl="0">
              <a:lnSpc>
                <a:spcPct val="90000"/>
              </a:lnSpc>
              <a:spcBef>
                <a:spcPts val="500"/>
              </a:spcBef>
              <a:buClr>
                <a:schemeClr val="lt1"/>
              </a:buClr>
              <a:buFont typeface="Arial"/>
              <a:buNone/>
              <a:defRPr sz="1600" b="1" i="0" u="none" strike="noStrike" cap="none">
                <a:solidFill>
                  <a:schemeClr val="lt1"/>
                </a:solidFill>
                <a:latin typeface="Trebuchet MS"/>
                <a:ea typeface="Trebuchet MS"/>
                <a:cs typeface="Trebuchet MS"/>
                <a:sym typeface="Trebuchet MS"/>
              </a:defRPr>
            </a:lvl5pPr>
            <a:lvl6pPr marL="2286000" marR="0" lvl="5" indent="0" algn="l" rtl="0">
              <a:lnSpc>
                <a:spcPct val="90000"/>
              </a:lnSpc>
              <a:spcBef>
                <a:spcPts val="500"/>
              </a:spcBef>
              <a:buClr>
                <a:schemeClr val="lt1"/>
              </a:buClr>
              <a:buFont typeface="Arial"/>
              <a:buNone/>
              <a:defRPr sz="1600" b="1" i="0" u="none" strike="noStrike" cap="none">
                <a:solidFill>
                  <a:schemeClr val="lt1"/>
                </a:solidFill>
                <a:latin typeface="Trebuchet MS"/>
                <a:ea typeface="Trebuchet MS"/>
                <a:cs typeface="Trebuchet MS"/>
                <a:sym typeface="Trebuchet MS"/>
              </a:defRPr>
            </a:lvl6pPr>
            <a:lvl7pPr marL="2743200" marR="0" lvl="6" indent="0" algn="l" rtl="0">
              <a:lnSpc>
                <a:spcPct val="90000"/>
              </a:lnSpc>
              <a:spcBef>
                <a:spcPts val="500"/>
              </a:spcBef>
              <a:buClr>
                <a:schemeClr val="lt1"/>
              </a:buClr>
              <a:buFont typeface="Arial"/>
              <a:buNone/>
              <a:defRPr sz="1600" b="1" i="0" u="none" strike="noStrike" cap="none">
                <a:solidFill>
                  <a:schemeClr val="lt1"/>
                </a:solidFill>
                <a:latin typeface="Trebuchet MS"/>
                <a:ea typeface="Trebuchet MS"/>
                <a:cs typeface="Trebuchet MS"/>
                <a:sym typeface="Trebuchet MS"/>
              </a:defRPr>
            </a:lvl7pPr>
            <a:lvl8pPr marL="3200400" marR="0" lvl="7" indent="0" algn="l" rtl="0">
              <a:lnSpc>
                <a:spcPct val="90000"/>
              </a:lnSpc>
              <a:spcBef>
                <a:spcPts val="500"/>
              </a:spcBef>
              <a:buClr>
                <a:schemeClr val="lt1"/>
              </a:buClr>
              <a:buFont typeface="Arial"/>
              <a:buNone/>
              <a:defRPr sz="1600" b="1" i="0" u="none" strike="noStrike" cap="none">
                <a:solidFill>
                  <a:schemeClr val="lt1"/>
                </a:solidFill>
                <a:latin typeface="Trebuchet MS"/>
                <a:ea typeface="Trebuchet MS"/>
                <a:cs typeface="Trebuchet MS"/>
                <a:sym typeface="Trebuchet MS"/>
              </a:defRPr>
            </a:lvl8pPr>
            <a:lvl9pPr marL="3657600" marR="0" lvl="8" indent="0" algn="l" rtl="0">
              <a:lnSpc>
                <a:spcPct val="90000"/>
              </a:lnSpc>
              <a:spcBef>
                <a:spcPts val="500"/>
              </a:spcBef>
              <a:buClr>
                <a:schemeClr val="lt1"/>
              </a:buClr>
              <a:buFont typeface="Arial"/>
              <a:buNone/>
              <a:defRPr sz="1600" b="1" i="0" u="none" strike="noStrike" cap="none">
                <a:solidFill>
                  <a:schemeClr val="lt1"/>
                </a:solidFill>
                <a:latin typeface="Trebuchet MS"/>
                <a:ea typeface="Trebuchet MS"/>
                <a:cs typeface="Trebuchet MS"/>
                <a:sym typeface="Trebuchet MS"/>
              </a:defRPr>
            </a:lvl9pPr>
          </a:lstStyle>
          <a:p>
            <a:endParaRPr/>
          </a:p>
        </p:txBody>
      </p:sp>
      <p:sp>
        <p:nvSpPr>
          <p:cNvPr id="160" name="Shape 160"/>
          <p:cNvSpPr txBox="1">
            <a:spLocks noGrp="1"/>
          </p:cNvSpPr>
          <p:nvPr>
            <p:ph type="body" idx="4"/>
          </p:nvPr>
        </p:nvSpPr>
        <p:spPr>
          <a:xfrm>
            <a:off x="3945469" y="3022673"/>
            <a:ext cx="3063240" cy="2913513"/>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lt1"/>
              </a:buClr>
              <a:buFont typeface="Arial"/>
              <a:buNone/>
              <a:defRPr sz="1400" b="0" i="0" u="none" strike="noStrike" cap="none">
                <a:solidFill>
                  <a:schemeClr val="lt1"/>
                </a:solidFill>
                <a:latin typeface="Trebuchet MS"/>
                <a:ea typeface="Trebuchet MS"/>
                <a:cs typeface="Trebuchet MS"/>
                <a:sym typeface="Trebuchet MS"/>
              </a:defRPr>
            </a:lvl1pPr>
            <a:lvl2pPr marL="457200" marR="0" lvl="1" indent="0" algn="l" rtl="0">
              <a:lnSpc>
                <a:spcPct val="90000"/>
              </a:lnSpc>
              <a:spcBef>
                <a:spcPts val="500"/>
              </a:spcBef>
              <a:buClr>
                <a:schemeClr val="lt1"/>
              </a:buClr>
              <a:buFont typeface="Arial"/>
              <a:buNone/>
              <a:defRPr sz="1200" b="0" i="0" u="none" strike="noStrike" cap="none">
                <a:solidFill>
                  <a:schemeClr val="lt1"/>
                </a:solidFill>
                <a:latin typeface="Trebuchet MS"/>
                <a:ea typeface="Trebuchet MS"/>
                <a:cs typeface="Trebuchet MS"/>
                <a:sym typeface="Trebuchet MS"/>
              </a:defRPr>
            </a:lvl2pPr>
            <a:lvl3pPr marL="914400" marR="0" lvl="2" indent="0" algn="l" rtl="0">
              <a:lnSpc>
                <a:spcPct val="90000"/>
              </a:lnSpc>
              <a:spcBef>
                <a:spcPts val="500"/>
              </a:spcBef>
              <a:buClr>
                <a:schemeClr val="lt1"/>
              </a:buClr>
              <a:buFont typeface="Arial"/>
              <a:buNone/>
              <a:defRPr sz="1000" b="0" i="0" u="none" strike="noStrike" cap="none">
                <a:solidFill>
                  <a:schemeClr val="lt1"/>
                </a:solidFill>
                <a:latin typeface="Trebuchet MS"/>
                <a:ea typeface="Trebuchet MS"/>
                <a:cs typeface="Trebuchet MS"/>
                <a:sym typeface="Trebuchet MS"/>
              </a:defRPr>
            </a:lvl3pPr>
            <a:lvl4pPr marL="1371600" marR="0" lvl="3" indent="0" algn="l" rtl="0">
              <a:lnSpc>
                <a:spcPct val="90000"/>
              </a:lnSpc>
              <a:spcBef>
                <a:spcPts val="500"/>
              </a:spcBef>
              <a:buClr>
                <a:schemeClr val="lt1"/>
              </a:buClr>
              <a:buFont typeface="Arial"/>
              <a:buNone/>
              <a:defRPr sz="900" b="0" i="0" u="none" strike="noStrike" cap="none">
                <a:solidFill>
                  <a:schemeClr val="lt1"/>
                </a:solidFill>
                <a:latin typeface="Trebuchet MS"/>
                <a:ea typeface="Trebuchet MS"/>
                <a:cs typeface="Trebuchet MS"/>
                <a:sym typeface="Trebuchet MS"/>
              </a:defRPr>
            </a:lvl4pPr>
            <a:lvl5pPr marL="1828800" marR="0" lvl="4" indent="0" algn="l" rtl="0">
              <a:lnSpc>
                <a:spcPct val="90000"/>
              </a:lnSpc>
              <a:spcBef>
                <a:spcPts val="500"/>
              </a:spcBef>
              <a:buClr>
                <a:schemeClr val="lt1"/>
              </a:buClr>
              <a:buFont typeface="Arial"/>
              <a:buNone/>
              <a:defRPr sz="900" b="0" i="0" u="none" strike="noStrike" cap="none">
                <a:solidFill>
                  <a:schemeClr val="lt1"/>
                </a:solidFill>
                <a:latin typeface="Trebuchet MS"/>
                <a:ea typeface="Trebuchet MS"/>
                <a:cs typeface="Trebuchet MS"/>
                <a:sym typeface="Trebuchet MS"/>
              </a:defRPr>
            </a:lvl5pPr>
            <a:lvl6pPr marL="2286000" marR="0" lvl="5" indent="0" algn="l" rtl="0">
              <a:lnSpc>
                <a:spcPct val="90000"/>
              </a:lnSpc>
              <a:spcBef>
                <a:spcPts val="500"/>
              </a:spcBef>
              <a:buClr>
                <a:schemeClr val="lt1"/>
              </a:buClr>
              <a:buFont typeface="Arial"/>
              <a:buNone/>
              <a:defRPr sz="900" b="0" i="0" u="none" strike="noStrike" cap="none">
                <a:solidFill>
                  <a:schemeClr val="lt1"/>
                </a:solidFill>
                <a:latin typeface="Trebuchet MS"/>
                <a:ea typeface="Trebuchet MS"/>
                <a:cs typeface="Trebuchet MS"/>
                <a:sym typeface="Trebuchet MS"/>
              </a:defRPr>
            </a:lvl6pPr>
            <a:lvl7pPr marL="2743200" marR="0" lvl="6" indent="0" algn="l" rtl="0">
              <a:lnSpc>
                <a:spcPct val="90000"/>
              </a:lnSpc>
              <a:spcBef>
                <a:spcPts val="500"/>
              </a:spcBef>
              <a:buClr>
                <a:schemeClr val="lt1"/>
              </a:buClr>
              <a:buFont typeface="Arial"/>
              <a:buNone/>
              <a:defRPr sz="900" b="0" i="0" u="none" strike="noStrike" cap="none">
                <a:solidFill>
                  <a:schemeClr val="lt1"/>
                </a:solidFill>
                <a:latin typeface="Trebuchet MS"/>
                <a:ea typeface="Trebuchet MS"/>
                <a:cs typeface="Trebuchet MS"/>
                <a:sym typeface="Trebuchet MS"/>
              </a:defRPr>
            </a:lvl7pPr>
            <a:lvl8pPr marL="3200400" marR="0" lvl="7" indent="0" algn="l" rtl="0">
              <a:lnSpc>
                <a:spcPct val="90000"/>
              </a:lnSpc>
              <a:spcBef>
                <a:spcPts val="500"/>
              </a:spcBef>
              <a:buClr>
                <a:schemeClr val="lt1"/>
              </a:buClr>
              <a:buFont typeface="Arial"/>
              <a:buNone/>
              <a:defRPr sz="900" b="0" i="0" u="none" strike="noStrike" cap="none">
                <a:solidFill>
                  <a:schemeClr val="lt1"/>
                </a:solidFill>
                <a:latin typeface="Trebuchet MS"/>
                <a:ea typeface="Trebuchet MS"/>
                <a:cs typeface="Trebuchet MS"/>
                <a:sym typeface="Trebuchet MS"/>
              </a:defRPr>
            </a:lvl8pPr>
            <a:lvl9pPr marL="3657600" marR="0" lvl="8" indent="0" algn="l" rtl="0">
              <a:lnSpc>
                <a:spcPct val="90000"/>
              </a:lnSpc>
              <a:spcBef>
                <a:spcPts val="500"/>
              </a:spcBef>
              <a:buClr>
                <a:schemeClr val="lt1"/>
              </a:buClr>
              <a:buFont typeface="Arial"/>
              <a:buNone/>
              <a:defRPr sz="900" b="0" i="0" u="none" strike="noStrike" cap="none">
                <a:solidFill>
                  <a:schemeClr val="lt1"/>
                </a:solidFill>
                <a:latin typeface="Trebuchet MS"/>
                <a:ea typeface="Trebuchet MS"/>
                <a:cs typeface="Trebuchet MS"/>
                <a:sym typeface="Trebuchet MS"/>
              </a:defRPr>
            </a:lvl9pPr>
          </a:lstStyle>
          <a:p>
            <a:endParaRPr/>
          </a:p>
        </p:txBody>
      </p:sp>
      <p:sp>
        <p:nvSpPr>
          <p:cNvPr id="161" name="Shape 161"/>
          <p:cNvSpPr txBox="1">
            <a:spLocks noGrp="1"/>
          </p:cNvSpPr>
          <p:nvPr>
            <p:ph type="body" idx="5"/>
          </p:nvPr>
        </p:nvSpPr>
        <p:spPr>
          <a:xfrm>
            <a:off x="7224156" y="2336873"/>
            <a:ext cx="3070024" cy="57626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lt1"/>
              </a:buClr>
              <a:buFont typeface="Arial"/>
              <a:buNone/>
              <a:defRPr sz="2400" b="0" i="0" u="none" strike="noStrike" cap="none">
                <a:solidFill>
                  <a:schemeClr val="lt1"/>
                </a:solidFill>
                <a:latin typeface="Trebuchet MS"/>
                <a:ea typeface="Trebuchet MS"/>
                <a:cs typeface="Trebuchet MS"/>
                <a:sym typeface="Trebuchet MS"/>
              </a:defRPr>
            </a:lvl1pPr>
            <a:lvl2pPr marL="457200" marR="0" lvl="1" indent="0" algn="l" rtl="0">
              <a:lnSpc>
                <a:spcPct val="90000"/>
              </a:lnSpc>
              <a:spcBef>
                <a:spcPts val="500"/>
              </a:spcBef>
              <a:buClr>
                <a:schemeClr val="lt1"/>
              </a:buClr>
              <a:buFont typeface="Arial"/>
              <a:buNone/>
              <a:defRPr sz="2000" b="1" i="0" u="none" strike="noStrike" cap="none">
                <a:solidFill>
                  <a:schemeClr val="lt1"/>
                </a:solidFill>
                <a:latin typeface="Trebuchet MS"/>
                <a:ea typeface="Trebuchet MS"/>
                <a:cs typeface="Trebuchet MS"/>
                <a:sym typeface="Trebuchet MS"/>
              </a:defRPr>
            </a:lvl2pPr>
            <a:lvl3pPr marL="914400" marR="0" lvl="2" indent="0" algn="l" rtl="0">
              <a:lnSpc>
                <a:spcPct val="90000"/>
              </a:lnSpc>
              <a:spcBef>
                <a:spcPts val="500"/>
              </a:spcBef>
              <a:buClr>
                <a:schemeClr val="lt1"/>
              </a:buClr>
              <a:buFont typeface="Arial"/>
              <a:buNone/>
              <a:defRPr sz="1800" b="1" i="0" u="none" strike="noStrike" cap="none">
                <a:solidFill>
                  <a:schemeClr val="lt1"/>
                </a:solidFill>
                <a:latin typeface="Trebuchet MS"/>
                <a:ea typeface="Trebuchet MS"/>
                <a:cs typeface="Trebuchet MS"/>
                <a:sym typeface="Trebuchet MS"/>
              </a:defRPr>
            </a:lvl3pPr>
            <a:lvl4pPr marL="1371600" marR="0" lvl="3" indent="0" algn="l" rtl="0">
              <a:lnSpc>
                <a:spcPct val="90000"/>
              </a:lnSpc>
              <a:spcBef>
                <a:spcPts val="500"/>
              </a:spcBef>
              <a:buClr>
                <a:schemeClr val="lt1"/>
              </a:buClr>
              <a:buFont typeface="Arial"/>
              <a:buNone/>
              <a:defRPr sz="1600" b="1" i="0" u="none" strike="noStrike" cap="none">
                <a:solidFill>
                  <a:schemeClr val="lt1"/>
                </a:solidFill>
                <a:latin typeface="Trebuchet MS"/>
                <a:ea typeface="Trebuchet MS"/>
                <a:cs typeface="Trebuchet MS"/>
                <a:sym typeface="Trebuchet MS"/>
              </a:defRPr>
            </a:lvl4pPr>
            <a:lvl5pPr marL="1828800" marR="0" lvl="4" indent="0" algn="l" rtl="0">
              <a:lnSpc>
                <a:spcPct val="90000"/>
              </a:lnSpc>
              <a:spcBef>
                <a:spcPts val="500"/>
              </a:spcBef>
              <a:buClr>
                <a:schemeClr val="lt1"/>
              </a:buClr>
              <a:buFont typeface="Arial"/>
              <a:buNone/>
              <a:defRPr sz="1600" b="1" i="0" u="none" strike="noStrike" cap="none">
                <a:solidFill>
                  <a:schemeClr val="lt1"/>
                </a:solidFill>
                <a:latin typeface="Trebuchet MS"/>
                <a:ea typeface="Trebuchet MS"/>
                <a:cs typeface="Trebuchet MS"/>
                <a:sym typeface="Trebuchet MS"/>
              </a:defRPr>
            </a:lvl5pPr>
            <a:lvl6pPr marL="2286000" marR="0" lvl="5" indent="0" algn="l" rtl="0">
              <a:lnSpc>
                <a:spcPct val="90000"/>
              </a:lnSpc>
              <a:spcBef>
                <a:spcPts val="500"/>
              </a:spcBef>
              <a:buClr>
                <a:schemeClr val="lt1"/>
              </a:buClr>
              <a:buFont typeface="Arial"/>
              <a:buNone/>
              <a:defRPr sz="1600" b="1" i="0" u="none" strike="noStrike" cap="none">
                <a:solidFill>
                  <a:schemeClr val="lt1"/>
                </a:solidFill>
                <a:latin typeface="Trebuchet MS"/>
                <a:ea typeface="Trebuchet MS"/>
                <a:cs typeface="Trebuchet MS"/>
                <a:sym typeface="Trebuchet MS"/>
              </a:defRPr>
            </a:lvl6pPr>
            <a:lvl7pPr marL="2743200" marR="0" lvl="6" indent="0" algn="l" rtl="0">
              <a:lnSpc>
                <a:spcPct val="90000"/>
              </a:lnSpc>
              <a:spcBef>
                <a:spcPts val="500"/>
              </a:spcBef>
              <a:buClr>
                <a:schemeClr val="lt1"/>
              </a:buClr>
              <a:buFont typeface="Arial"/>
              <a:buNone/>
              <a:defRPr sz="1600" b="1" i="0" u="none" strike="noStrike" cap="none">
                <a:solidFill>
                  <a:schemeClr val="lt1"/>
                </a:solidFill>
                <a:latin typeface="Trebuchet MS"/>
                <a:ea typeface="Trebuchet MS"/>
                <a:cs typeface="Trebuchet MS"/>
                <a:sym typeface="Trebuchet MS"/>
              </a:defRPr>
            </a:lvl7pPr>
            <a:lvl8pPr marL="3200400" marR="0" lvl="7" indent="0" algn="l" rtl="0">
              <a:lnSpc>
                <a:spcPct val="90000"/>
              </a:lnSpc>
              <a:spcBef>
                <a:spcPts val="500"/>
              </a:spcBef>
              <a:buClr>
                <a:schemeClr val="lt1"/>
              </a:buClr>
              <a:buFont typeface="Arial"/>
              <a:buNone/>
              <a:defRPr sz="1600" b="1" i="0" u="none" strike="noStrike" cap="none">
                <a:solidFill>
                  <a:schemeClr val="lt1"/>
                </a:solidFill>
                <a:latin typeface="Trebuchet MS"/>
                <a:ea typeface="Trebuchet MS"/>
                <a:cs typeface="Trebuchet MS"/>
                <a:sym typeface="Trebuchet MS"/>
              </a:defRPr>
            </a:lvl8pPr>
            <a:lvl9pPr marL="3657600" marR="0" lvl="8" indent="0" algn="l" rtl="0">
              <a:lnSpc>
                <a:spcPct val="90000"/>
              </a:lnSpc>
              <a:spcBef>
                <a:spcPts val="500"/>
              </a:spcBef>
              <a:buClr>
                <a:schemeClr val="lt1"/>
              </a:buClr>
              <a:buFont typeface="Arial"/>
              <a:buNone/>
              <a:defRPr sz="1600" b="1" i="0" u="none" strike="noStrike" cap="none">
                <a:solidFill>
                  <a:schemeClr val="lt1"/>
                </a:solidFill>
                <a:latin typeface="Trebuchet MS"/>
                <a:ea typeface="Trebuchet MS"/>
                <a:cs typeface="Trebuchet MS"/>
                <a:sym typeface="Trebuchet MS"/>
              </a:defRPr>
            </a:lvl9pPr>
          </a:lstStyle>
          <a:p>
            <a:endParaRPr/>
          </a:p>
        </p:txBody>
      </p:sp>
      <p:sp>
        <p:nvSpPr>
          <p:cNvPr id="162" name="Shape 162"/>
          <p:cNvSpPr txBox="1">
            <a:spLocks noGrp="1"/>
          </p:cNvSpPr>
          <p:nvPr>
            <p:ph type="body" idx="6"/>
          </p:nvPr>
        </p:nvSpPr>
        <p:spPr>
          <a:xfrm>
            <a:off x="7224156" y="3022673"/>
            <a:ext cx="3070024" cy="2913513"/>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lt1"/>
              </a:buClr>
              <a:buFont typeface="Arial"/>
              <a:buNone/>
              <a:defRPr sz="1400" b="0" i="0" u="none" strike="noStrike" cap="none">
                <a:solidFill>
                  <a:schemeClr val="lt1"/>
                </a:solidFill>
                <a:latin typeface="Trebuchet MS"/>
                <a:ea typeface="Trebuchet MS"/>
                <a:cs typeface="Trebuchet MS"/>
                <a:sym typeface="Trebuchet MS"/>
              </a:defRPr>
            </a:lvl1pPr>
            <a:lvl2pPr marL="457200" marR="0" lvl="1" indent="0" algn="l" rtl="0">
              <a:lnSpc>
                <a:spcPct val="90000"/>
              </a:lnSpc>
              <a:spcBef>
                <a:spcPts val="500"/>
              </a:spcBef>
              <a:buClr>
                <a:schemeClr val="lt1"/>
              </a:buClr>
              <a:buFont typeface="Arial"/>
              <a:buNone/>
              <a:defRPr sz="1200" b="0" i="0" u="none" strike="noStrike" cap="none">
                <a:solidFill>
                  <a:schemeClr val="lt1"/>
                </a:solidFill>
                <a:latin typeface="Trebuchet MS"/>
                <a:ea typeface="Trebuchet MS"/>
                <a:cs typeface="Trebuchet MS"/>
                <a:sym typeface="Trebuchet MS"/>
              </a:defRPr>
            </a:lvl2pPr>
            <a:lvl3pPr marL="914400" marR="0" lvl="2" indent="0" algn="l" rtl="0">
              <a:lnSpc>
                <a:spcPct val="90000"/>
              </a:lnSpc>
              <a:spcBef>
                <a:spcPts val="500"/>
              </a:spcBef>
              <a:buClr>
                <a:schemeClr val="lt1"/>
              </a:buClr>
              <a:buFont typeface="Arial"/>
              <a:buNone/>
              <a:defRPr sz="1000" b="0" i="0" u="none" strike="noStrike" cap="none">
                <a:solidFill>
                  <a:schemeClr val="lt1"/>
                </a:solidFill>
                <a:latin typeface="Trebuchet MS"/>
                <a:ea typeface="Trebuchet MS"/>
                <a:cs typeface="Trebuchet MS"/>
                <a:sym typeface="Trebuchet MS"/>
              </a:defRPr>
            </a:lvl3pPr>
            <a:lvl4pPr marL="1371600" marR="0" lvl="3" indent="0" algn="l" rtl="0">
              <a:lnSpc>
                <a:spcPct val="90000"/>
              </a:lnSpc>
              <a:spcBef>
                <a:spcPts val="500"/>
              </a:spcBef>
              <a:buClr>
                <a:schemeClr val="lt1"/>
              </a:buClr>
              <a:buFont typeface="Arial"/>
              <a:buNone/>
              <a:defRPr sz="900" b="0" i="0" u="none" strike="noStrike" cap="none">
                <a:solidFill>
                  <a:schemeClr val="lt1"/>
                </a:solidFill>
                <a:latin typeface="Trebuchet MS"/>
                <a:ea typeface="Trebuchet MS"/>
                <a:cs typeface="Trebuchet MS"/>
                <a:sym typeface="Trebuchet MS"/>
              </a:defRPr>
            </a:lvl4pPr>
            <a:lvl5pPr marL="1828800" marR="0" lvl="4" indent="0" algn="l" rtl="0">
              <a:lnSpc>
                <a:spcPct val="90000"/>
              </a:lnSpc>
              <a:spcBef>
                <a:spcPts val="500"/>
              </a:spcBef>
              <a:buClr>
                <a:schemeClr val="lt1"/>
              </a:buClr>
              <a:buFont typeface="Arial"/>
              <a:buNone/>
              <a:defRPr sz="900" b="0" i="0" u="none" strike="noStrike" cap="none">
                <a:solidFill>
                  <a:schemeClr val="lt1"/>
                </a:solidFill>
                <a:latin typeface="Trebuchet MS"/>
                <a:ea typeface="Trebuchet MS"/>
                <a:cs typeface="Trebuchet MS"/>
                <a:sym typeface="Trebuchet MS"/>
              </a:defRPr>
            </a:lvl5pPr>
            <a:lvl6pPr marL="2286000" marR="0" lvl="5" indent="0" algn="l" rtl="0">
              <a:lnSpc>
                <a:spcPct val="90000"/>
              </a:lnSpc>
              <a:spcBef>
                <a:spcPts val="500"/>
              </a:spcBef>
              <a:buClr>
                <a:schemeClr val="lt1"/>
              </a:buClr>
              <a:buFont typeface="Arial"/>
              <a:buNone/>
              <a:defRPr sz="900" b="0" i="0" u="none" strike="noStrike" cap="none">
                <a:solidFill>
                  <a:schemeClr val="lt1"/>
                </a:solidFill>
                <a:latin typeface="Trebuchet MS"/>
                <a:ea typeface="Trebuchet MS"/>
                <a:cs typeface="Trebuchet MS"/>
                <a:sym typeface="Trebuchet MS"/>
              </a:defRPr>
            </a:lvl6pPr>
            <a:lvl7pPr marL="2743200" marR="0" lvl="6" indent="0" algn="l" rtl="0">
              <a:lnSpc>
                <a:spcPct val="90000"/>
              </a:lnSpc>
              <a:spcBef>
                <a:spcPts val="500"/>
              </a:spcBef>
              <a:buClr>
                <a:schemeClr val="lt1"/>
              </a:buClr>
              <a:buFont typeface="Arial"/>
              <a:buNone/>
              <a:defRPr sz="900" b="0" i="0" u="none" strike="noStrike" cap="none">
                <a:solidFill>
                  <a:schemeClr val="lt1"/>
                </a:solidFill>
                <a:latin typeface="Trebuchet MS"/>
                <a:ea typeface="Trebuchet MS"/>
                <a:cs typeface="Trebuchet MS"/>
                <a:sym typeface="Trebuchet MS"/>
              </a:defRPr>
            </a:lvl7pPr>
            <a:lvl8pPr marL="3200400" marR="0" lvl="7" indent="0" algn="l" rtl="0">
              <a:lnSpc>
                <a:spcPct val="90000"/>
              </a:lnSpc>
              <a:spcBef>
                <a:spcPts val="500"/>
              </a:spcBef>
              <a:buClr>
                <a:schemeClr val="lt1"/>
              </a:buClr>
              <a:buFont typeface="Arial"/>
              <a:buNone/>
              <a:defRPr sz="900" b="0" i="0" u="none" strike="noStrike" cap="none">
                <a:solidFill>
                  <a:schemeClr val="lt1"/>
                </a:solidFill>
                <a:latin typeface="Trebuchet MS"/>
                <a:ea typeface="Trebuchet MS"/>
                <a:cs typeface="Trebuchet MS"/>
                <a:sym typeface="Trebuchet MS"/>
              </a:defRPr>
            </a:lvl8pPr>
            <a:lvl9pPr marL="3657600" marR="0" lvl="8" indent="0" algn="l" rtl="0">
              <a:lnSpc>
                <a:spcPct val="90000"/>
              </a:lnSpc>
              <a:spcBef>
                <a:spcPts val="500"/>
              </a:spcBef>
              <a:buClr>
                <a:schemeClr val="lt1"/>
              </a:buClr>
              <a:buFont typeface="Arial"/>
              <a:buNone/>
              <a:defRPr sz="900" b="0" i="0" u="none" strike="noStrike" cap="none">
                <a:solidFill>
                  <a:schemeClr val="lt1"/>
                </a:solidFill>
                <a:latin typeface="Trebuchet MS"/>
                <a:ea typeface="Trebuchet MS"/>
                <a:cs typeface="Trebuchet MS"/>
                <a:sym typeface="Trebuchet MS"/>
              </a:defRPr>
            </a:lvl9pPr>
          </a:lstStyle>
          <a:p>
            <a:endParaRPr/>
          </a:p>
        </p:txBody>
      </p:sp>
      <p:sp>
        <p:nvSpPr>
          <p:cNvPr id="163" name="Shape 163"/>
          <p:cNvSpPr txBox="1">
            <a:spLocks noGrp="1"/>
          </p:cNvSpPr>
          <p:nvPr>
            <p:ph type="dt" idx="10"/>
          </p:nvPr>
        </p:nvSpPr>
        <p:spPr>
          <a:xfrm>
            <a:off x="7550981" y="5936187"/>
            <a:ext cx="2743199" cy="365125"/>
          </a:xfrm>
          <a:prstGeom prst="rect">
            <a:avLst/>
          </a:prstGeom>
          <a:noFill/>
          <a:ln>
            <a:noFill/>
          </a:ln>
        </p:spPr>
        <p:txBody>
          <a:bodyPr lIns="91425" tIns="91425" rIns="91425" bIns="91425" anchor="ctr" anchorCtr="0"/>
          <a:lstStyle>
            <a:lvl1pPr marL="0" marR="0" lvl="0" indent="0" algn="r" rtl="0">
              <a:spcBef>
                <a:spcPts val="0"/>
              </a:spcBef>
              <a:buNone/>
              <a:defRPr sz="1050">
                <a:solidFill>
                  <a:schemeClr val="lt1"/>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lt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lt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lt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lt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lt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lt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lt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lt1"/>
                </a:solidFill>
                <a:latin typeface="Trebuchet MS"/>
                <a:ea typeface="Trebuchet MS"/>
                <a:cs typeface="Trebuchet MS"/>
                <a:sym typeface="Trebuchet MS"/>
              </a:defRPr>
            </a:lvl9pPr>
          </a:lstStyle>
          <a:p>
            <a:endParaRPr/>
          </a:p>
        </p:txBody>
      </p:sp>
      <p:sp>
        <p:nvSpPr>
          <p:cNvPr id="164" name="Shape 164"/>
          <p:cNvSpPr txBox="1">
            <a:spLocks noGrp="1"/>
          </p:cNvSpPr>
          <p:nvPr>
            <p:ph type="ftr" idx="11"/>
          </p:nvPr>
        </p:nvSpPr>
        <p:spPr>
          <a:xfrm>
            <a:off x="680320" y="5936187"/>
            <a:ext cx="6870660" cy="365125"/>
          </a:xfrm>
          <a:prstGeom prst="rect">
            <a:avLst/>
          </a:prstGeom>
          <a:noFill/>
          <a:ln>
            <a:noFill/>
          </a:ln>
        </p:spPr>
        <p:txBody>
          <a:bodyPr lIns="91425" tIns="91425" rIns="91425" bIns="91425" anchor="ctr" anchorCtr="0"/>
          <a:lstStyle>
            <a:lvl1pPr marL="0" marR="0" lvl="0" indent="0" algn="l" rtl="0">
              <a:spcBef>
                <a:spcPts val="0"/>
              </a:spcBef>
              <a:buNone/>
              <a:defRPr sz="1050">
                <a:solidFill>
                  <a:schemeClr val="lt1"/>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lt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lt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lt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lt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lt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lt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lt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lt1"/>
                </a:solidFill>
                <a:latin typeface="Trebuchet MS"/>
                <a:ea typeface="Trebuchet MS"/>
                <a:cs typeface="Trebuchet MS"/>
                <a:sym typeface="Trebuchet MS"/>
              </a:defRPr>
            </a:lvl9pPr>
          </a:lstStyle>
          <a:p>
            <a:endParaRPr/>
          </a:p>
        </p:txBody>
      </p:sp>
      <p:sp>
        <p:nvSpPr>
          <p:cNvPr id="165" name="Shape 165"/>
          <p:cNvSpPr txBox="1">
            <a:spLocks noGrp="1"/>
          </p:cNvSpPr>
          <p:nvPr>
            <p:ph type="sldNum" idx="12"/>
          </p:nvPr>
        </p:nvSpPr>
        <p:spPr>
          <a:xfrm>
            <a:off x="10729454" y="753227"/>
            <a:ext cx="1154150" cy="1090788"/>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CA" sz="3600">
                <a:solidFill>
                  <a:schemeClr val="lt1"/>
                </a:solidFill>
                <a:latin typeface="Trebuchet MS"/>
                <a:ea typeface="Trebuchet MS"/>
                <a:cs typeface="Trebuchet MS"/>
                <a:sym typeface="Trebuchet MS"/>
              </a:rPr>
              <a:t>‹#›</a:t>
            </a:fld>
            <a:endParaRPr lang="en-CA" sz="3600">
              <a:solidFill>
                <a:schemeClr val="lt1"/>
              </a:solidFill>
              <a:latin typeface="Trebuchet MS"/>
              <a:ea typeface="Trebuchet MS"/>
              <a:cs typeface="Trebuchet MS"/>
              <a:sym typeface="Trebuchet M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 Picture Column">
    <p:spTree>
      <p:nvGrpSpPr>
        <p:cNvPr id="1" name="Shape 166"/>
        <p:cNvGrpSpPr/>
        <p:nvPr/>
      </p:nvGrpSpPr>
      <p:grpSpPr>
        <a:xfrm>
          <a:off x="0" y="0"/>
          <a:ext cx="0" cy="0"/>
          <a:chOff x="0" y="0"/>
          <a:chExt cx="0" cy="0"/>
        </a:xfrm>
      </p:grpSpPr>
      <p:pic>
        <p:nvPicPr>
          <p:cNvPr id="167" name="Shape 167" descr="HD-ShadowLong.png"/>
          <p:cNvPicPr preferRelativeResize="0"/>
          <p:nvPr/>
        </p:nvPicPr>
        <p:blipFill rotWithShape="1">
          <a:blip r:embed="rId2">
            <a:alphaModFix/>
          </a:blip>
          <a:srcRect/>
          <a:stretch/>
        </p:blipFill>
        <p:spPr>
          <a:xfrm>
            <a:off x="0" y="1970240"/>
            <a:ext cx="10437812" cy="321163"/>
          </a:xfrm>
          <a:prstGeom prst="rect">
            <a:avLst/>
          </a:prstGeom>
          <a:noFill/>
          <a:ln>
            <a:noFill/>
          </a:ln>
        </p:spPr>
      </p:pic>
      <p:pic>
        <p:nvPicPr>
          <p:cNvPr id="168" name="Shape 168" descr="HD-ShadowShort.png"/>
          <p:cNvPicPr preferRelativeResize="0"/>
          <p:nvPr/>
        </p:nvPicPr>
        <p:blipFill rotWithShape="1">
          <a:blip r:embed="rId3">
            <a:alphaModFix/>
          </a:blip>
          <a:srcRect/>
          <a:stretch/>
        </p:blipFill>
        <p:spPr>
          <a:xfrm>
            <a:off x="10585825" y="1971233"/>
            <a:ext cx="1602997" cy="144269"/>
          </a:xfrm>
          <a:prstGeom prst="rect">
            <a:avLst/>
          </a:prstGeom>
          <a:noFill/>
          <a:ln>
            <a:noFill/>
          </a:ln>
        </p:spPr>
      </p:pic>
      <p:sp>
        <p:nvSpPr>
          <p:cNvPr id="169" name="Shape 169"/>
          <p:cNvSpPr/>
          <p:nvPr/>
        </p:nvSpPr>
        <p:spPr>
          <a:xfrm>
            <a:off x="0" y="609600"/>
            <a:ext cx="10437812" cy="1368198"/>
          </a:xfrm>
          <a:prstGeom prst="rect">
            <a:avLst/>
          </a:prstGeom>
          <a:solidFill>
            <a:srgbClr val="262626"/>
          </a:solidFill>
          <a:ln>
            <a:noFill/>
          </a:ln>
        </p:spPr>
        <p:txBody>
          <a:bodyPr lIns="91425" tIns="91425" rIns="91425" bIns="91425" anchor="ctr" anchorCtr="0">
            <a:noAutofit/>
          </a:bodyPr>
          <a:lstStyle/>
          <a:p>
            <a:pPr lvl="0">
              <a:spcBef>
                <a:spcPts val="0"/>
              </a:spcBef>
              <a:buNone/>
            </a:pPr>
            <a:endParaRPr/>
          </a:p>
        </p:txBody>
      </p:sp>
      <p:sp>
        <p:nvSpPr>
          <p:cNvPr id="170" name="Shape 170"/>
          <p:cNvSpPr/>
          <p:nvPr/>
        </p:nvSpPr>
        <p:spPr>
          <a:xfrm>
            <a:off x="10585827" y="609600"/>
            <a:ext cx="1602997" cy="1368198"/>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71" name="Shape 171"/>
          <p:cNvSpPr txBox="1">
            <a:spLocks noGrp="1"/>
          </p:cNvSpPr>
          <p:nvPr>
            <p:ph type="title"/>
          </p:nvPr>
        </p:nvSpPr>
        <p:spPr>
          <a:xfrm>
            <a:off x="680322" y="753227"/>
            <a:ext cx="9613859" cy="1080938"/>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Trebuchet MS"/>
              <a:buNone/>
              <a:defRPr sz="3600" b="0" i="0" u="none" strike="noStrike" cap="none">
                <a:solidFill>
                  <a:schemeClr val="lt1"/>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2" name="Shape 172"/>
          <p:cNvSpPr txBox="1">
            <a:spLocks noGrp="1"/>
          </p:cNvSpPr>
          <p:nvPr>
            <p:ph type="body" idx="1"/>
          </p:nvPr>
        </p:nvSpPr>
        <p:spPr>
          <a:xfrm>
            <a:off x="680318" y="4297503"/>
            <a:ext cx="3049704" cy="57626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lt1"/>
              </a:buClr>
              <a:buFont typeface="Arial"/>
              <a:buNone/>
              <a:defRPr sz="2400" b="0" i="0" u="none" strike="noStrike" cap="none">
                <a:solidFill>
                  <a:schemeClr val="lt1"/>
                </a:solidFill>
                <a:latin typeface="Trebuchet MS"/>
                <a:ea typeface="Trebuchet MS"/>
                <a:cs typeface="Trebuchet MS"/>
                <a:sym typeface="Trebuchet MS"/>
              </a:defRPr>
            </a:lvl1pPr>
            <a:lvl2pPr marL="457200" marR="0" lvl="1" indent="0" algn="l" rtl="0">
              <a:lnSpc>
                <a:spcPct val="90000"/>
              </a:lnSpc>
              <a:spcBef>
                <a:spcPts val="500"/>
              </a:spcBef>
              <a:buClr>
                <a:schemeClr val="lt1"/>
              </a:buClr>
              <a:buFont typeface="Arial"/>
              <a:buNone/>
              <a:defRPr sz="2000" b="1" i="0" u="none" strike="noStrike" cap="none">
                <a:solidFill>
                  <a:schemeClr val="lt1"/>
                </a:solidFill>
                <a:latin typeface="Trebuchet MS"/>
                <a:ea typeface="Trebuchet MS"/>
                <a:cs typeface="Trebuchet MS"/>
                <a:sym typeface="Trebuchet MS"/>
              </a:defRPr>
            </a:lvl2pPr>
            <a:lvl3pPr marL="914400" marR="0" lvl="2" indent="0" algn="l" rtl="0">
              <a:lnSpc>
                <a:spcPct val="90000"/>
              </a:lnSpc>
              <a:spcBef>
                <a:spcPts val="500"/>
              </a:spcBef>
              <a:buClr>
                <a:schemeClr val="lt1"/>
              </a:buClr>
              <a:buFont typeface="Arial"/>
              <a:buNone/>
              <a:defRPr sz="1800" b="1" i="0" u="none" strike="noStrike" cap="none">
                <a:solidFill>
                  <a:schemeClr val="lt1"/>
                </a:solidFill>
                <a:latin typeface="Trebuchet MS"/>
                <a:ea typeface="Trebuchet MS"/>
                <a:cs typeface="Trebuchet MS"/>
                <a:sym typeface="Trebuchet MS"/>
              </a:defRPr>
            </a:lvl3pPr>
            <a:lvl4pPr marL="1371600" marR="0" lvl="3" indent="0" algn="l" rtl="0">
              <a:lnSpc>
                <a:spcPct val="90000"/>
              </a:lnSpc>
              <a:spcBef>
                <a:spcPts val="500"/>
              </a:spcBef>
              <a:buClr>
                <a:schemeClr val="lt1"/>
              </a:buClr>
              <a:buFont typeface="Arial"/>
              <a:buNone/>
              <a:defRPr sz="1600" b="1" i="0" u="none" strike="noStrike" cap="none">
                <a:solidFill>
                  <a:schemeClr val="lt1"/>
                </a:solidFill>
                <a:latin typeface="Trebuchet MS"/>
                <a:ea typeface="Trebuchet MS"/>
                <a:cs typeface="Trebuchet MS"/>
                <a:sym typeface="Trebuchet MS"/>
              </a:defRPr>
            </a:lvl4pPr>
            <a:lvl5pPr marL="1828800" marR="0" lvl="4" indent="0" algn="l" rtl="0">
              <a:lnSpc>
                <a:spcPct val="90000"/>
              </a:lnSpc>
              <a:spcBef>
                <a:spcPts val="500"/>
              </a:spcBef>
              <a:buClr>
                <a:schemeClr val="lt1"/>
              </a:buClr>
              <a:buFont typeface="Arial"/>
              <a:buNone/>
              <a:defRPr sz="1600" b="1" i="0" u="none" strike="noStrike" cap="none">
                <a:solidFill>
                  <a:schemeClr val="lt1"/>
                </a:solidFill>
                <a:latin typeface="Trebuchet MS"/>
                <a:ea typeface="Trebuchet MS"/>
                <a:cs typeface="Trebuchet MS"/>
                <a:sym typeface="Trebuchet MS"/>
              </a:defRPr>
            </a:lvl5pPr>
            <a:lvl6pPr marL="2286000" marR="0" lvl="5" indent="0" algn="l" rtl="0">
              <a:lnSpc>
                <a:spcPct val="90000"/>
              </a:lnSpc>
              <a:spcBef>
                <a:spcPts val="500"/>
              </a:spcBef>
              <a:buClr>
                <a:schemeClr val="lt1"/>
              </a:buClr>
              <a:buFont typeface="Arial"/>
              <a:buNone/>
              <a:defRPr sz="1600" b="1" i="0" u="none" strike="noStrike" cap="none">
                <a:solidFill>
                  <a:schemeClr val="lt1"/>
                </a:solidFill>
                <a:latin typeface="Trebuchet MS"/>
                <a:ea typeface="Trebuchet MS"/>
                <a:cs typeface="Trebuchet MS"/>
                <a:sym typeface="Trebuchet MS"/>
              </a:defRPr>
            </a:lvl6pPr>
            <a:lvl7pPr marL="2743200" marR="0" lvl="6" indent="0" algn="l" rtl="0">
              <a:lnSpc>
                <a:spcPct val="90000"/>
              </a:lnSpc>
              <a:spcBef>
                <a:spcPts val="500"/>
              </a:spcBef>
              <a:buClr>
                <a:schemeClr val="lt1"/>
              </a:buClr>
              <a:buFont typeface="Arial"/>
              <a:buNone/>
              <a:defRPr sz="1600" b="1" i="0" u="none" strike="noStrike" cap="none">
                <a:solidFill>
                  <a:schemeClr val="lt1"/>
                </a:solidFill>
                <a:latin typeface="Trebuchet MS"/>
                <a:ea typeface="Trebuchet MS"/>
                <a:cs typeface="Trebuchet MS"/>
                <a:sym typeface="Trebuchet MS"/>
              </a:defRPr>
            </a:lvl7pPr>
            <a:lvl8pPr marL="3200400" marR="0" lvl="7" indent="0" algn="l" rtl="0">
              <a:lnSpc>
                <a:spcPct val="90000"/>
              </a:lnSpc>
              <a:spcBef>
                <a:spcPts val="500"/>
              </a:spcBef>
              <a:buClr>
                <a:schemeClr val="lt1"/>
              </a:buClr>
              <a:buFont typeface="Arial"/>
              <a:buNone/>
              <a:defRPr sz="1600" b="1" i="0" u="none" strike="noStrike" cap="none">
                <a:solidFill>
                  <a:schemeClr val="lt1"/>
                </a:solidFill>
                <a:latin typeface="Trebuchet MS"/>
                <a:ea typeface="Trebuchet MS"/>
                <a:cs typeface="Trebuchet MS"/>
                <a:sym typeface="Trebuchet MS"/>
              </a:defRPr>
            </a:lvl8pPr>
            <a:lvl9pPr marL="3657600" marR="0" lvl="8" indent="0" algn="l" rtl="0">
              <a:lnSpc>
                <a:spcPct val="90000"/>
              </a:lnSpc>
              <a:spcBef>
                <a:spcPts val="500"/>
              </a:spcBef>
              <a:buClr>
                <a:schemeClr val="lt1"/>
              </a:buClr>
              <a:buFont typeface="Arial"/>
              <a:buNone/>
              <a:defRPr sz="1600" b="1" i="0" u="none" strike="noStrike" cap="none">
                <a:solidFill>
                  <a:schemeClr val="lt1"/>
                </a:solidFill>
                <a:latin typeface="Trebuchet MS"/>
                <a:ea typeface="Trebuchet MS"/>
                <a:cs typeface="Trebuchet MS"/>
                <a:sym typeface="Trebuchet MS"/>
              </a:defRPr>
            </a:lvl9pPr>
          </a:lstStyle>
          <a:p>
            <a:endParaRPr/>
          </a:p>
        </p:txBody>
      </p:sp>
      <p:sp>
        <p:nvSpPr>
          <p:cNvPr id="173" name="Shape 173"/>
          <p:cNvSpPr>
            <a:spLocks noGrp="1"/>
          </p:cNvSpPr>
          <p:nvPr>
            <p:ph type="pic" idx="2"/>
          </p:nvPr>
        </p:nvSpPr>
        <p:spPr>
          <a:xfrm>
            <a:off x="680318" y="2336873"/>
            <a:ext cx="3049704" cy="1524000"/>
          </a:xfrm>
          <a:prstGeom prst="roundRect">
            <a:avLst>
              <a:gd name="adj" fmla="val 0"/>
            </a:avLst>
          </a:prstGeom>
          <a:noFill/>
          <a:ln>
            <a:noFill/>
          </a:ln>
        </p:spPr>
        <p:txBody>
          <a:bodyPr lIns="91425" tIns="91425" rIns="91425" bIns="91425" anchor="t" anchorCtr="0"/>
          <a:lstStyle>
            <a:lvl1pPr marL="0" marR="0" lvl="0" indent="0" algn="ctr" rtl="0">
              <a:lnSpc>
                <a:spcPct val="90000"/>
              </a:lnSpc>
              <a:spcBef>
                <a:spcPts val="1000"/>
              </a:spcBef>
              <a:buClr>
                <a:schemeClr val="lt1"/>
              </a:buClr>
              <a:buFont typeface="Arial"/>
              <a:buNone/>
              <a:defRPr sz="1600" b="0" i="0" u="none" strike="noStrike" cap="none">
                <a:solidFill>
                  <a:schemeClr val="lt1"/>
                </a:solidFill>
                <a:latin typeface="Trebuchet MS"/>
                <a:ea typeface="Trebuchet MS"/>
                <a:cs typeface="Trebuchet MS"/>
                <a:sym typeface="Trebuchet MS"/>
              </a:defRPr>
            </a:lvl1pPr>
            <a:lvl2pPr marL="457200" marR="0" lvl="1" indent="0" algn="l" rtl="0">
              <a:lnSpc>
                <a:spcPct val="90000"/>
              </a:lnSpc>
              <a:spcBef>
                <a:spcPts val="500"/>
              </a:spcBef>
              <a:buClr>
                <a:schemeClr val="lt1"/>
              </a:buClr>
              <a:buFont typeface="Arial"/>
              <a:buNone/>
              <a:defRPr sz="1600" b="0" i="0" u="none" strike="noStrike" cap="none">
                <a:solidFill>
                  <a:schemeClr val="lt1"/>
                </a:solidFill>
                <a:latin typeface="Trebuchet MS"/>
                <a:ea typeface="Trebuchet MS"/>
                <a:cs typeface="Trebuchet MS"/>
                <a:sym typeface="Trebuchet MS"/>
              </a:defRPr>
            </a:lvl2pPr>
            <a:lvl3pPr marL="914400" marR="0" lvl="2" indent="0" algn="l" rtl="0">
              <a:lnSpc>
                <a:spcPct val="90000"/>
              </a:lnSpc>
              <a:spcBef>
                <a:spcPts val="500"/>
              </a:spcBef>
              <a:buClr>
                <a:schemeClr val="lt1"/>
              </a:buClr>
              <a:buFont typeface="Arial"/>
              <a:buNone/>
              <a:defRPr sz="1600" b="0" i="0" u="none" strike="noStrike" cap="none">
                <a:solidFill>
                  <a:schemeClr val="lt1"/>
                </a:solidFill>
                <a:latin typeface="Trebuchet MS"/>
                <a:ea typeface="Trebuchet MS"/>
                <a:cs typeface="Trebuchet MS"/>
                <a:sym typeface="Trebuchet MS"/>
              </a:defRPr>
            </a:lvl3pPr>
            <a:lvl4pPr marL="1371600" marR="0" lvl="3" indent="0" algn="l" rtl="0">
              <a:lnSpc>
                <a:spcPct val="90000"/>
              </a:lnSpc>
              <a:spcBef>
                <a:spcPts val="500"/>
              </a:spcBef>
              <a:buClr>
                <a:schemeClr val="lt1"/>
              </a:buClr>
              <a:buFont typeface="Arial"/>
              <a:buNone/>
              <a:defRPr sz="1600" b="0" i="0" u="none" strike="noStrike" cap="none">
                <a:solidFill>
                  <a:schemeClr val="lt1"/>
                </a:solidFill>
                <a:latin typeface="Trebuchet MS"/>
                <a:ea typeface="Trebuchet MS"/>
                <a:cs typeface="Trebuchet MS"/>
                <a:sym typeface="Trebuchet MS"/>
              </a:defRPr>
            </a:lvl4pPr>
            <a:lvl5pPr marL="1828800" marR="0" lvl="4" indent="0" algn="l" rtl="0">
              <a:lnSpc>
                <a:spcPct val="90000"/>
              </a:lnSpc>
              <a:spcBef>
                <a:spcPts val="500"/>
              </a:spcBef>
              <a:buClr>
                <a:schemeClr val="lt1"/>
              </a:buClr>
              <a:buFont typeface="Arial"/>
              <a:buNone/>
              <a:defRPr sz="1600" b="0" i="0" u="none" strike="noStrike" cap="none">
                <a:solidFill>
                  <a:schemeClr val="lt1"/>
                </a:solidFill>
                <a:latin typeface="Trebuchet MS"/>
                <a:ea typeface="Trebuchet MS"/>
                <a:cs typeface="Trebuchet MS"/>
                <a:sym typeface="Trebuchet MS"/>
              </a:defRPr>
            </a:lvl5pPr>
            <a:lvl6pPr marL="2286000" marR="0" lvl="5" indent="0" algn="l" rtl="0">
              <a:lnSpc>
                <a:spcPct val="90000"/>
              </a:lnSpc>
              <a:spcBef>
                <a:spcPts val="500"/>
              </a:spcBef>
              <a:buClr>
                <a:schemeClr val="lt1"/>
              </a:buClr>
              <a:buFont typeface="Arial"/>
              <a:buNone/>
              <a:defRPr sz="1600" b="0" i="0" u="none" strike="noStrike" cap="none">
                <a:solidFill>
                  <a:schemeClr val="lt1"/>
                </a:solidFill>
                <a:latin typeface="Trebuchet MS"/>
                <a:ea typeface="Trebuchet MS"/>
                <a:cs typeface="Trebuchet MS"/>
                <a:sym typeface="Trebuchet MS"/>
              </a:defRPr>
            </a:lvl6pPr>
            <a:lvl7pPr marL="2743200" marR="0" lvl="6" indent="0" algn="l" rtl="0">
              <a:lnSpc>
                <a:spcPct val="90000"/>
              </a:lnSpc>
              <a:spcBef>
                <a:spcPts val="500"/>
              </a:spcBef>
              <a:buClr>
                <a:schemeClr val="lt1"/>
              </a:buClr>
              <a:buFont typeface="Arial"/>
              <a:buNone/>
              <a:defRPr sz="1600" b="0" i="0" u="none" strike="noStrike" cap="none">
                <a:solidFill>
                  <a:schemeClr val="lt1"/>
                </a:solidFill>
                <a:latin typeface="Trebuchet MS"/>
                <a:ea typeface="Trebuchet MS"/>
                <a:cs typeface="Trebuchet MS"/>
                <a:sym typeface="Trebuchet MS"/>
              </a:defRPr>
            </a:lvl7pPr>
            <a:lvl8pPr marL="3200400" marR="0" lvl="7" indent="0" algn="l" rtl="0">
              <a:lnSpc>
                <a:spcPct val="90000"/>
              </a:lnSpc>
              <a:spcBef>
                <a:spcPts val="500"/>
              </a:spcBef>
              <a:buClr>
                <a:schemeClr val="lt1"/>
              </a:buClr>
              <a:buFont typeface="Arial"/>
              <a:buNone/>
              <a:defRPr sz="1600" b="0" i="0" u="none" strike="noStrike" cap="none">
                <a:solidFill>
                  <a:schemeClr val="lt1"/>
                </a:solidFill>
                <a:latin typeface="Trebuchet MS"/>
                <a:ea typeface="Trebuchet MS"/>
                <a:cs typeface="Trebuchet MS"/>
                <a:sym typeface="Trebuchet MS"/>
              </a:defRPr>
            </a:lvl8pPr>
            <a:lvl9pPr marL="3657600" marR="0" lvl="8" indent="0" algn="l" rtl="0">
              <a:lnSpc>
                <a:spcPct val="90000"/>
              </a:lnSpc>
              <a:spcBef>
                <a:spcPts val="500"/>
              </a:spcBef>
              <a:buClr>
                <a:schemeClr val="lt1"/>
              </a:buClr>
              <a:buFont typeface="Arial"/>
              <a:buNone/>
              <a:defRPr sz="1600" b="0" i="0" u="none" strike="noStrike" cap="none">
                <a:solidFill>
                  <a:schemeClr val="lt1"/>
                </a:solidFill>
                <a:latin typeface="Trebuchet MS"/>
                <a:ea typeface="Trebuchet MS"/>
                <a:cs typeface="Trebuchet MS"/>
                <a:sym typeface="Trebuchet MS"/>
              </a:defRPr>
            </a:lvl9pPr>
          </a:lstStyle>
          <a:p>
            <a:endParaRPr/>
          </a:p>
        </p:txBody>
      </p:sp>
      <p:sp>
        <p:nvSpPr>
          <p:cNvPr id="174" name="Shape 174"/>
          <p:cNvSpPr txBox="1">
            <a:spLocks noGrp="1"/>
          </p:cNvSpPr>
          <p:nvPr>
            <p:ph type="body" idx="3"/>
          </p:nvPr>
        </p:nvSpPr>
        <p:spPr>
          <a:xfrm>
            <a:off x="680318" y="4873764"/>
            <a:ext cx="3049704" cy="1062422"/>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lt1"/>
              </a:buClr>
              <a:buFont typeface="Arial"/>
              <a:buNone/>
              <a:defRPr sz="1400" b="0" i="0" u="none" strike="noStrike" cap="none">
                <a:solidFill>
                  <a:schemeClr val="lt1"/>
                </a:solidFill>
                <a:latin typeface="Trebuchet MS"/>
                <a:ea typeface="Trebuchet MS"/>
                <a:cs typeface="Trebuchet MS"/>
                <a:sym typeface="Trebuchet MS"/>
              </a:defRPr>
            </a:lvl1pPr>
            <a:lvl2pPr marL="457200" marR="0" lvl="1" indent="0" algn="l" rtl="0">
              <a:lnSpc>
                <a:spcPct val="90000"/>
              </a:lnSpc>
              <a:spcBef>
                <a:spcPts val="500"/>
              </a:spcBef>
              <a:buClr>
                <a:schemeClr val="lt1"/>
              </a:buClr>
              <a:buFont typeface="Arial"/>
              <a:buNone/>
              <a:defRPr sz="1200" b="0" i="0" u="none" strike="noStrike" cap="none">
                <a:solidFill>
                  <a:schemeClr val="lt1"/>
                </a:solidFill>
                <a:latin typeface="Trebuchet MS"/>
                <a:ea typeface="Trebuchet MS"/>
                <a:cs typeface="Trebuchet MS"/>
                <a:sym typeface="Trebuchet MS"/>
              </a:defRPr>
            </a:lvl2pPr>
            <a:lvl3pPr marL="914400" marR="0" lvl="2" indent="0" algn="l" rtl="0">
              <a:lnSpc>
                <a:spcPct val="90000"/>
              </a:lnSpc>
              <a:spcBef>
                <a:spcPts val="500"/>
              </a:spcBef>
              <a:buClr>
                <a:schemeClr val="lt1"/>
              </a:buClr>
              <a:buFont typeface="Arial"/>
              <a:buNone/>
              <a:defRPr sz="1000" b="0" i="0" u="none" strike="noStrike" cap="none">
                <a:solidFill>
                  <a:schemeClr val="lt1"/>
                </a:solidFill>
                <a:latin typeface="Trebuchet MS"/>
                <a:ea typeface="Trebuchet MS"/>
                <a:cs typeface="Trebuchet MS"/>
                <a:sym typeface="Trebuchet MS"/>
              </a:defRPr>
            </a:lvl3pPr>
            <a:lvl4pPr marL="1371600" marR="0" lvl="3" indent="0" algn="l" rtl="0">
              <a:lnSpc>
                <a:spcPct val="90000"/>
              </a:lnSpc>
              <a:spcBef>
                <a:spcPts val="500"/>
              </a:spcBef>
              <a:buClr>
                <a:schemeClr val="lt1"/>
              </a:buClr>
              <a:buFont typeface="Arial"/>
              <a:buNone/>
              <a:defRPr sz="900" b="0" i="0" u="none" strike="noStrike" cap="none">
                <a:solidFill>
                  <a:schemeClr val="lt1"/>
                </a:solidFill>
                <a:latin typeface="Trebuchet MS"/>
                <a:ea typeface="Trebuchet MS"/>
                <a:cs typeface="Trebuchet MS"/>
                <a:sym typeface="Trebuchet MS"/>
              </a:defRPr>
            </a:lvl4pPr>
            <a:lvl5pPr marL="1828800" marR="0" lvl="4" indent="0" algn="l" rtl="0">
              <a:lnSpc>
                <a:spcPct val="90000"/>
              </a:lnSpc>
              <a:spcBef>
                <a:spcPts val="500"/>
              </a:spcBef>
              <a:buClr>
                <a:schemeClr val="lt1"/>
              </a:buClr>
              <a:buFont typeface="Arial"/>
              <a:buNone/>
              <a:defRPr sz="900" b="0" i="0" u="none" strike="noStrike" cap="none">
                <a:solidFill>
                  <a:schemeClr val="lt1"/>
                </a:solidFill>
                <a:latin typeface="Trebuchet MS"/>
                <a:ea typeface="Trebuchet MS"/>
                <a:cs typeface="Trebuchet MS"/>
                <a:sym typeface="Trebuchet MS"/>
              </a:defRPr>
            </a:lvl5pPr>
            <a:lvl6pPr marL="2286000" marR="0" lvl="5" indent="0" algn="l" rtl="0">
              <a:lnSpc>
                <a:spcPct val="90000"/>
              </a:lnSpc>
              <a:spcBef>
                <a:spcPts val="500"/>
              </a:spcBef>
              <a:buClr>
                <a:schemeClr val="lt1"/>
              </a:buClr>
              <a:buFont typeface="Arial"/>
              <a:buNone/>
              <a:defRPr sz="900" b="0" i="0" u="none" strike="noStrike" cap="none">
                <a:solidFill>
                  <a:schemeClr val="lt1"/>
                </a:solidFill>
                <a:latin typeface="Trebuchet MS"/>
                <a:ea typeface="Trebuchet MS"/>
                <a:cs typeface="Trebuchet MS"/>
                <a:sym typeface="Trebuchet MS"/>
              </a:defRPr>
            </a:lvl6pPr>
            <a:lvl7pPr marL="2743200" marR="0" lvl="6" indent="0" algn="l" rtl="0">
              <a:lnSpc>
                <a:spcPct val="90000"/>
              </a:lnSpc>
              <a:spcBef>
                <a:spcPts val="500"/>
              </a:spcBef>
              <a:buClr>
                <a:schemeClr val="lt1"/>
              </a:buClr>
              <a:buFont typeface="Arial"/>
              <a:buNone/>
              <a:defRPr sz="900" b="0" i="0" u="none" strike="noStrike" cap="none">
                <a:solidFill>
                  <a:schemeClr val="lt1"/>
                </a:solidFill>
                <a:latin typeface="Trebuchet MS"/>
                <a:ea typeface="Trebuchet MS"/>
                <a:cs typeface="Trebuchet MS"/>
                <a:sym typeface="Trebuchet MS"/>
              </a:defRPr>
            </a:lvl7pPr>
            <a:lvl8pPr marL="3200400" marR="0" lvl="7" indent="0" algn="l" rtl="0">
              <a:lnSpc>
                <a:spcPct val="90000"/>
              </a:lnSpc>
              <a:spcBef>
                <a:spcPts val="500"/>
              </a:spcBef>
              <a:buClr>
                <a:schemeClr val="lt1"/>
              </a:buClr>
              <a:buFont typeface="Arial"/>
              <a:buNone/>
              <a:defRPr sz="900" b="0" i="0" u="none" strike="noStrike" cap="none">
                <a:solidFill>
                  <a:schemeClr val="lt1"/>
                </a:solidFill>
                <a:latin typeface="Trebuchet MS"/>
                <a:ea typeface="Trebuchet MS"/>
                <a:cs typeface="Trebuchet MS"/>
                <a:sym typeface="Trebuchet MS"/>
              </a:defRPr>
            </a:lvl8pPr>
            <a:lvl9pPr marL="3657600" marR="0" lvl="8" indent="0" algn="l" rtl="0">
              <a:lnSpc>
                <a:spcPct val="90000"/>
              </a:lnSpc>
              <a:spcBef>
                <a:spcPts val="500"/>
              </a:spcBef>
              <a:buClr>
                <a:schemeClr val="lt1"/>
              </a:buClr>
              <a:buFont typeface="Arial"/>
              <a:buNone/>
              <a:defRPr sz="900" b="0" i="0" u="none" strike="noStrike" cap="none">
                <a:solidFill>
                  <a:schemeClr val="lt1"/>
                </a:solidFill>
                <a:latin typeface="Trebuchet MS"/>
                <a:ea typeface="Trebuchet MS"/>
                <a:cs typeface="Trebuchet MS"/>
                <a:sym typeface="Trebuchet MS"/>
              </a:defRPr>
            </a:lvl9pPr>
          </a:lstStyle>
          <a:p>
            <a:endParaRPr/>
          </a:p>
        </p:txBody>
      </p:sp>
      <p:sp>
        <p:nvSpPr>
          <p:cNvPr id="175" name="Shape 175"/>
          <p:cNvSpPr txBox="1">
            <a:spLocks noGrp="1"/>
          </p:cNvSpPr>
          <p:nvPr>
            <p:ph type="body" idx="4"/>
          </p:nvPr>
        </p:nvSpPr>
        <p:spPr>
          <a:xfrm>
            <a:off x="3945471" y="4297503"/>
            <a:ext cx="3063240" cy="57626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lt1"/>
              </a:buClr>
              <a:buFont typeface="Arial"/>
              <a:buNone/>
              <a:defRPr sz="2400" b="0" i="0" u="none" strike="noStrike" cap="none">
                <a:solidFill>
                  <a:schemeClr val="lt1"/>
                </a:solidFill>
                <a:latin typeface="Trebuchet MS"/>
                <a:ea typeface="Trebuchet MS"/>
                <a:cs typeface="Trebuchet MS"/>
                <a:sym typeface="Trebuchet MS"/>
              </a:defRPr>
            </a:lvl1pPr>
            <a:lvl2pPr marL="457200" marR="0" lvl="1" indent="0" algn="l" rtl="0">
              <a:lnSpc>
                <a:spcPct val="90000"/>
              </a:lnSpc>
              <a:spcBef>
                <a:spcPts val="500"/>
              </a:spcBef>
              <a:buClr>
                <a:schemeClr val="lt1"/>
              </a:buClr>
              <a:buFont typeface="Arial"/>
              <a:buNone/>
              <a:defRPr sz="2000" b="1" i="0" u="none" strike="noStrike" cap="none">
                <a:solidFill>
                  <a:schemeClr val="lt1"/>
                </a:solidFill>
                <a:latin typeface="Trebuchet MS"/>
                <a:ea typeface="Trebuchet MS"/>
                <a:cs typeface="Trebuchet MS"/>
                <a:sym typeface="Trebuchet MS"/>
              </a:defRPr>
            </a:lvl2pPr>
            <a:lvl3pPr marL="914400" marR="0" lvl="2" indent="0" algn="l" rtl="0">
              <a:lnSpc>
                <a:spcPct val="90000"/>
              </a:lnSpc>
              <a:spcBef>
                <a:spcPts val="500"/>
              </a:spcBef>
              <a:buClr>
                <a:schemeClr val="lt1"/>
              </a:buClr>
              <a:buFont typeface="Arial"/>
              <a:buNone/>
              <a:defRPr sz="1800" b="1" i="0" u="none" strike="noStrike" cap="none">
                <a:solidFill>
                  <a:schemeClr val="lt1"/>
                </a:solidFill>
                <a:latin typeface="Trebuchet MS"/>
                <a:ea typeface="Trebuchet MS"/>
                <a:cs typeface="Trebuchet MS"/>
                <a:sym typeface="Trebuchet MS"/>
              </a:defRPr>
            </a:lvl3pPr>
            <a:lvl4pPr marL="1371600" marR="0" lvl="3" indent="0" algn="l" rtl="0">
              <a:lnSpc>
                <a:spcPct val="90000"/>
              </a:lnSpc>
              <a:spcBef>
                <a:spcPts val="500"/>
              </a:spcBef>
              <a:buClr>
                <a:schemeClr val="lt1"/>
              </a:buClr>
              <a:buFont typeface="Arial"/>
              <a:buNone/>
              <a:defRPr sz="1600" b="1" i="0" u="none" strike="noStrike" cap="none">
                <a:solidFill>
                  <a:schemeClr val="lt1"/>
                </a:solidFill>
                <a:latin typeface="Trebuchet MS"/>
                <a:ea typeface="Trebuchet MS"/>
                <a:cs typeface="Trebuchet MS"/>
                <a:sym typeface="Trebuchet MS"/>
              </a:defRPr>
            </a:lvl4pPr>
            <a:lvl5pPr marL="1828800" marR="0" lvl="4" indent="0" algn="l" rtl="0">
              <a:lnSpc>
                <a:spcPct val="90000"/>
              </a:lnSpc>
              <a:spcBef>
                <a:spcPts val="500"/>
              </a:spcBef>
              <a:buClr>
                <a:schemeClr val="lt1"/>
              </a:buClr>
              <a:buFont typeface="Arial"/>
              <a:buNone/>
              <a:defRPr sz="1600" b="1" i="0" u="none" strike="noStrike" cap="none">
                <a:solidFill>
                  <a:schemeClr val="lt1"/>
                </a:solidFill>
                <a:latin typeface="Trebuchet MS"/>
                <a:ea typeface="Trebuchet MS"/>
                <a:cs typeface="Trebuchet MS"/>
                <a:sym typeface="Trebuchet MS"/>
              </a:defRPr>
            </a:lvl5pPr>
            <a:lvl6pPr marL="2286000" marR="0" lvl="5" indent="0" algn="l" rtl="0">
              <a:lnSpc>
                <a:spcPct val="90000"/>
              </a:lnSpc>
              <a:spcBef>
                <a:spcPts val="500"/>
              </a:spcBef>
              <a:buClr>
                <a:schemeClr val="lt1"/>
              </a:buClr>
              <a:buFont typeface="Arial"/>
              <a:buNone/>
              <a:defRPr sz="1600" b="1" i="0" u="none" strike="noStrike" cap="none">
                <a:solidFill>
                  <a:schemeClr val="lt1"/>
                </a:solidFill>
                <a:latin typeface="Trebuchet MS"/>
                <a:ea typeface="Trebuchet MS"/>
                <a:cs typeface="Trebuchet MS"/>
                <a:sym typeface="Trebuchet MS"/>
              </a:defRPr>
            </a:lvl6pPr>
            <a:lvl7pPr marL="2743200" marR="0" lvl="6" indent="0" algn="l" rtl="0">
              <a:lnSpc>
                <a:spcPct val="90000"/>
              </a:lnSpc>
              <a:spcBef>
                <a:spcPts val="500"/>
              </a:spcBef>
              <a:buClr>
                <a:schemeClr val="lt1"/>
              </a:buClr>
              <a:buFont typeface="Arial"/>
              <a:buNone/>
              <a:defRPr sz="1600" b="1" i="0" u="none" strike="noStrike" cap="none">
                <a:solidFill>
                  <a:schemeClr val="lt1"/>
                </a:solidFill>
                <a:latin typeface="Trebuchet MS"/>
                <a:ea typeface="Trebuchet MS"/>
                <a:cs typeface="Trebuchet MS"/>
                <a:sym typeface="Trebuchet MS"/>
              </a:defRPr>
            </a:lvl7pPr>
            <a:lvl8pPr marL="3200400" marR="0" lvl="7" indent="0" algn="l" rtl="0">
              <a:lnSpc>
                <a:spcPct val="90000"/>
              </a:lnSpc>
              <a:spcBef>
                <a:spcPts val="500"/>
              </a:spcBef>
              <a:buClr>
                <a:schemeClr val="lt1"/>
              </a:buClr>
              <a:buFont typeface="Arial"/>
              <a:buNone/>
              <a:defRPr sz="1600" b="1" i="0" u="none" strike="noStrike" cap="none">
                <a:solidFill>
                  <a:schemeClr val="lt1"/>
                </a:solidFill>
                <a:latin typeface="Trebuchet MS"/>
                <a:ea typeface="Trebuchet MS"/>
                <a:cs typeface="Trebuchet MS"/>
                <a:sym typeface="Trebuchet MS"/>
              </a:defRPr>
            </a:lvl8pPr>
            <a:lvl9pPr marL="3657600" marR="0" lvl="8" indent="0" algn="l" rtl="0">
              <a:lnSpc>
                <a:spcPct val="90000"/>
              </a:lnSpc>
              <a:spcBef>
                <a:spcPts val="500"/>
              </a:spcBef>
              <a:buClr>
                <a:schemeClr val="lt1"/>
              </a:buClr>
              <a:buFont typeface="Arial"/>
              <a:buNone/>
              <a:defRPr sz="1600" b="1" i="0" u="none" strike="noStrike" cap="none">
                <a:solidFill>
                  <a:schemeClr val="lt1"/>
                </a:solidFill>
                <a:latin typeface="Trebuchet MS"/>
                <a:ea typeface="Trebuchet MS"/>
                <a:cs typeface="Trebuchet MS"/>
                <a:sym typeface="Trebuchet MS"/>
              </a:defRPr>
            </a:lvl9pPr>
          </a:lstStyle>
          <a:p>
            <a:endParaRPr/>
          </a:p>
        </p:txBody>
      </p:sp>
      <p:sp>
        <p:nvSpPr>
          <p:cNvPr id="176" name="Shape 176"/>
          <p:cNvSpPr>
            <a:spLocks noGrp="1"/>
          </p:cNvSpPr>
          <p:nvPr>
            <p:ph type="pic" idx="5"/>
          </p:nvPr>
        </p:nvSpPr>
        <p:spPr>
          <a:xfrm>
            <a:off x="3945469" y="2336873"/>
            <a:ext cx="3063240" cy="1524000"/>
          </a:xfrm>
          <a:prstGeom prst="roundRect">
            <a:avLst>
              <a:gd name="adj" fmla="val 0"/>
            </a:avLst>
          </a:prstGeom>
          <a:noFill/>
          <a:ln>
            <a:noFill/>
          </a:ln>
        </p:spPr>
        <p:txBody>
          <a:bodyPr lIns="91425" tIns="91425" rIns="91425" bIns="91425" anchor="t" anchorCtr="0"/>
          <a:lstStyle>
            <a:lvl1pPr marL="0" marR="0" lvl="0" indent="0" algn="ctr" rtl="0">
              <a:lnSpc>
                <a:spcPct val="90000"/>
              </a:lnSpc>
              <a:spcBef>
                <a:spcPts val="1000"/>
              </a:spcBef>
              <a:buClr>
                <a:schemeClr val="lt1"/>
              </a:buClr>
              <a:buFont typeface="Arial"/>
              <a:buNone/>
              <a:defRPr sz="1600" b="0" i="0" u="none" strike="noStrike" cap="none">
                <a:solidFill>
                  <a:schemeClr val="lt1"/>
                </a:solidFill>
                <a:latin typeface="Trebuchet MS"/>
                <a:ea typeface="Trebuchet MS"/>
                <a:cs typeface="Trebuchet MS"/>
                <a:sym typeface="Trebuchet MS"/>
              </a:defRPr>
            </a:lvl1pPr>
            <a:lvl2pPr marL="457200" marR="0" lvl="1" indent="0" algn="l" rtl="0">
              <a:lnSpc>
                <a:spcPct val="90000"/>
              </a:lnSpc>
              <a:spcBef>
                <a:spcPts val="500"/>
              </a:spcBef>
              <a:buClr>
                <a:schemeClr val="lt1"/>
              </a:buClr>
              <a:buFont typeface="Arial"/>
              <a:buNone/>
              <a:defRPr sz="1600" b="0" i="0" u="none" strike="noStrike" cap="none">
                <a:solidFill>
                  <a:schemeClr val="lt1"/>
                </a:solidFill>
                <a:latin typeface="Trebuchet MS"/>
                <a:ea typeface="Trebuchet MS"/>
                <a:cs typeface="Trebuchet MS"/>
                <a:sym typeface="Trebuchet MS"/>
              </a:defRPr>
            </a:lvl2pPr>
            <a:lvl3pPr marL="914400" marR="0" lvl="2" indent="0" algn="l" rtl="0">
              <a:lnSpc>
                <a:spcPct val="90000"/>
              </a:lnSpc>
              <a:spcBef>
                <a:spcPts val="500"/>
              </a:spcBef>
              <a:buClr>
                <a:schemeClr val="lt1"/>
              </a:buClr>
              <a:buFont typeface="Arial"/>
              <a:buNone/>
              <a:defRPr sz="1600" b="0" i="0" u="none" strike="noStrike" cap="none">
                <a:solidFill>
                  <a:schemeClr val="lt1"/>
                </a:solidFill>
                <a:latin typeface="Trebuchet MS"/>
                <a:ea typeface="Trebuchet MS"/>
                <a:cs typeface="Trebuchet MS"/>
                <a:sym typeface="Trebuchet MS"/>
              </a:defRPr>
            </a:lvl3pPr>
            <a:lvl4pPr marL="1371600" marR="0" lvl="3" indent="0" algn="l" rtl="0">
              <a:lnSpc>
                <a:spcPct val="90000"/>
              </a:lnSpc>
              <a:spcBef>
                <a:spcPts val="500"/>
              </a:spcBef>
              <a:buClr>
                <a:schemeClr val="lt1"/>
              </a:buClr>
              <a:buFont typeface="Arial"/>
              <a:buNone/>
              <a:defRPr sz="1600" b="0" i="0" u="none" strike="noStrike" cap="none">
                <a:solidFill>
                  <a:schemeClr val="lt1"/>
                </a:solidFill>
                <a:latin typeface="Trebuchet MS"/>
                <a:ea typeface="Trebuchet MS"/>
                <a:cs typeface="Trebuchet MS"/>
                <a:sym typeface="Trebuchet MS"/>
              </a:defRPr>
            </a:lvl4pPr>
            <a:lvl5pPr marL="1828800" marR="0" lvl="4" indent="0" algn="l" rtl="0">
              <a:lnSpc>
                <a:spcPct val="90000"/>
              </a:lnSpc>
              <a:spcBef>
                <a:spcPts val="500"/>
              </a:spcBef>
              <a:buClr>
                <a:schemeClr val="lt1"/>
              </a:buClr>
              <a:buFont typeface="Arial"/>
              <a:buNone/>
              <a:defRPr sz="1600" b="0" i="0" u="none" strike="noStrike" cap="none">
                <a:solidFill>
                  <a:schemeClr val="lt1"/>
                </a:solidFill>
                <a:latin typeface="Trebuchet MS"/>
                <a:ea typeface="Trebuchet MS"/>
                <a:cs typeface="Trebuchet MS"/>
                <a:sym typeface="Trebuchet MS"/>
              </a:defRPr>
            </a:lvl5pPr>
            <a:lvl6pPr marL="2286000" marR="0" lvl="5" indent="0" algn="l" rtl="0">
              <a:lnSpc>
                <a:spcPct val="90000"/>
              </a:lnSpc>
              <a:spcBef>
                <a:spcPts val="500"/>
              </a:spcBef>
              <a:buClr>
                <a:schemeClr val="lt1"/>
              </a:buClr>
              <a:buFont typeface="Arial"/>
              <a:buNone/>
              <a:defRPr sz="1600" b="0" i="0" u="none" strike="noStrike" cap="none">
                <a:solidFill>
                  <a:schemeClr val="lt1"/>
                </a:solidFill>
                <a:latin typeface="Trebuchet MS"/>
                <a:ea typeface="Trebuchet MS"/>
                <a:cs typeface="Trebuchet MS"/>
                <a:sym typeface="Trebuchet MS"/>
              </a:defRPr>
            </a:lvl6pPr>
            <a:lvl7pPr marL="2743200" marR="0" lvl="6" indent="0" algn="l" rtl="0">
              <a:lnSpc>
                <a:spcPct val="90000"/>
              </a:lnSpc>
              <a:spcBef>
                <a:spcPts val="500"/>
              </a:spcBef>
              <a:buClr>
                <a:schemeClr val="lt1"/>
              </a:buClr>
              <a:buFont typeface="Arial"/>
              <a:buNone/>
              <a:defRPr sz="1600" b="0" i="0" u="none" strike="noStrike" cap="none">
                <a:solidFill>
                  <a:schemeClr val="lt1"/>
                </a:solidFill>
                <a:latin typeface="Trebuchet MS"/>
                <a:ea typeface="Trebuchet MS"/>
                <a:cs typeface="Trebuchet MS"/>
                <a:sym typeface="Trebuchet MS"/>
              </a:defRPr>
            </a:lvl7pPr>
            <a:lvl8pPr marL="3200400" marR="0" lvl="7" indent="0" algn="l" rtl="0">
              <a:lnSpc>
                <a:spcPct val="90000"/>
              </a:lnSpc>
              <a:spcBef>
                <a:spcPts val="500"/>
              </a:spcBef>
              <a:buClr>
                <a:schemeClr val="lt1"/>
              </a:buClr>
              <a:buFont typeface="Arial"/>
              <a:buNone/>
              <a:defRPr sz="1600" b="0" i="0" u="none" strike="noStrike" cap="none">
                <a:solidFill>
                  <a:schemeClr val="lt1"/>
                </a:solidFill>
                <a:latin typeface="Trebuchet MS"/>
                <a:ea typeface="Trebuchet MS"/>
                <a:cs typeface="Trebuchet MS"/>
                <a:sym typeface="Trebuchet MS"/>
              </a:defRPr>
            </a:lvl8pPr>
            <a:lvl9pPr marL="3657600" marR="0" lvl="8" indent="0" algn="l" rtl="0">
              <a:lnSpc>
                <a:spcPct val="90000"/>
              </a:lnSpc>
              <a:spcBef>
                <a:spcPts val="500"/>
              </a:spcBef>
              <a:buClr>
                <a:schemeClr val="lt1"/>
              </a:buClr>
              <a:buFont typeface="Arial"/>
              <a:buNone/>
              <a:defRPr sz="1600" b="0" i="0" u="none" strike="noStrike" cap="none">
                <a:solidFill>
                  <a:schemeClr val="lt1"/>
                </a:solidFill>
                <a:latin typeface="Trebuchet MS"/>
                <a:ea typeface="Trebuchet MS"/>
                <a:cs typeface="Trebuchet MS"/>
                <a:sym typeface="Trebuchet MS"/>
              </a:defRPr>
            </a:lvl9pPr>
          </a:lstStyle>
          <a:p>
            <a:endParaRPr/>
          </a:p>
        </p:txBody>
      </p:sp>
      <p:sp>
        <p:nvSpPr>
          <p:cNvPr id="177" name="Shape 177"/>
          <p:cNvSpPr txBox="1">
            <a:spLocks noGrp="1"/>
          </p:cNvSpPr>
          <p:nvPr>
            <p:ph type="body" idx="6"/>
          </p:nvPr>
        </p:nvSpPr>
        <p:spPr>
          <a:xfrm>
            <a:off x="3944117" y="4873764"/>
            <a:ext cx="3067296" cy="1062422"/>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lt1"/>
              </a:buClr>
              <a:buFont typeface="Arial"/>
              <a:buNone/>
              <a:defRPr sz="1400" b="0" i="0" u="none" strike="noStrike" cap="none">
                <a:solidFill>
                  <a:schemeClr val="lt1"/>
                </a:solidFill>
                <a:latin typeface="Trebuchet MS"/>
                <a:ea typeface="Trebuchet MS"/>
                <a:cs typeface="Trebuchet MS"/>
                <a:sym typeface="Trebuchet MS"/>
              </a:defRPr>
            </a:lvl1pPr>
            <a:lvl2pPr marL="457200" marR="0" lvl="1" indent="0" algn="l" rtl="0">
              <a:lnSpc>
                <a:spcPct val="90000"/>
              </a:lnSpc>
              <a:spcBef>
                <a:spcPts val="500"/>
              </a:spcBef>
              <a:buClr>
                <a:schemeClr val="lt1"/>
              </a:buClr>
              <a:buFont typeface="Arial"/>
              <a:buNone/>
              <a:defRPr sz="1200" b="0" i="0" u="none" strike="noStrike" cap="none">
                <a:solidFill>
                  <a:schemeClr val="lt1"/>
                </a:solidFill>
                <a:latin typeface="Trebuchet MS"/>
                <a:ea typeface="Trebuchet MS"/>
                <a:cs typeface="Trebuchet MS"/>
                <a:sym typeface="Trebuchet MS"/>
              </a:defRPr>
            </a:lvl2pPr>
            <a:lvl3pPr marL="914400" marR="0" lvl="2" indent="0" algn="l" rtl="0">
              <a:lnSpc>
                <a:spcPct val="90000"/>
              </a:lnSpc>
              <a:spcBef>
                <a:spcPts val="500"/>
              </a:spcBef>
              <a:buClr>
                <a:schemeClr val="lt1"/>
              </a:buClr>
              <a:buFont typeface="Arial"/>
              <a:buNone/>
              <a:defRPr sz="1000" b="0" i="0" u="none" strike="noStrike" cap="none">
                <a:solidFill>
                  <a:schemeClr val="lt1"/>
                </a:solidFill>
                <a:latin typeface="Trebuchet MS"/>
                <a:ea typeface="Trebuchet MS"/>
                <a:cs typeface="Trebuchet MS"/>
                <a:sym typeface="Trebuchet MS"/>
              </a:defRPr>
            </a:lvl3pPr>
            <a:lvl4pPr marL="1371600" marR="0" lvl="3" indent="0" algn="l" rtl="0">
              <a:lnSpc>
                <a:spcPct val="90000"/>
              </a:lnSpc>
              <a:spcBef>
                <a:spcPts val="500"/>
              </a:spcBef>
              <a:buClr>
                <a:schemeClr val="lt1"/>
              </a:buClr>
              <a:buFont typeface="Arial"/>
              <a:buNone/>
              <a:defRPr sz="900" b="0" i="0" u="none" strike="noStrike" cap="none">
                <a:solidFill>
                  <a:schemeClr val="lt1"/>
                </a:solidFill>
                <a:latin typeface="Trebuchet MS"/>
                <a:ea typeface="Trebuchet MS"/>
                <a:cs typeface="Trebuchet MS"/>
                <a:sym typeface="Trebuchet MS"/>
              </a:defRPr>
            </a:lvl4pPr>
            <a:lvl5pPr marL="1828800" marR="0" lvl="4" indent="0" algn="l" rtl="0">
              <a:lnSpc>
                <a:spcPct val="90000"/>
              </a:lnSpc>
              <a:spcBef>
                <a:spcPts val="500"/>
              </a:spcBef>
              <a:buClr>
                <a:schemeClr val="lt1"/>
              </a:buClr>
              <a:buFont typeface="Arial"/>
              <a:buNone/>
              <a:defRPr sz="900" b="0" i="0" u="none" strike="noStrike" cap="none">
                <a:solidFill>
                  <a:schemeClr val="lt1"/>
                </a:solidFill>
                <a:latin typeface="Trebuchet MS"/>
                <a:ea typeface="Trebuchet MS"/>
                <a:cs typeface="Trebuchet MS"/>
                <a:sym typeface="Trebuchet MS"/>
              </a:defRPr>
            </a:lvl5pPr>
            <a:lvl6pPr marL="2286000" marR="0" lvl="5" indent="0" algn="l" rtl="0">
              <a:lnSpc>
                <a:spcPct val="90000"/>
              </a:lnSpc>
              <a:spcBef>
                <a:spcPts val="500"/>
              </a:spcBef>
              <a:buClr>
                <a:schemeClr val="lt1"/>
              </a:buClr>
              <a:buFont typeface="Arial"/>
              <a:buNone/>
              <a:defRPr sz="900" b="0" i="0" u="none" strike="noStrike" cap="none">
                <a:solidFill>
                  <a:schemeClr val="lt1"/>
                </a:solidFill>
                <a:latin typeface="Trebuchet MS"/>
                <a:ea typeface="Trebuchet MS"/>
                <a:cs typeface="Trebuchet MS"/>
                <a:sym typeface="Trebuchet MS"/>
              </a:defRPr>
            </a:lvl6pPr>
            <a:lvl7pPr marL="2743200" marR="0" lvl="6" indent="0" algn="l" rtl="0">
              <a:lnSpc>
                <a:spcPct val="90000"/>
              </a:lnSpc>
              <a:spcBef>
                <a:spcPts val="500"/>
              </a:spcBef>
              <a:buClr>
                <a:schemeClr val="lt1"/>
              </a:buClr>
              <a:buFont typeface="Arial"/>
              <a:buNone/>
              <a:defRPr sz="900" b="0" i="0" u="none" strike="noStrike" cap="none">
                <a:solidFill>
                  <a:schemeClr val="lt1"/>
                </a:solidFill>
                <a:latin typeface="Trebuchet MS"/>
                <a:ea typeface="Trebuchet MS"/>
                <a:cs typeface="Trebuchet MS"/>
                <a:sym typeface="Trebuchet MS"/>
              </a:defRPr>
            </a:lvl7pPr>
            <a:lvl8pPr marL="3200400" marR="0" lvl="7" indent="0" algn="l" rtl="0">
              <a:lnSpc>
                <a:spcPct val="90000"/>
              </a:lnSpc>
              <a:spcBef>
                <a:spcPts val="500"/>
              </a:spcBef>
              <a:buClr>
                <a:schemeClr val="lt1"/>
              </a:buClr>
              <a:buFont typeface="Arial"/>
              <a:buNone/>
              <a:defRPr sz="900" b="0" i="0" u="none" strike="noStrike" cap="none">
                <a:solidFill>
                  <a:schemeClr val="lt1"/>
                </a:solidFill>
                <a:latin typeface="Trebuchet MS"/>
                <a:ea typeface="Trebuchet MS"/>
                <a:cs typeface="Trebuchet MS"/>
                <a:sym typeface="Trebuchet MS"/>
              </a:defRPr>
            </a:lvl8pPr>
            <a:lvl9pPr marL="3657600" marR="0" lvl="8" indent="0" algn="l" rtl="0">
              <a:lnSpc>
                <a:spcPct val="90000"/>
              </a:lnSpc>
              <a:spcBef>
                <a:spcPts val="500"/>
              </a:spcBef>
              <a:buClr>
                <a:schemeClr val="lt1"/>
              </a:buClr>
              <a:buFont typeface="Arial"/>
              <a:buNone/>
              <a:defRPr sz="900" b="0" i="0" u="none" strike="noStrike" cap="none">
                <a:solidFill>
                  <a:schemeClr val="lt1"/>
                </a:solidFill>
                <a:latin typeface="Trebuchet MS"/>
                <a:ea typeface="Trebuchet MS"/>
                <a:cs typeface="Trebuchet MS"/>
                <a:sym typeface="Trebuchet MS"/>
              </a:defRPr>
            </a:lvl9pPr>
          </a:lstStyle>
          <a:p>
            <a:endParaRPr/>
          </a:p>
        </p:txBody>
      </p:sp>
      <p:sp>
        <p:nvSpPr>
          <p:cNvPr id="178" name="Shape 178"/>
          <p:cNvSpPr txBox="1">
            <a:spLocks noGrp="1"/>
          </p:cNvSpPr>
          <p:nvPr>
            <p:ph type="body" idx="7"/>
          </p:nvPr>
        </p:nvSpPr>
        <p:spPr>
          <a:xfrm>
            <a:off x="7230678" y="4297503"/>
            <a:ext cx="3063505" cy="576262"/>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lt1"/>
              </a:buClr>
              <a:buFont typeface="Arial"/>
              <a:buNone/>
              <a:defRPr sz="2400" b="0" i="0" u="none" strike="noStrike" cap="none">
                <a:solidFill>
                  <a:schemeClr val="lt1"/>
                </a:solidFill>
                <a:latin typeface="Trebuchet MS"/>
                <a:ea typeface="Trebuchet MS"/>
                <a:cs typeface="Trebuchet MS"/>
                <a:sym typeface="Trebuchet MS"/>
              </a:defRPr>
            </a:lvl1pPr>
            <a:lvl2pPr marL="457200" marR="0" lvl="1" indent="0" algn="l" rtl="0">
              <a:lnSpc>
                <a:spcPct val="90000"/>
              </a:lnSpc>
              <a:spcBef>
                <a:spcPts val="500"/>
              </a:spcBef>
              <a:buClr>
                <a:schemeClr val="lt1"/>
              </a:buClr>
              <a:buFont typeface="Arial"/>
              <a:buNone/>
              <a:defRPr sz="2000" b="1" i="0" u="none" strike="noStrike" cap="none">
                <a:solidFill>
                  <a:schemeClr val="lt1"/>
                </a:solidFill>
                <a:latin typeface="Trebuchet MS"/>
                <a:ea typeface="Trebuchet MS"/>
                <a:cs typeface="Trebuchet MS"/>
                <a:sym typeface="Trebuchet MS"/>
              </a:defRPr>
            </a:lvl2pPr>
            <a:lvl3pPr marL="914400" marR="0" lvl="2" indent="0" algn="l" rtl="0">
              <a:lnSpc>
                <a:spcPct val="90000"/>
              </a:lnSpc>
              <a:spcBef>
                <a:spcPts val="500"/>
              </a:spcBef>
              <a:buClr>
                <a:schemeClr val="lt1"/>
              </a:buClr>
              <a:buFont typeface="Arial"/>
              <a:buNone/>
              <a:defRPr sz="1800" b="1" i="0" u="none" strike="noStrike" cap="none">
                <a:solidFill>
                  <a:schemeClr val="lt1"/>
                </a:solidFill>
                <a:latin typeface="Trebuchet MS"/>
                <a:ea typeface="Trebuchet MS"/>
                <a:cs typeface="Trebuchet MS"/>
                <a:sym typeface="Trebuchet MS"/>
              </a:defRPr>
            </a:lvl3pPr>
            <a:lvl4pPr marL="1371600" marR="0" lvl="3" indent="0" algn="l" rtl="0">
              <a:lnSpc>
                <a:spcPct val="90000"/>
              </a:lnSpc>
              <a:spcBef>
                <a:spcPts val="500"/>
              </a:spcBef>
              <a:buClr>
                <a:schemeClr val="lt1"/>
              </a:buClr>
              <a:buFont typeface="Arial"/>
              <a:buNone/>
              <a:defRPr sz="1600" b="1" i="0" u="none" strike="noStrike" cap="none">
                <a:solidFill>
                  <a:schemeClr val="lt1"/>
                </a:solidFill>
                <a:latin typeface="Trebuchet MS"/>
                <a:ea typeface="Trebuchet MS"/>
                <a:cs typeface="Trebuchet MS"/>
                <a:sym typeface="Trebuchet MS"/>
              </a:defRPr>
            </a:lvl4pPr>
            <a:lvl5pPr marL="1828800" marR="0" lvl="4" indent="0" algn="l" rtl="0">
              <a:lnSpc>
                <a:spcPct val="90000"/>
              </a:lnSpc>
              <a:spcBef>
                <a:spcPts val="500"/>
              </a:spcBef>
              <a:buClr>
                <a:schemeClr val="lt1"/>
              </a:buClr>
              <a:buFont typeface="Arial"/>
              <a:buNone/>
              <a:defRPr sz="1600" b="1" i="0" u="none" strike="noStrike" cap="none">
                <a:solidFill>
                  <a:schemeClr val="lt1"/>
                </a:solidFill>
                <a:latin typeface="Trebuchet MS"/>
                <a:ea typeface="Trebuchet MS"/>
                <a:cs typeface="Trebuchet MS"/>
                <a:sym typeface="Trebuchet MS"/>
              </a:defRPr>
            </a:lvl5pPr>
            <a:lvl6pPr marL="2286000" marR="0" lvl="5" indent="0" algn="l" rtl="0">
              <a:lnSpc>
                <a:spcPct val="90000"/>
              </a:lnSpc>
              <a:spcBef>
                <a:spcPts val="500"/>
              </a:spcBef>
              <a:buClr>
                <a:schemeClr val="lt1"/>
              </a:buClr>
              <a:buFont typeface="Arial"/>
              <a:buNone/>
              <a:defRPr sz="1600" b="1" i="0" u="none" strike="noStrike" cap="none">
                <a:solidFill>
                  <a:schemeClr val="lt1"/>
                </a:solidFill>
                <a:latin typeface="Trebuchet MS"/>
                <a:ea typeface="Trebuchet MS"/>
                <a:cs typeface="Trebuchet MS"/>
                <a:sym typeface="Trebuchet MS"/>
              </a:defRPr>
            </a:lvl6pPr>
            <a:lvl7pPr marL="2743200" marR="0" lvl="6" indent="0" algn="l" rtl="0">
              <a:lnSpc>
                <a:spcPct val="90000"/>
              </a:lnSpc>
              <a:spcBef>
                <a:spcPts val="500"/>
              </a:spcBef>
              <a:buClr>
                <a:schemeClr val="lt1"/>
              </a:buClr>
              <a:buFont typeface="Arial"/>
              <a:buNone/>
              <a:defRPr sz="1600" b="1" i="0" u="none" strike="noStrike" cap="none">
                <a:solidFill>
                  <a:schemeClr val="lt1"/>
                </a:solidFill>
                <a:latin typeface="Trebuchet MS"/>
                <a:ea typeface="Trebuchet MS"/>
                <a:cs typeface="Trebuchet MS"/>
                <a:sym typeface="Trebuchet MS"/>
              </a:defRPr>
            </a:lvl7pPr>
            <a:lvl8pPr marL="3200400" marR="0" lvl="7" indent="0" algn="l" rtl="0">
              <a:lnSpc>
                <a:spcPct val="90000"/>
              </a:lnSpc>
              <a:spcBef>
                <a:spcPts val="500"/>
              </a:spcBef>
              <a:buClr>
                <a:schemeClr val="lt1"/>
              </a:buClr>
              <a:buFont typeface="Arial"/>
              <a:buNone/>
              <a:defRPr sz="1600" b="1" i="0" u="none" strike="noStrike" cap="none">
                <a:solidFill>
                  <a:schemeClr val="lt1"/>
                </a:solidFill>
                <a:latin typeface="Trebuchet MS"/>
                <a:ea typeface="Trebuchet MS"/>
                <a:cs typeface="Trebuchet MS"/>
                <a:sym typeface="Trebuchet MS"/>
              </a:defRPr>
            </a:lvl8pPr>
            <a:lvl9pPr marL="3657600" marR="0" lvl="8" indent="0" algn="l" rtl="0">
              <a:lnSpc>
                <a:spcPct val="90000"/>
              </a:lnSpc>
              <a:spcBef>
                <a:spcPts val="500"/>
              </a:spcBef>
              <a:buClr>
                <a:schemeClr val="lt1"/>
              </a:buClr>
              <a:buFont typeface="Arial"/>
              <a:buNone/>
              <a:defRPr sz="1600" b="1" i="0" u="none" strike="noStrike" cap="none">
                <a:solidFill>
                  <a:schemeClr val="lt1"/>
                </a:solidFill>
                <a:latin typeface="Trebuchet MS"/>
                <a:ea typeface="Trebuchet MS"/>
                <a:cs typeface="Trebuchet MS"/>
                <a:sym typeface="Trebuchet MS"/>
              </a:defRPr>
            </a:lvl9pPr>
          </a:lstStyle>
          <a:p>
            <a:endParaRPr/>
          </a:p>
        </p:txBody>
      </p:sp>
      <p:sp>
        <p:nvSpPr>
          <p:cNvPr id="179" name="Shape 179"/>
          <p:cNvSpPr>
            <a:spLocks noGrp="1"/>
          </p:cNvSpPr>
          <p:nvPr>
            <p:ph type="pic" idx="8"/>
          </p:nvPr>
        </p:nvSpPr>
        <p:spPr>
          <a:xfrm>
            <a:off x="7230677" y="2336873"/>
            <a:ext cx="3063505" cy="1524000"/>
          </a:xfrm>
          <a:prstGeom prst="roundRect">
            <a:avLst>
              <a:gd name="adj" fmla="val 0"/>
            </a:avLst>
          </a:prstGeom>
          <a:noFill/>
          <a:ln>
            <a:noFill/>
          </a:ln>
        </p:spPr>
        <p:txBody>
          <a:bodyPr lIns="91425" tIns="91425" rIns="91425" bIns="91425" anchor="t" anchorCtr="0"/>
          <a:lstStyle>
            <a:lvl1pPr marL="0" marR="0" lvl="0" indent="0" algn="ctr" rtl="0">
              <a:lnSpc>
                <a:spcPct val="90000"/>
              </a:lnSpc>
              <a:spcBef>
                <a:spcPts val="1000"/>
              </a:spcBef>
              <a:buClr>
                <a:schemeClr val="lt1"/>
              </a:buClr>
              <a:buFont typeface="Arial"/>
              <a:buNone/>
              <a:defRPr sz="1600" b="0" i="0" u="none" strike="noStrike" cap="none">
                <a:solidFill>
                  <a:schemeClr val="lt1"/>
                </a:solidFill>
                <a:latin typeface="Trebuchet MS"/>
                <a:ea typeface="Trebuchet MS"/>
                <a:cs typeface="Trebuchet MS"/>
                <a:sym typeface="Trebuchet MS"/>
              </a:defRPr>
            </a:lvl1pPr>
            <a:lvl2pPr marL="457200" marR="0" lvl="1" indent="0" algn="l" rtl="0">
              <a:lnSpc>
                <a:spcPct val="90000"/>
              </a:lnSpc>
              <a:spcBef>
                <a:spcPts val="500"/>
              </a:spcBef>
              <a:buClr>
                <a:schemeClr val="lt1"/>
              </a:buClr>
              <a:buFont typeface="Arial"/>
              <a:buNone/>
              <a:defRPr sz="1600" b="0" i="0" u="none" strike="noStrike" cap="none">
                <a:solidFill>
                  <a:schemeClr val="lt1"/>
                </a:solidFill>
                <a:latin typeface="Trebuchet MS"/>
                <a:ea typeface="Trebuchet MS"/>
                <a:cs typeface="Trebuchet MS"/>
                <a:sym typeface="Trebuchet MS"/>
              </a:defRPr>
            </a:lvl2pPr>
            <a:lvl3pPr marL="914400" marR="0" lvl="2" indent="0" algn="l" rtl="0">
              <a:lnSpc>
                <a:spcPct val="90000"/>
              </a:lnSpc>
              <a:spcBef>
                <a:spcPts val="500"/>
              </a:spcBef>
              <a:buClr>
                <a:schemeClr val="lt1"/>
              </a:buClr>
              <a:buFont typeface="Arial"/>
              <a:buNone/>
              <a:defRPr sz="1600" b="0" i="0" u="none" strike="noStrike" cap="none">
                <a:solidFill>
                  <a:schemeClr val="lt1"/>
                </a:solidFill>
                <a:latin typeface="Trebuchet MS"/>
                <a:ea typeface="Trebuchet MS"/>
                <a:cs typeface="Trebuchet MS"/>
                <a:sym typeface="Trebuchet MS"/>
              </a:defRPr>
            </a:lvl3pPr>
            <a:lvl4pPr marL="1371600" marR="0" lvl="3" indent="0" algn="l" rtl="0">
              <a:lnSpc>
                <a:spcPct val="90000"/>
              </a:lnSpc>
              <a:spcBef>
                <a:spcPts val="500"/>
              </a:spcBef>
              <a:buClr>
                <a:schemeClr val="lt1"/>
              </a:buClr>
              <a:buFont typeface="Arial"/>
              <a:buNone/>
              <a:defRPr sz="1600" b="0" i="0" u="none" strike="noStrike" cap="none">
                <a:solidFill>
                  <a:schemeClr val="lt1"/>
                </a:solidFill>
                <a:latin typeface="Trebuchet MS"/>
                <a:ea typeface="Trebuchet MS"/>
                <a:cs typeface="Trebuchet MS"/>
                <a:sym typeface="Trebuchet MS"/>
              </a:defRPr>
            </a:lvl4pPr>
            <a:lvl5pPr marL="1828800" marR="0" lvl="4" indent="0" algn="l" rtl="0">
              <a:lnSpc>
                <a:spcPct val="90000"/>
              </a:lnSpc>
              <a:spcBef>
                <a:spcPts val="500"/>
              </a:spcBef>
              <a:buClr>
                <a:schemeClr val="lt1"/>
              </a:buClr>
              <a:buFont typeface="Arial"/>
              <a:buNone/>
              <a:defRPr sz="1600" b="0" i="0" u="none" strike="noStrike" cap="none">
                <a:solidFill>
                  <a:schemeClr val="lt1"/>
                </a:solidFill>
                <a:latin typeface="Trebuchet MS"/>
                <a:ea typeface="Trebuchet MS"/>
                <a:cs typeface="Trebuchet MS"/>
                <a:sym typeface="Trebuchet MS"/>
              </a:defRPr>
            </a:lvl5pPr>
            <a:lvl6pPr marL="2286000" marR="0" lvl="5" indent="0" algn="l" rtl="0">
              <a:lnSpc>
                <a:spcPct val="90000"/>
              </a:lnSpc>
              <a:spcBef>
                <a:spcPts val="500"/>
              </a:spcBef>
              <a:buClr>
                <a:schemeClr val="lt1"/>
              </a:buClr>
              <a:buFont typeface="Arial"/>
              <a:buNone/>
              <a:defRPr sz="1600" b="0" i="0" u="none" strike="noStrike" cap="none">
                <a:solidFill>
                  <a:schemeClr val="lt1"/>
                </a:solidFill>
                <a:latin typeface="Trebuchet MS"/>
                <a:ea typeface="Trebuchet MS"/>
                <a:cs typeface="Trebuchet MS"/>
                <a:sym typeface="Trebuchet MS"/>
              </a:defRPr>
            </a:lvl6pPr>
            <a:lvl7pPr marL="2743200" marR="0" lvl="6" indent="0" algn="l" rtl="0">
              <a:lnSpc>
                <a:spcPct val="90000"/>
              </a:lnSpc>
              <a:spcBef>
                <a:spcPts val="500"/>
              </a:spcBef>
              <a:buClr>
                <a:schemeClr val="lt1"/>
              </a:buClr>
              <a:buFont typeface="Arial"/>
              <a:buNone/>
              <a:defRPr sz="1600" b="0" i="0" u="none" strike="noStrike" cap="none">
                <a:solidFill>
                  <a:schemeClr val="lt1"/>
                </a:solidFill>
                <a:latin typeface="Trebuchet MS"/>
                <a:ea typeface="Trebuchet MS"/>
                <a:cs typeface="Trebuchet MS"/>
                <a:sym typeface="Trebuchet MS"/>
              </a:defRPr>
            </a:lvl7pPr>
            <a:lvl8pPr marL="3200400" marR="0" lvl="7" indent="0" algn="l" rtl="0">
              <a:lnSpc>
                <a:spcPct val="90000"/>
              </a:lnSpc>
              <a:spcBef>
                <a:spcPts val="500"/>
              </a:spcBef>
              <a:buClr>
                <a:schemeClr val="lt1"/>
              </a:buClr>
              <a:buFont typeface="Arial"/>
              <a:buNone/>
              <a:defRPr sz="1600" b="0" i="0" u="none" strike="noStrike" cap="none">
                <a:solidFill>
                  <a:schemeClr val="lt1"/>
                </a:solidFill>
                <a:latin typeface="Trebuchet MS"/>
                <a:ea typeface="Trebuchet MS"/>
                <a:cs typeface="Trebuchet MS"/>
                <a:sym typeface="Trebuchet MS"/>
              </a:defRPr>
            </a:lvl8pPr>
            <a:lvl9pPr marL="3657600" marR="0" lvl="8" indent="0" algn="l" rtl="0">
              <a:lnSpc>
                <a:spcPct val="90000"/>
              </a:lnSpc>
              <a:spcBef>
                <a:spcPts val="500"/>
              </a:spcBef>
              <a:buClr>
                <a:schemeClr val="lt1"/>
              </a:buClr>
              <a:buFont typeface="Arial"/>
              <a:buNone/>
              <a:defRPr sz="1600" b="0" i="0" u="none" strike="noStrike" cap="none">
                <a:solidFill>
                  <a:schemeClr val="lt1"/>
                </a:solidFill>
                <a:latin typeface="Trebuchet MS"/>
                <a:ea typeface="Trebuchet MS"/>
                <a:cs typeface="Trebuchet MS"/>
                <a:sym typeface="Trebuchet MS"/>
              </a:defRPr>
            </a:lvl9pPr>
          </a:lstStyle>
          <a:p>
            <a:endParaRPr/>
          </a:p>
        </p:txBody>
      </p:sp>
      <p:sp>
        <p:nvSpPr>
          <p:cNvPr id="180" name="Shape 180"/>
          <p:cNvSpPr txBox="1">
            <a:spLocks noGrp="1"/>
          </p:cNvSpPr>
          <p:nvPr>
            <p:ph type="body" idx="9"/>
          </p:nvPr>
        </p:nvSpPr>
        <p:spPr>
          <a:xfrm>
            <a:off x="7230553" y="4873762"/>
            <a:ext cx="3067563" cy="1062422"/>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lt1"/>
              </a:buClr>
              <a:buFont typeface="Arial"/>
              <a:buNone/>
              <a:defRPr sz="1400" b="0" i="0" u="none" strike="noStrike" cap="none">
                <a:solidFill>
                  <a:schemeClr val="lt1"/>
                </a:solidFill>
                <a:latin typeface="Trebuchet MS"/>
                <a:ea typeface="Trebuchet MS"/>
                <a:cs typeface="Trebuchet MS"/>
                <a:sym typeface="Trebuchet MS"/>
              </a:defRPr>
            </a:lvl1pPr>
            <a:lvl2pPr marL="457200" marR="0" lvl="1" indent="0" algn="l" rtl="0">
              <a:lnSpc>
                <a:spcPct val="90000"/>
              </a:lnSpc>
              <a:spcBef>
                <a:spcPts val="500"/>
              </a:spcBef>
              <a:buClr>
                <a:schemeClr val="lt1"/>
              </a:buClr>
              <a:buFont typeface="Arial"/>
              <a:buNone/>
              <a:defRPr sz="1200" b="0" i="0" u="none" strike="noStrike" cap="none">
                <a:solidFill>
                  <a:schemeClr val="lt1"/>
                </a:solidFill>
                <a:latin typeface="Trebuchet MS"/>
                <a:ea typeface="Trebuchet MS"/>
                <a:cs typeface="Trebuchet MS"/>
                <a:sym typeface="Trebuchet MS"/>
              </a:defRPr>
            </a:lvl2pPr>
            <a:lvl3pPr marL="914400" marR="0" lvl="2" indent="0" algn="l" rtl="0">
              <a:lnSpc>
                <a:spcPct val="90000"/>
              </a:lnSpc>
              <a:spcBef>
                <a:spcPts val="500"/>
              </a:spcBef>
              <a:buClr>
                <a:schemeClr val="lt1"/>
              </a:buClr>
              <a:buFont typeface="Arial"/>
              <a:buNone/>
              <a:defRPr sz="1000" b="0" i="0" u="none" strike="noStrike" cap="none">
                <a:solidFill>
                  <a:schemeClr val="lt1"/>
                </a:solidFill>
                <a:latin typeface="Trebuchet MS"/>
                <a:ea typeface="Trebuchet MS"/>
                <a:cs typeface="Trebuchet MS"/>
                <a:sym typeface="Trebuchet MS"/>
              </a:defRPr>
            </a:lvl3pPr>
            <a:lvl4pPr marL="1371600" marR="0" lvl="3" indent="0" algn="l" rtl="0">
              <a:lnSpc>
                <a:spcPct val="90000"/>
              </a:lnSpc>
              <a:spcBef>
                <a:spcPts val="500"/>
              </a:spcBef>
              <a:buClr>
                <a:schemeClr val="lt1"/>
              </a:buClr>
              <a:buFont typeface="Arial"/>
              <a:buNone/>
              <a:defRPr sz="900" b="0" i="0" u="none" strike="noStrike" cap="none">
                <a:solidFill>
                  <a:schemeClr val="lt1"/>
                </a:solidFill>
                <a:latin typeface="Trebuchet MS"/>
                <a:ea typeface="Trebuchet MS"/>
                <a:cs typeface="Trebuchet MS"/>
                <a:sym typeface="Trebuchet MS"/>
              </a:defRPr>
            </a:lvl4pPr>
            <a:lvl5pPr marL="1828800" marR="0" lvl="4" indent="0" algn="l" rtl="0">
              <a:lnSpc>
                <a:spcPct val="90000"/>
              </a:lnSpc>
              <a:spcBef>
                <a:spcPts val="500"/>
              </a:spcBef>
              <a:buClr>
                <a:schemeClr val="lt1"/>
              </a:buClr>
              <a:buFont typeface="Arial"/>
              <a:buNone/>
              <a:defRPr sz="900" b="0" i="0" u="none" strike="noStrike" cap="none">
                <a:solidFill>
                  <a:schemeClr val="lt1"/>
                </a:solidFill>
                <a:latin typeface="Trebuchet MS"/>
                <a:ea typeface="Trebuchet MS"/>
                <a:cs typeface="Trebuchet MS"/>
                <a:sym typeface="Trebuchet MS"/>
              </a:defRPr>
            </a:lvl5pPr>
            <a:lvl6pPr marL="2286000" marR="0" lvl="5" indent="0" algn="l" rtl="0">
              <a:lnSpc>
                <a:spcPct val="90000"/>
              </a:lnSpc>
              <a:spcBef>
                <a:spcPts val="500"/>
              </a:spcBef>
              <a:buClr>
                <a:schemeClr val="lt1"/>
              </a:buClr>
              <a:buFont typeface="Arial"/>
              <a:buNone/>
              <a:defRPr sz="900" b="0" i="0" u="none" strike="noStrike" cap="none">
                <a:solidFill>
                  <a:schemeClr val="lt1"/>
                </a:solidFill>
                <a:latin typeface="Trebuchet MS"/>
                <a:ea typeface="Trebuchet MS"/>
                <a:cs typeface="Trebuchet MS"/>
                <a:sym typeface="Trebuchet MS"/>
              </a:defRPr>
            </a:lvl6pPr>
            <a:lvl7pPr marL="2743200" marR="0" lvl="6" indent="0" algn="l" rtl="0">
              <a:lnSpc>
                <a:spcPct val="90000"/>
              </a:lnSpc>
              <a:spcBef>
                <a:spcPts val="500"/>
              </a:spcBef>
              <a:buClr>
                <a:schemeClr val="lt1"/>
              </a:buClr>
              <a:buFont typeface="Arial"/>
              <a:buNone/>
              <a:defRPr sz="900" b="0" i="0" u="none" strike="noStrike" cap="none">
                <a:solidFill>
                  <a:schemeClr val="lt1"/>
                </a:solidFill>
                <a:latin typeface="Trebuchet MS"/>
                <a:ea typeface="Trebuchet MS"/>
                <a:cs typeface="Trebuchet MS"/>
                <a:sym typeface="Trebuchet MS"/>
              </a:defRPr>
            </a:lvl7pPr>
            <a:lvl8pPr marL="3200400" marR="0" lvl="7" indent="0" algn="l" rtl="0">
              <a:lnSpc>
                <a:spcPct val="90000"/>
              </a:lnSpc>
              <a:spcBef>
                <a:spcPts val="500"/>
              </a:spcBef>
              <a:buClr>
                <a:schemeClr val="lt1"/>
              </a:buClr>
              <a:buFont typeface="Arial"/>
              <a:buNone/>
              <a:defRPr sz="900" b="0" i="0" u="none" strike="noStrike" cap="none">
                <a:solidFill>
                  <a:schemeClr val="lt1"/>
                </a:solidFill>
                <a:latin typeface="Trebuchet MS"/>
                <a:ea typeface="Trebuchet MS"/>
                <a:cs typeface="Trebuchet MS"/>
                <a:sym typeface="Trebuchet MS"/>
              </a:defRPr>
            </a:lvl8pPr>
            <a:lvl9pPr marL="3657600" marR="0" lvl="8" indent="0" algn="l" rtl="0">
              <a:lnSpc>
                <a:spcPct val="90000"/>
              </a:lnSpc>
              <a:spcBef>
                <a:spcPts val="500"/>
              </a:spcBef>
              <a:buClr>
                <a:schemeClr val="lt1"/>
              </a:buClr>
              <a:buFont typeface="Arial"/>
              <a:buNone/>
              <a:defRPr sz="900" b="0" i="0" u="none" strike="noStrike" cap="none">
                <a:solidFill>
                  <a:schemeClr val="lt1"/>
                </a:solidFill>
                <a:latin typeface="Trebuchet MS"/>
                <a:ea typeface="Trebuchet MS"/>
                <a:cs typeface="Trebuchet MS"/>
                <a:sym typeface="Trebuchet MS"/>
              </a:defRPr>
            </a:lvl9pPr>
          </a:lstStyle>
          <a:p>
            <a:endParaRPr/>
          </a:p>
        </p:txBody>
      </p:sp>
      <p:sp>
        <p:nvSpPr>
          <p:cNvPr id="181" name="Shape 181"/>
          <p:cNvSpPr txBox="1">
            <a:spLocks noGrp="1"/>
          </p:cNvSpPr>
          <p:nvPr>
            <p:ph type="dt" idx="10"/>
          </p:nvPr>
        </p:nvSpPr>
        <p:spPr>
          <a:xfrm>
            <a:off x="7550981" y="5936187"/>
            <a:ext cx="2743199" cy="365125"/>
          </a:xfrm>
          <a:prstGeom prst="rect">
            <a:avLst/>
          </a:prstGeom>
          <a:noFill/>
          <a:ln>
            <a:noFill/>
          </a:ln>
        </p:spPr>
        <p:txBody>
          <a:bodyPr lIns="91425" tIns="91425" rIns="91425" bIns="91425" anchor="ctr" anchorCtr="0"/>
          <a:lstStyle>
            <a:lvl1pPr marL="0" marR="0" lvl="0" indent="0" algn="r" rtl="0">
              <a:spcBef>
                <a:spcPts val="0"/>
              </a:spcBef>
              <a:buNone/>
              <a:defRPr sz="1050">
                <a:solidFill>
                  <a:schemeClr val="lt1"/>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lt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lt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lt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lt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lt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lt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lt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lt1"/>
                </a:solidFill>
                <a:latin typeface="Trebuchet MS"/>
                <a:ea typeface="Trebuchet MS"/>
                <a:cs typeface="Trebuchet MS"/>
                <a:sym typeface="Trebuchet MS"/>
              </a:defRPr>
            </a:lvl9pPr>
          </a:lstStyle>
          <a:p>
            <a:endParaRPr/>
          </a:p>
        </p:txBody>
      </p:sp>
      <p:sp>
        <p:nvSpPr>
          <p:cNvPr id="182" name="Shape 182"/>
          <p:cNvSpPr txBox="1">
            <a:spLocks noGrp="1"/>
          </p:cNvSpPr>
          <p:nvPr>
            <p:ph type="ftr" idx="11"/>
          </p:nvPr>
        </p:nvSpPr>
        <p:spPr>
          <a:xfrm>
            <a:off x="680320" y="5936187"/>
            <a:ext cx="6870660" cy="365125"/>
          </a:xfrm>
          <a:prstGeom prst="rect">
            <a:avLst/>
          </a:prstGeom>
          <a:noFill/>
          <a:ln>
            <a:noFill/>
          </a:ln>
        </p:spPr>
        <p:txBody>
          <a:bodyPr lIns="91425" tIns="91425" rIns="91425" bIns="91425" anchor="ctr" anchorCtr="0"/>
          <a:lstStyle>
            <a:lvl1pPr marL="0" marR="0" lvl="0" indent="0" algn="l" rtl="0">
              <a:spcBef>
                <a:spcPts val="0"/>
              </a:spcBef>
              <a:buNone/>
              <a:defRPr sz="1050">
                <a:solidFill>
                  <a:schemeClr val="lt1"/>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lt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lt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lt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lt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lt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lt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lt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lt1"/>
                </a:solidFill>
                <a:latin typeface="Trebuchet MS"/>
                <a:ea typeface="Trebuchet MS"/>
                <a:cs typeface="Trebuchet MS"/>
                <a:sym typeface="Trebuchet MS"/>
              </a:defRPr>
            </a:lvl9pPr>
          </a:lstStyle>
          <a:p>
            <a:endParaRPr/>
          </a:p>
        </p:txBody>
      </p:sp>
      <p:sp>
        <p:nvSpPr>
          <p:cNvPr id="183" name="Shape 183"/>
          <p:cNvSpPr txBox="1">
            <a:spLocks noGrp="1"/>
          </p:cNvSpPr>
          <p:nvPr>
            <p:ph type="sldNum" idx="12"/>
          </p:nvPr>
        </p:nvSpPr>
        <p:spPr>
          <a:xfrm>
            <a:off x="10729454" y="753227"/>
            <a:ext cx="1154150" cy="1090788"/>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CA" sz="3600">
                <a:solidFill>
                  <a:schemeClr val="lt1"/>
                </a:solidFill>
                <a:latin typeface="Trebuchet MS"/>
                <a:ea typeface="Trebuchet MS"/>
                <a:cs typeface="Trebuchet MS"/>
                <a:sym typeface="Trebuchet MS"/>
              </a:rPr>
              <a:t>‹#›</a:t>
            </a:fld>
            <a:endParaRPr lang="en-CA" sz="3600">
              <a:solidFill>
                <a:schemeClr val="lt1"/>
              </a:solidFill>
              <a:latin typeface="Trebuchet MS"/>
              <a:ea typeface="Trebuchet MS"/>
              <a:cs typeface="Trebuchet MS"/>
              <a:sym typeface="Trebuchet M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84"/>
        <p:cNvGrpSpPr/>
        <p:nvPr/>
      </p:nvGrpSpPr>
      <p:grpSpPr>
        <a:xfrm>
          <a:off x="0" y="0"/>
          <a:ext cx="0" cy="0"/>
          <a:chOff x="0" y="0"/>
          <a:chExt cx="0" cy="0"/>
        </a:xfrm>
      </p:grpSpPr>
      <p:pic>
        <p:nvPicPr>
          <p:cNvPr id="185" name="Shape 185" descr="HD-ShadowLong.png"/>
          <p:cNvPicPr preferRelativeResize="0"/>
          <p:nvPr/>
        </p:nvPicPr>
        <p:blipFill rotWithShape="1">
          <a:blip r:embed="rId2">
            <a:alphaModFix/>
          </a:blip>
          <a:srcRect/>
          <a:stretch/>
        </p:blipFill>
        <p:spPr>
          <a:xfrm>
            <a:off x="0" y="1970240"/>
            <a:ext cx="10437812" cy="321163"/>
          </a:xfrm>
          <a:prstGeom prst="rect">
            <a:avLst/>
          </a:prstGeom>
          <a:noFill/>
          <a:ln>
            <a:noFill/>
          </a:ln>
        </p:spPr>
      </p:pic>
      <p:pic>
        <p:nvPicPr>
          <p:cNvPr id="186" name="Shape 186" descr="HD-ShadowShort.png"/>
          <p:cNvPicPr preferRelativeResize="0"/>
          <p:nvPr/>
        </p:nvPicPr>
        <p:blipFill rotWithShape="1">
          <a:blip r:embed="rId3">
            <a:alphaModFix/>
          </a:blip>
          <a:srcRect/>
          <a:stretch/>
        </p:blipFill>
        <p:spPr>
          <a:xfrm>
            <a:off x="10585825" y="1971233"/>
            <a:ext cx="1602997" cy="144269"/>
          </a:xfrm>
          <a:prstGeom prst="rect">
            <a:avLst/>
          </a:prstGeom>
          <a:noFill/>
          <a:ln>
            <a:noFill/>
          </a:ln>
        </p:spPr>
      </p:pic>
      <p:sp>
        <p:nvSpPr>
          <p:cNvPr id="187" name="Shape 187"/>
          <p:cNvSpPr/>
          <p:nvPr/>
        </p:nvSpPr>
        <p:spPr>
          <a:xfrm>
            <a:off x="0" y="609600"/>
            <a:ext cx="10437812" cy="1368198"/>
          </a:xfrm>
          <a:prstGeom prst="rect">
            <a:avLst/>
          </a:prstGeom>
          <a:solidFill>
            <a:srgbClr val="262626"/>
          </a:solidFill>
          <a:ln>
            <a:noFill/>
          </a:ln>
        </p:spPr>
        <p:txBody>
          <a:bodyPr lIns="91425" tIns="91425" rIns="91425" bIns="91425" anchor="ctr" anchorCtr="0">
            <a:noAutofit/>
          </a:bodyPr>
          <a:lstStyle/>
          <a:p>
            <a:pPr lvl="0">
              <a:spcBef>
                <a:spcPts val="0"/>
              </a:spcBef>
              <a:buNone/>
            </a:pPr>
            <a:endParaRPr/>
          </a:p>
        </p:txBody>
      </p:sp>
      <p:sp>
        <p:nvSpPr>
          <p:cNvPr id="188" name="Shape 188"/>
          <p:cNvSpPr/>
          <p:nvPr/>
        </p:nvSpPr>
        <p:spPr>
          <a:xfrm>
            <a:off x="10585827" y="609600"/>
            <a:ext cx="1602997" cy="1368198"/>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89" name="Shape 189"/>
          <p:cNvSpPr txBox="1">
            <a:spLocks noGrp="1"/>
          </p:cNvSpPr>
          <p:nvPr>
            <p:ph type="title"/>
          </p:nvPr>
        </p:nvSpPr>
        <p:spPr>
          <a:xfrm>
            <a:off x="680320" y="753227"/>
            <a:ext cx="9613861" cy="1080938"/>
          </a:xfrm>
          <a:prstGeom prst="rect">
            <a:avLst/>
          </a:prstGeom>
          <a:noFill/>
          <a:ln>
            <a:noFill/>
          </a:ln>
        </p:spPr>
        <p:txBody>
          <a:bodyPr lIns="91425" tIns="91425" rIns="91425" bIns="91425" anchor="ctr" anchorCtr="0"/>
          <a:lstStyle>
            <a:lvl1pPr marL="0" marR="0" lvl="0" indent="0" algn="r" rtl="0">
              <a:lnSpc>
                <a:spcPct val="90000"/>
              </a:lnSpc>
              <a:spcBef>
                <a:spcPts val="0"/>
              </a:spcBef>
              <a:buClr>
                <a:schemeClr val="lt1"/>
              </a:buClr>
              <a:buFont typeface="Trebuchet MS"/>
              <a:buNone/>
              <a:defRPr sz="3600" b="0" i="0" u="none" strike="noStrike" cap="none">
                <a:solidFill>
                  <a:schemeClr val="lt1"/>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0" name="Shape 190"/>
          <p:cNvSpPr txBox="1">
            <a:spLocks noGrp="1"/>
          </p:cNvSpPr>
          <p:nvPr>
            <p:ph type="body" idx="1"/>
          </p:nvPr>
        </p:nvSpPr>
        <p:spPr>
          <a:xfrm rot="5400000">
            <a:off x="3687593" y="-670399"/>
            <a:ext cx="3599316" cy="9613861"/>
          </a:xfrm>
          <a:prstGeom prst="rect">
            <a:avLst/>
          </a:prstGeom>
          <a:noFill/>
          <a:ln>
            <a:noFill/>
          </a:ln>
        </p:spPr>
        <p:txBody>
          <a:bodyPr lIns="91425" tIns="91425" rIns="91425" bIns="91425" anchor="t" anchorCtr="0"/>
          <a:lstStyle>
            <a:lvl1pPr marL="228600" marR="0" lvl="0" indent="-76200" algn="l" rtl="0">
              <a:lnSpc>
                <a:spcPct val="90000"/>
              </a:lnSpc>
              <a:spcBef>
                <a:spcPts val="1000"/>
              </a:spcBef>
              <a:buClr>
                <a:schemeClr val="lt1"/>
              </a:buClr>
              <a:buSzPct val="100000"/>
              <a:buFont typeface="Arial"/>
              <a:buChar char="•"/>
              <a:defRPr sz="2400" b="0" i="0" u="none" strike="noStrike" cap="none">
                <a:solidFill>
                  <a:schemeClr val="lt1"/>
                </a:solidFill>
                <a:latin typeface="Trebuchet MS"/>
                <a:ea typeface="Trebuchet MS"/>
                <a:cs typeface="Trebuchet MS"/>
                <a:sym typeface="Trebuchet MS"/>
              </a:defRPr>
            </a:lvl1pPr>
            <a:lvl2pPr marL="685800" marR="0" lvl="1" indent="-101600" algn="l" rtl="0">
              <a:lnSpc>
                <a:spcPct val="90000"/>
              </a:lnSpc>
              <a:spcBef>
                <a:spcPts val="500"/>
              </a:spcBef>
              <a:buClr>
                <a:schemeClr val="lt1"/>
              </a:buClr>
              <a:buSzPct val="100000"/>
              <a:buFont typeface="Arial"/>
              <a:buChar char="•"/>
              <a:defRPr sz="2000" b="0" i="0" u="none" strike="noStrike" cap="none">
                <a:solidFill>
                  <a:schemeClr val="lt1"/>
                </a:solidFill>
                <a:latin typeface="Trebuchet MS"/>
                <a:ea typeface="Trebuchet MS"/>
                <a:cs typeface="Trebuchet MS"/>
                <a:sym typeface="Trebuchet MS"/>
              </a:defRPr>
            </a:lvl2pPr>
            <a:lvl3pPr marL="1143000" marR="0" lvl="2" indent="-114300" algn="l" rtl="0">
              <a:lnSpc>
                <a:spcPct val="90000"/>
              </a:lnSpc>
              <a:spcBef>
                <a:spcPts val="500"/>
              </a:spcBef>
              <a:buClr>
                <a:schemeClr val="lt1"/>
              </a:buClr>
              <a:buSzPct val="100000"/>
              <a:buFont typeface="Arial"/>
              <a:buChar char="•"/>
              <a:defRPr sz="1800" b="0" i="0" u="none" strike="noStrike" cap="none">
                <a:solidFill>
                  <a:schemeClr val="lt1"/>
                </a:solidFill>
                <a:latin typeface="Trebuchet MS"/>
                <a:ea typeface="Trebuchet MS"/>
                <a:cs typeface="Trebuchet MS"/>
                <a:sym typeface="Trebuchet MS"/>
              </a:defRPr>
            </a:lvl3pPr>
            <a:lvl4pPr marL="1600200" marR="0" lvl="3" indent="-127000" algn="l" rtl="0">
              <a:lnSpc>
                <a:spcPct val="90000"/>
              </a:lnSpc>
              <a:spcBef>
                <a:spcPts val="500"/>
              </a:spcBef>
              <a:buClr>
                <a:schemeClr val="lt1"/>
              </a:buClr>
              <a:buSzPct val="100000"/>
              <a:buFont typeface="Arial"/>
              <a:buChar char="•"/>
              <a:defRPr sz="1600" b="0" i="0" u="none" strike="noStrike" cap="none">
                <a:solidFill>
                  <a:schemeClr val="lt1"/>
                </a:solidFill>
                <a:latin typeface="Trebuchet MS"/>
                <a:ea typeface="Trebuchet MS"/>
                <a:cs typeface="Trebuchet MS"/>
                <a:sym typeface="Trebuchet MS"/>
              </a:defRPr>
            </a:lvl4pPr>
            <a:lvl5pPr marL="2057400" marR="0" lvl="4" indent="-127000" algn="l" rtl="0">
              <a:lnSpc>
                <a:spcPct val="90000"/>
              </a:lnSpc>
              <a:spcBef>
                <a:spcPts val="500"/>
              </a:spcBef>
              <a:buClr>
                <a:schemeClr val="lt1"/>
              </a:buClr>
              <a:buSzPct val="100000"/>
              <a:buFont typeface="Arial"/>
              <a:buChar char="•"/>
              <a:defRPr sz="1600" b="0" i="0" u="none" strike="noStrike" cap="none">
                <a:solidFill>
                  <a:schemeClr val="lt1"/>
                </a:solidFill>
                <a:latin typeface="Trebuchet MS"/>
                <a:ea typeface="Trebuchet MS"/>
                <a:cs typeface="Trebuchet MS"/>
                <a:sym typeface="Trebuchet MS"/>
              </a:defRPr>
            </a:lvl5pPr>
            <a:lvl6pPr marL="2514600" marR="0" lvl="5" indent="-139700" algn="l" rtl="0">
              <a:lnSpc>
                <a:spcPct val="90000"/>
              </a:lnSpc>
              <a:spcBef>
                <a:spcPts val="500"/>
              </a:spcBef>
              <a:buClr>
                <a:schemeClr val="lt1"/>
              </a:buClr>
              <a:buSzPct val="100000"/>
              <a:buFont typeface="Arial"/>
              <a:buChar char="•"/>
              <a:defRPr sz="1400" b="0" i="0" u="none" strike="noStrike" cap="none">
                <a:solidFill>
                  <a:schemeClr val="lt1"/>
                </a:solidFill>
                <a:latin typeface="Trebuchet MS"/>
                <a:ea typeface="Trebuchet MS"/>
                <a:cs typeface="Trebuchet MS"/>
                <a:sym typeface="Trebuchet MS"/>
              </a:defRPr>
            </a:lvl6pPr>
            <a:lvl7pPr marL="2971800" marR="0" lvl="6" indent="-139700" algn="l" rtl="0">
              <a:lnSpc>
                <a:spcPct val="90000"/>
              </a:lnSpc>
              <a:spcBef>
                <a:spcPts val="500"/>
              </a:spcBef>
              <a:buClr>
                <a:schemeClr val="lt1"/>
              </a:buClr>
              <a:buSzPct val="100000"/>
              <a:buFont typeface="Arial"/>
              <a:buChar char="•"/>
              <a:defRPr sz="1400" b="0" i="0" u="none" strike="noStrike" cap="none">
                <a:solidFill>
                  <a:schemeClr val="lt1"/>
                </a:solidFill>
                <a:latin typeface="Trebuchet MS"/>
                <a:ea typeface="Trebuchet MS"/>
                <a:cs typeface="Trebuchet MS"/>
                <a:sym typeface="Trebuchet MS"/>
              </a:defRPr>
            </a:lvl7pPr>
            <a:lvl8pPr marL="3429000" marR="0" lvl="7" indent="-139700" algn="l" rtl="0">
              <a:lnSpc>
                <a:spcPct val="90000"/>
              </a:lnSpc>
              <a:spcBef>
                <a:spcPts val="500"/>
              </a:spcBef>
              <a:buClr>
                <a:schemeClr val="lt1"/>
              </a:buClr>
              <a:buSzPct val="100000"/>
              <a:buFont typeface="Arial"/>
              <a:buChar char="•"/>
              <a:defRPr sz="1400" b="0" i="0" u="none" strike="noStrike" cap="none">
                <a:solidFill>
                  <a:schemeClr val="lt1"/>
                </a:solidFill>
                <a:latin typeface="Trebuchet MS"/>
                <a:ea typeface="Trebuchet MS"/>
                <a:cs typeface="Trebuchet MS"/>
                <a:sym typeface="Trebuchet MS"/>
              </a:defRPr>
            </a:lvl8pPr>
            <a:lvl9pPr marL="3886200" marR="0" lvl="8" indent="-139700" algn="l" rtl="0">
              <a:lnSpc>
                <a:spcPct val="90000"/>
              </a:lnSpc>
              <a:spcBef>
                <a:spcPts val="500"/>
              </a:spcBef>
              <a:buClr>
                <a:schemeClr val="lt1"/>
              </a:buClr>
              <a:buSzPct val="100000"/>
              <a:buFont typeface="Arial"/>
              <a:buChar char="•"/>
              <a:defRPr sz="1400" b="0" i="0" u="none" strike="noStrike" cap="none">
                <a:solidFill>
                  <a:schemeClr val="lt1"/>
                </a:solidFill>
                <a:latin typeface="Trebuchet MS"/>
                <a:ea typeface="Trebuchet MS"/>
                <a:cs typeface="Trebuchet MS"/>
                <a:sym typeface="Trebuchet MS"/>
              </a:defRPr>
            </a:lvl9pPr>
          </a:lstStyle>
          <a:p>
            <a:endParaRPr/>
          </a:p>
        </p:txBody>
      </p:sp>
      <p:sp>
        <p:nvSpPr>
          <p:cNvPr id="191" name="Shape 191"/>
          <p:cNvSpPr txBox="1">
            <a:spLocks noGrp="1"/>
          </p:cNvSpPr>
          <p:nvPr>
            <p:ph type="dt" idx="10"/>
          </p:nvPr>
        </p:nvSpPr>
        <p:spPr>
          <a:xfrm>
            <a:off x="7550981" y="5936187"/>
            <a:ext cx="2743199" cy="365125"/>
          </a:xfrm>
          <a:prstGeom prst="rect">
            <a:avLst/>
          </a:prstGeom>
          <a:noFill/>
          <a:ln>
            <a:noFill/>
          </a:ln>
        </p:spPr>
        <p:txBody>
          <a:bodyPr lIns="91425" tIns="91425" rIns="91425" bIns="91425" anchor="ctr" anchorCtr="0"/>
          <a:lstStyle>
            <a:lvl1pPr marL="0" marR="0" lvl="0" indent="0" algn="r" rtl="0">
              <a:spcBef>
                <a:spcPts val="0"/>
              </a:spcBef>
              <a:buNone/>
              <a:defRPr sz="1050">
                <a:solidFill>
                  <a:schemeClr val="lt1"/>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lt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lt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lt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lt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lt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lt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lt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lt1"/>
                </a:solidFill>
                <a:latin typeface="Trebuchet MS"/>
                <a:ea typeface="Trebuchet MS"/>
                <a:cs typeface="Trebuchet MS"/>
                <a:sym typeface="Trebuchet MS"/>
              </a:defRPr>
            </a:lvl9pPr>
          </a:lstStyle>
          <a:p>
            <a:endParaRPr/>
          </a:p>
        </p:txBody>
      </p:sp>
      <p:sp>
        <p:nvSpPr>
          <p:cNvPr id="192" name="Shape 192"/>
          <p:cNvSpPr txBox="1">
            <a:spLocks noGrp="1"/>
          </p:cNvSpPr>
          <p:nvPr>
            <p:ph type="ftr" idx="11"/>
          </p:nvPr>
        </p:nvSpPr>
        <p:spPr>
          <a:xfrm>
            <a:off x="680320" y="5936187"/>
            <a:ext cx="6870660" cy="365125"/>
          </a:xfrm>
          <a:prstGeom prst="rect">
            <a:avLst/>
          </a:prstGeom>
          <a:noFill/>
          <a:ln>
            <a:noFill/>
          </a:ln>
        </p:spPr>
        <p:txBody>
          <a:bodyPr lIns="91425" tIns="91425" rIns="91425" bIns="91425" anchor="ctr" anchorCtr="0"/>
          <a:lstStyle>
            <a:lvl1pPr marL="0" marR="0" lvl="0" indent="0" algn="l" rtl="0">
              <a:spcBef>
                <a:spcPts val="0"/>
              </a:spcBef>
              <a:buNone/>
              <a:defRPr sz="1050">
                <a:solidFill>
                  <a:schemeClr val="lt1"/>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lt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lt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lt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lt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lt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lt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lt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lt1"/>
                </a:solidFill>
                <a:latin typeface="Trebuchet MS"/>
                <a:ea typeface="Trebuchet MS"/>
                <a:cs typeface="Trebuchet MS"/>
                <a:sym typeface="Trebuchet MS"/>
              </a:defRPr>
            </a:lvl9pPr>
          </a:lstStyle>
          <a:p>
            <a:endParaRPr/>
          </a:p>
        </p:txBody>
      </p:sp>
      <p:sp>
        <p:nvSpPr>
          <p:cNvPr id="193" name="Shape 193"/>
          <p:cNvSpPr txBox="1">
            <a:spLocks noGrp="1"/>
          </p:cNvSpPr>
          <p:nvPr>
            <p:ph type="sldNum" idx="12"/>
          </p:nvPr>
        </p:nvSpPr>
        <p:spPr>
          <a:xfrm>
            <a:off x="10729454" y="753227"/>
            <a:ext cx="1154150" cy="1090788"/>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CA" sz="3600">
                <a:solidFill>
                  <a:schemeClr val="lt1"/>
                </a:solidFill>
                <a:latin typeface="Trebuchet MS"/>
                <a:ea typeface="Trebuchet MS"/>
                <a:cs typeface="Trebuchet MS"/>
                <a:sym typeface="Trebuchet MS"/>
              </a:rPr>
              <a:t>‹#›</a:t>
            </a:fld>
            <a:endParaRPr lang="en-CA" sz="3600">
              <a:solidFill>
                <a:schemeClr val="lt1"/>
              </a:solidFill>
              <a:latin typeface="Trebuchet MS"/>
              <a:ea typeface="Trebuchet MS"/>
              <a:cs typeface="Trebuchet MS"/>
              <a:sym typeface="Trebuchet M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94"/>
        <p:cNvGrpSpPr/>
        <p:nvPr/>
      </p:nvGrpSpPr>
      <p:grpSpPr>
        <a:xfrm>
          <a:off x="0" y="0"/>
          <a:ext cx="0" cy="0"/>
          <a:chOff x="0" y="0"/>
          <a:chExt cx="0" cy="0"/>
        </a:xfrm>
      </p:grpSpPr>
      <p:sp>
        <p:nvSpPr>
          <p:cNvPr id="195" name="Shape 195"/>
          <p:cNvSpPr/>
          <p:nvPr/>
        </p:nvSpPr>
        <p:spPr>
          <a:xfrm rot="5400000">
            <a:off x="8116207" y="1869394"/>
            <a:ext cx="5106987" cy="1368198"/>
          </a:xfrm>
          <a:prstGeom prst="rect">
            <a:avLst/>
          </a:prstGeom>
          <a:solidFill>
            <a:srgbClr val="262626"/>
          </a:solidFill>
          <a:ln>
            <a:noFill/>
          </a:ln>
        </p:spPr>
        <p:txBody>
          <a:bodyPr lIns="91425" tIns="91425" rIns="91425" bIns="91425" anchor="ctr" anchorCtr="0">
            <a:noAutofit/>
          </a:bodyPr>
          <a:lstStyle/>
          <a:p>
            <a:pPr lvl="0">
              <a:spcBef>
                <a:spcPts val="0"/>
              </a:spcBef>
              <a:buNone/>
            </a:pPr>
            <a:endParaRPr/>
          </a:p>
        </p:txBody>
      </p:sp>
      <p:sp>
        <p:nvSpPr>
          <p:cNvPr id="196" name="Shape 196"/>
          <p:cNvSpPr/>
          <p:nvPr/>
        </p:nvSpPr>
        <p:spPr>
          <a:xfrm rot="5400000">
            <a:off x="9868201" y="5372402"/>
            <a:ext cx="1602997" cy="1368198"/>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97" name="Shape 197"/>
          <p:cNvSpPr txBox="1">
            <a:spLocks noGrp="1"/>
          </p:cNvSpPr>
          <p:nvPr>
            <p:ph type="title"/>
          </p:nvPr>
        </p:nvSpPr>
        <p:spPr>
          <a:xfrm rot="5400000">
            <a:off x="8489251" y="2249575"/>
            <a:ext cx="4353759" cy="1073801"/>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Trebuchet MS"/>
              <a:buNone/>
              <a:defRPr sz="3600" b="0" i="0" u="none" strike="noStrike" cap="none">
                <a:solidFill>
                  <a:schemeClr val="lt1"/>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8" name="Shape 198"/>
          <p:cNvSpPr txBox="1">
            <a:spLocks noGrp="1"/>
          </p:cNvSpPr>
          <p:nvPr>
            <p:ph type="body" idx="1"/>
          </p:nvPr>
        </p:nvSpPr>
        <p:spPr>
          <a:xfrm rot="5400000">
            <a:off x="2452029" y="-1162110"/>
            <a:ext cx="5326588" cy="8870003"/>
          </a:xfrm>
          <a:prstGeom prst="rect">
            <a:avLst/>
          </a:prstGeom>
          <a:noFill/>
          <a:ln>
            <a:noFill/>
          </a:ln>
        </p:spPr>
        <p:txBody>
          <a:bodyPr lIns="91425" tIns="91425" rIns="91425" bIns="91425" anchor="t" anchorCtr="0"/>
          <a:lstStyle>
            <a:lvl1pPr marL="228600" marR="0" lvl="0" indent="-76200" algn="l" rtl="0">
              <a:lnSpc>
                <a:spcPct val="90000"/>
              </a:lnSpc>
              <a:spcBef>
                <a:spcPts val="1000"/>
              </a:spcBef>
              <a:buClr>
                <a:schemeClr val="lt1"/>
              </a:buClr>
              <a:buSzPct val="100000"/>
              <a:buFont typeface="Arial"/>
              <a:buChar char="•"/>
              <a:defRPr sz="2400" b="0" i="0" u="none" strike="noStrike" cap="none">
                <a:solidFill>
                  <a:schemeClr val="lt1"/>
                </a:solidFill>
                <a:latin typeface="Trebuchet MS"/>
                <a:ea typeface="Trebuchet MS"/>
                <a:cs typeface="Trebuchet MS"/>
                <a:sym typeface="Trebuchet MS"/>
              </a:defRPr>
            </a:lvl1pPr>
            <a:lvl2pPr marL="685800" marR="0" lvl="1" indent="-101600" algn="l" rtl="0">
              <a:lnSpc>
                <a:spcPct val="90000"/>
              </a:lnSpc>
              <a:spcBef>
                <a:spcPts val="500"/>
              </a:spcBef>
              <a:buClr>
                <a:schemeClr val="lt1"/>
              </a:buClr>
              <a:buSzPct val="100000"/>
              <a:buFont typeface="Arial"/>
              <a:buChar char="•"/>
              <a:defRPr sz="2000" b="0" i="0" u="none" strike="noStrike" cap="none">
                <a:solidFill>
                  <a:schemeClr val="lt1"/>
                </a:solidFill>
                <a:latin typeface="Trebuchet MS"/>
                <a:ea typeface="Trebuchet MS"/>
                <a:cs typeface="Trebuchet MS"/>
                <a:sym typeface="Trebuchet MS"/>
              </a:defRPr>
            </a:lvl2pPr>
            <a:lvl3pPr marL="1143000" marR="0" lvl="2" indent="-114300" algn="l" rtl="0">
              <a:lnSpc>
                <a:spcPct val="90000"/>
              </a:lnSpc>
              <a:spcBef>
                <a:spcPts val="500"/>
              </a:spcBef>
              <a:buClr>
                <a:schemeClr val="lt1"/>
              </a:buClr>
              <a:buSzPct val="100000"/>
              <a:buFont typeface="Arial"/>
              <a:buChar char="•"/>
              <a:defRPr sz="1800" b="0" i="0" u="none" strike="noStrike" cap="none">
                <a:solidFill>
                  <a:schemeClr val="lt1"/>
                </a:solidFill>
                <a:latin typeface="Trebuchet MS"/>
                <a:ea typeface="Trebuchet MS"/>
                <a:cs typeface="Trebuchet MS"/>
                <a:sym typeface="Trebuchet MS"/>
              </a:defRPr>
            </a:lvl3pPr>
            <a:lvl4pPr marL="1600200" marR="0" lvl="3" indent="-127000" algn="l" rtl="0">
              <a:lnSpc>
                <a:spcPct val="90000"/>
              </a:lnSpc>
              <a:spcBef>
                <a:spcPts val="500"/>
              </a:spcBef>
              <a:buClr>
                <a:schemeClr val="lt1"/>
              </a:buClr>
              <a:buSzPct val="100000"/>
              <a:buFont typeface="Arial"/>
              <a:buChar char="•"/>
              <a:defRPr sz="1600" b="0" i="0" u="none" strike="noStrike" cap="none">
                <a:solidFill>
                  <a:schemeClr val="lt1"/>
                </a:solidFill>
                <a:latin typeface="Trebuchet MS"/>
                <a:ea typeface="Trebuchet MS"/>
                <a:cs typeface="Trebuchet MS"/>
                <a:sym typeface="Trebuchet MS"/>
              </a:defRPr>
            </a:lvl4pPr>
            <a:lvl5pPr marL="2057400" marR="0" lvl="4" indent="-127000" algn="l" rtl="0">
              <a:lnSpc>
                <a:spcPct val="90000"/>
              </a:lnSpc>
              <a:spcBef>
                <a:spcPts val="500"/>
              </a:spcBef>
              <a:buClr>
                <a:schemeClr val="lt1"/>
              </a:buClr>
              <a:buSzPct val="100000"/>
              <a:buFont typeface="Arial"/>
              <a:buChar char="•"/>
              <a:defRPr sz="1600" b="0" i="0" u="none" strike="noStrike" cap="none">
                <a:solidFill>
                  <a:schemeClr val="lt1"/>
                </a:solidFill>
                <a:latin typeface="Trebuchet MS"/>
                <a:ea typeface="Trebuchet MS"/>
                <a:cs typeface="Trebuchet MS"/>
                <a:sym typeface="Trebuchet MS"/>
              </a:defRPr>
            </a:lvl5pPr>
            <a:lvl6pPr marL="2514600" marR="0" lvl="5" indent="-139700" algn="l" rtl="0">
              <a:lnSpc>
                <a:spcPct val="90000"/>
              </a:lnSpc>
              <a:spcBef>
                <a:spcPts val="500"/>
              </a:spcBef>
              <a:buClr>
                <a:schemeClr val="lt1"/>
              </a:buClr>
              <a:buSzPct val="100000"/>
              <a:buFont typeface="Arial"/>
              <a:buChar char="•"/>
              <a:defRPr sz="1400" b="0" i="0" u="none" strike="noStrike" cap="none">
                <a:solidFill>
                  <a:schemeClr val="lt1"/>
                </a:solidFill>
                <a:latin typeface="Trebuchet MS"/>
                <a:ea typeface="Trebuchet MS"/>
                <a:cs typeface="Trebuchet MS"/>
                <a:sym typeface="Trebuchet MS"/>
              </a:defRPr>
            </a:lvl6pPr>
            <a:lvl7pPr marL="2971800" marR="0" lvl="6" indent="-139700" algn="l" rtl="0">
              <a:lnSpc>
                <a:spcPct val="90000"/>
              </a:lnSpc>
              <a:spcBef>
                <a:spcPts val="500"/>
              </a:spcBef>
              <a:buClr>
                <a:schemeClr val="lt1"/>
              </a:buClr>
              <a:buSzPct val="100000"/>
              <a:buFont typeface="Arial"/>
              <a:buChar char="•"/>
              <a:defRPr sz="1400" b="0" i="0" u="none" strike="noStrike" cap="none">
                <a:solidFill>
                  <a:schemeClr val="lt1"/>
                </a:solidFill>
                <a:latin typeface="Trebuchet MS"/>
                <a:ea typeface="Trebuchet MS"/>
                <a:cs typeface="Trebuchet MS"/>
                <a:sym typeface="Trebuchet MS"/>
              </a:defRPr>
            </a:lvl7pPr>
            <a:lvl8pPr marL="3429000" marR="0" lvl="7" indent="-139700" algn="l" rtl="0">
              <a:lnSpc>
                <a:spcPct val="90000"/>
              </a:lnSpc>
              <a:spcBef>
                <a:spcPts val="500"/>
              </a:spcBef>
              <a:buClr>
                <a:schemeClr val="lt1"/>
              </a:buClr>
              <a:buSzPct val="100000"/>
              <a:buFont typeface="Arial"/>
              <a:buChar char="•"/>
              <a:defRPr sz="1400" b="0" i="0" u="none" strike="noStrike" cap="none">
                <a:solidFill>
                  <a:schemeClr val="lt1"/>
                </a:solidFill>
                <a:latin typeface="Trebuchet MS"/>
                <a:ea typeface="Trebuchet MS"/>
                <a:cs typeface="Trebuchet MS"/>
                <a:sym typeface="Trebuchet MS"/>
              </a:defRPr>
            </a:lvl8pPr>
            <a:lvl9pPr marL="3886200" marR="0" lvl="8" indent="-139700" algn="l" rtl="0">
              <a:lnSpc>
                <a:spcPct val="90000"/>
              </a:lnSpc>
              <a:spcBef>
                <a:spcPts val="500"/>
              </a:spcBef>
              <a:buClr>
                <a:schemeClr val="lt1"/>
              </a:buClr>
              <a:buSzPct val="100000"/>
              <a:buFont typeface="Arial"/>
              <a:buChar char="•"/>
              <a:defRPr sz="1400" b="0" i="0" u="none" strike="noStrike" cap="none">
                <a:solidFill>
                  <a:schemeClr val="lt1"/>
                </a:solidFill>
                <a:latin typeface="Trebuchet MS"/>
                <a:ea typeface="Trebuchet MS"/>
                <a:cs typeface="Trebuchet MS"/>
                <a:sym typeface="Trebuchet MS"/>
              </a:defRPr>
            </a:lvl9pPr>
          </a:lstStyle>
          <a:p>
            <a:endParaRPr/>
          </a:p>
        </p:txBody>
      </p:sp>
      <p:sp>
        <p:nvSpPr>
          <p:cNvPr id="199" name="Shape 199"/>
          <p:cNvSpPr txBox="1">
            <a:spLocks noGrp="1"/>
          </p:cNvSpPr>
          <p:nvPr>
            <p:ph type="dt" idx="10"/>
          </p:nvPr>
        </p:nvSpPr>
        <p:spPr>
          <a:xfrm>
            <a:off x="6807125" y="5936187"/>
            <a:ext cx="2743199" cy="365125"/>
          </a:xfrm>
          <a:prstGeom prst="rect">
            <a:avLst/>
          </a:prstGeom>
          <a:noFill/>
          <a:ln>
            <a:noFill/>
          </a:ln>
        </p:spPr>
        <p:txBody>
          <a:bodyPr lIns="91425" tIns="91425" rIns="91425" bIns="91425" anchor="ctr" anchorCtr="0"/>
          <a:lstStyle>
            <a:lvl1pPr marL="0" marR="0" lvl="0" indent="0" algn="r" rtl="0">
              <a:spcBef>
                <a:spcPts val="0"/>
              </a:spcBef>
              <a:buNone/>
              <a:defRPr sz="1050">
                <a:solidFill>
                  <a:schemeClr val="lt1"/>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lt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lt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lt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lt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lt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lt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lt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lt1"/>
                </a:solidFill>
                <a:latin typeface="Trebuchet MS"/>
                <a:ea typeface="Trebuchet MS"/>
                <a:cs typeface="Trebuchet MS"/>
                <a:sym typeface="Trebuchet MS"/>
              </a:defRPr>
            </a:lvl9pPr>
          </a:lstStyle>
          <a:p>
            <a:endParaRPr/>
          </a:p>
        </p:txBody>
      </p:sp>
      <p:sp>
        <p:nvSpPr>
          <p:cNvPr id="200" name="Shape 200"/>
          <p:cNvSpPr txBox="1">
            <a:spLocks noGrp="1"/>
          </p:cNvSpPr>
          <p:nvPr>
            <p:ph type="ftr" idx="11"/>
          </p:nvPr>
        </p:nvSpPr>
        <p:spPr>
          <a:xfrm>
            <a:off x="680320" y="5936187"/>
            <a:ext cx="6126804" cy="365125"/>
          </a:xfrm>
          <a:prstGeom prst="rect">
            <a:avLst/>
          </a:prstGeom>
          <a:noFill/>
          <a:ln>
            <a:noFill/>
          </a:ln>
        </p:spPr>
        <p:txBody>
          <a:bodyPr lIns="91425" tIns="91425" rIns="91425" bIns="91425" anchor="ctr" anchorCtr="0"/>
          <a:lstStyle>
            <a:lvl1pPr marL="0" marR="0" lvl="0" indent="0" algn="l" rtl="0">
              <a:spcBef>
                <a:spcPts val="0"/>
              </a:spcBef>
              <a:buNone/>
              <a:defRPr sz="1050">
                <a:solidFill>
                  <a:schemeClr val="lt1"/>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lt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lt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lt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lt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lt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lt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lt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lt1"/>
                </a:solidFill>
                <a:latin typeface="Trebuchet MS"/>
                <a:ea typeface="Trebuchet MS"/>
                <a:cs typeface="Trebuchet MS"/>
                <a:sym typeface="Trebuchet MS"/>
              </a:defRPr>
            </a:lvl9pPr>
          </a:lstStyle>
          <a:p>
            <a:endParaRPr/>
          </a:p>
        </p:txBody>
      </p:sp>
      <p:sp>
        <p:nvSpPr>
          <p:cNvPr id="201" name="Shape 201"/>
          <p:cNvSpPr txBox="1">
            <a:spLocks noGrp="1"/>
          </p:cNvSpPr>
          <p:nvPr>
            <p:ph type="sldNum" idx="12"/>
          </p:nvPr>
        </p:nvSpPr>
        <p:spPr>
          <a:xfrm>
            <a:off x="10097550" y="5398632"/>
            <a:ext cx="1154150" cy="1090788"/>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fld id="{00000000-1234-1234-1234-123412341234}" type="slidenum">
              <a:rPr lang="en-CA" sz="3600">
                <a:solidFill>
                  <a:schemeClr val="lt1"/>
                </a:solidFill>
                <a:latin typeface="Trebuchet MS"/>
                <a:ea typeface="Trebuchet MS"/>
                <a:cs typeface="Trebuchet MS"/>
                <a:sym typeface="Trebuchet MS"/>
              </a:rPr>
              <a:t>‹#›</a:t>
            </a:fld>
            <a:endParaRPr lang="en-CA" sz="3600">
              <a:solidFill>
                <a:schemeClr val="lt1"/>
              </a:solidFill>
              <a:latin typeface="Trebuchet MS"/>
              <a:ea typeface="Trebuchet MS"/>
              <a:cs typeface="Trebuchet MS"/>
              <a:sym typeface="Trebuchet M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6"/>
        <p:cNvGrpSpPr/>
        <p:nvPr/>
      </p:nvGrpSpPr>
      <p:grpSpPr>
        <a:xfrm>
          <a:off x="0" y="0"/>
          <a:ext cx="0" cy="0"/>
          <a:chOff x="0" y="0"/>
          <a:chExt cx="0" cy="0"/>
        </a:xfrm>
      </p:grpSpPr>
      <p:pic>
        <p:nvPicPr>
          <p:cNvPr id="27" name="Shape 27" descr="HD-ShadowLong.png"/>
          <p:cNvPicPr preferRelativeResize="0"/>
          <p:nvPr/>
        </p:nvPicPr>
        <p:blipFill rotWithShape="1">
          <a:blip r:embed="rId2">
            <a:alphaModFix/>
          </a:blip>
          <a:srcRect/>
          <a:stretch/>
        </p:blipFill>
        <p:spPr>
          <a:xfrm>
            <a:off x="0" y="1970240"/>
            <a:ext cx="10437812" cy="321163"/>
          </a:xfrm>
          <a:prstGeom prst="rect">
            <a:avLst/>
          </a:prstGeom>
          <a:noFill/>
          <a:ln>
            <a:noFill/>
          </a:ln>
        </p:spPr>
      </p:pic>
      <p:pic>
        <p:nvPicPr>
          <p:cNvPr id="28" name="Shape 28" descr="HD-ShadowShort.png"/>
          <p:cNvPicPr preferRelativeResize="0"/>
          <p:nvPr/>
        </p:nvPicPr>
        <p:blipFill rotWithShape="1">
          <a:blip r:embed="rId3">
            <a:alphaModFix/>
          </a:blip>
          <a:srcRect/>
          <a:stretch/>
        </p:blipFill>
        <p:spPr>
          <a:xfrm>
            <a:off x="10585825" y="1971233"/>
            <a:ext cx="1602997" cy="144269"/>
          </a:xfrm>
          <a:prstGeom prst="rect">
            <a:avLst/>
          </a:prstGeom>
          <a:noFill/>
          <a:ln>
            <a:noFill/>
          </a:ln>
        </p:spPr>
      </p:pic>
      <p:sp>
        <p:nvSpPr>
          <p:cNvPr id="29" name="Shape 29"/>
          <p:cNvSpPr/>
          <p:nvPr/>
        </p:nvSpPr>
        <p:spPr>
          <a:xfrm>
            <a:off x="0" y="609600"/>
            <a:ext cx="10437812" cy="1368198"/>
          </a:xfrm>
          <a:prstGeom prst="rect">
            <a:avLst/>
          </a:prstGeom>
          <a:solidFill>
            <a:srgbClr val="262626"/>
          </a:solidFill>
          <a:ln>
            <a:noFill/>
          </a:ln>
        </p:spPr>
        <p:txBody>
          <a:bodyPr lIns="91425" tIns="91425" rIns="91425" bIns="91425" anchor="ctr" anchorCtr="0">
            <a:noAutofit/>
          </a:bodyPr>
          <a:lstStyle/>
          <a:p>
            <a:pPr lvl="0">
              <a:spcBef>
                <a:spcPts val="0"/>
              </a:spcBef>
              <a:buNone/>
            </a:pPr>
            <a:endParaRPr/>
          </a:p>
        </p:txBody>
      </p:sp>
      <p:sp>
        <p:nvSpPr>
          <p:cNvPr id="30" name="Shape 30"/>
          <p:cNvSpPr/>
          <p:nvPr/>
        </p:nvSpPr>
        <p:spPr>
          <a:xfrm>
            <a:off x="10585827" y="609600"/>
            <a:ext cx="1602997" cy="1368198"/>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31" name="Shape 31"/>
          <p:cNvSpPr txBox="1">
            <a:spLocks noGrp="1"/>
          </p:cNvSpPr>
          <p:nvPr>
            <p:ph type="title"/>
          </p:nvPr>
        </p:nvSpPr>
        <p:spPr>
          <a:xfrm>
            <a:off x="680320" y="753227"/>
            <a:ext cx="9613861" cy="1080938"/>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Trebuchet MS"/>
              <a:buNone/>
              <a:defRPr sz="3600" b="0" i="0" u="none" strike="noStrike" cap="none">
                <a:solidFill>
                  <a:schemeClr val="lt1"/>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680320" y="2336873"/>
            <a:ext cx="9613861" cy="3599316"/>
          </a:xfrm>
          <a:prstGeom prst="rect">
            <a:avLst/>
          </a:prstGeom>
          <a:noFill/>
          <a:ln>
            <a:noFill/>
          </a:ln>
        </p:spPr>
        <p:txBody>
          <a:bodyPr lIns="91425" tIns="91425" rIns="91425" bIns="91425" anchor="t" anchorCtr="0"/>
          <a:lstStyle>
            <a:lvl1pPr marL="228600" marR="0" lvl="0" indent="-76200" algn="l" rtl="0">
              <a:lnSpc>
                <a:spcPct val="90000"/>
              </a:lnSpc>
              <a:spcBef>
                <a:spcPts val="1000"/>
              </a:spcBef>
              <a:buClr>
                <a:schemeClr val="lt1"/>
              </a:buClr>
              <a:buSzPct val="100000"/>
              <a:buFont typeface="Arial"/>
              <a:buChar char="•"/>
              <a:defRPr sz="2400" b="0" i="0" u="none" strike="noStrike" cap="none">
                <a:solidFill>
                  <a:schemeClr val="lt1"/>
                </a:solidFill>
                <a:latin typeface="Trebuchet MS"/>
                <a:ea typeface="Trebuchet MS"/>
                <a:cs typeface="Trebuchet MS"/>
                <a:sym typeface="Trebuchet MS"/>
              </a:defRPr>
            </a:lvl1pPr>
            <a:lvl2pPr marL="685800" marR="0" lvl="1" indent="-101600" algn="l" rtl="0">
              <a:lnSpc>
                <a:spcPct val="90000"/>
              </a:lnSpc>
              <a:spcBef>
                <a:spcPts val="500"/>
              </a:spcBef>
              <a:buClr>
                <a:schemeClr val="lt1"/>
              </a:buClr>
              <a:buSzPct val="100000"/>
              <a:buFont typeface="Arial"/>
              <a:buChar char="•"/>
              <a:defRPr sz="2000" b="0" i="0" u="none" strike="noStrike" cap="none">
                <a:solidFill>
                  <a:schemeClr val="lt1"/>
                </a:solidFill>
                <a:latin typeface="Trebuchet MS"/>
                <a:ea typeface="Trebuchet MS"/>
                <a:cs typeface="Trebuchet MS"/>
                <a:sym typeface="Trebuchet MS"/>
              </a:defRPr>
            </a:lvl2pPr>
            <a:lvl3pPr marL="1143000" marR="0" lvl="2" indent="-114300" algn="l" rtl="0">
              <a:lnSpc>
                <a:spcPct val="90000"/>
              </a:lnSpc>
              <a:spcBef>
                <a:spcPts val="500"/>
              </a:spcBef>
              <a:buClr>
                <a:schemeClr val="lt1"/>
              </a:buClr>
              <a:buSzPct val="100000"/>
              <a:buFont typeface="Arial"/>
              <a:buChar char="•"/>
              <a:defRPr sz="1800" b="0" i="0" u="none" strike="noStrike" cap="none">
                <a:solidFill>
                  <a:schemeClr val="lt1"/>
                </a:solidFill>
                <a:latin typeface="Trebuchet MS"/>
                <a:ea typeface="Trebuchet MS"/>
                <a:cs typeface="Trebuchet MS"/>
                <a:sym typeface="Trebuchet MS"/>
              </a:defRPr>
            </a:lvl3pPr>
            <a:lvl4pPr marL="1600200" marR="0" lvl="3" indent="-127000" algn="l" rtl="0">
              <a:lnSpc>
                <a:spcPct val="90000"/>
              </a:lnSpc>
              <a:spcBef>
                <a:spcPts val="500"/>
              </a:spcBef>
              <a:buClr>
                <a:schemeClr val="lt1"/>
              </a:buClr>
              <a:buSzPct val="100000"/>
              <a:buFont typeface="Arial"/>
              <a:buChar char="•"/>
              <a:defRPr sz="1600" b="0" i="0" u="none" strike="noStrike" cap="none">
                <a:solidFill>
                  <a:schemeClr val="lt1"/>
                </a:solidFill>
                <a:latin typeface="Trebuchet MS"/>
                <a:ea typeface="Trebuchet MS"/>
                <a:cs typeface="Trebuchet MS"/>
                <a:sym typeface="Trebuchet MS"/>
              </a:defRPr>
            </a:lvl4pPr>
            <a:lvl5pPr marL="2057400" marR="0" lvl="4" indent="-127000" algn="l" rtl="0">
              <a:lnSpc>
                <a:spcPct val="90000"/>
              </a:lnSpc>
              <a:spcBef>
                <a:spcPts val="500"/>
              </a:spcBef>
              <a:buClr>
                <a:schemeClr val="lt1"/>
              </a:buClr>
              <a:buSzPct val="100000"/>
              <a:buFont typeface="Arial"/>
              <a:buChar char="•"/>
              <a:defRPr sz="1600" b="0" i="0" u="none" strike="noStrike" cap="none">
                <a:solidFill>
                  <a:schemeClr val="lt1"/>
                </a:solidFill>
                <a:latin typeface="Trebuchet MS"/>
                <a:ea typeface="Trebuchet MS"/>
                <a:cs typeface="Trebuchet MS"/>
                <a:sym typeface="Trebuchet MS"/>
              </a:defRPr>
            </a:lvl5pPr>
            <a:lvl6pPr marL="2514600" marR="0" lvl="5" indent="-139700" algn="l" rtl="0">
              <a:lnSpc>
                <a:spcPct val="90000"/>
              </a:lnSpc>
              <a:spcBef>
                <a:spcPts val="500"/>
              </a:spcBef>
              <a:buClr>
                <a:schemeClr val="lt1"/>
              </a:buClr>
              <a:buSzPct val="100000"/>
              <a:buFont typeface="Arial"/>
              <a:buChar char="•"/>
              <a:defRPr sz="1400" b="0" i="0" u="none" strike="noStrike" cap="none">
                <a:solidFill>
                  <a:schemeClr val="lt1"/>
                </a:solidFill>
                <a:latin typeface="Trebuchet MS"/>
                <a:ea typeface="Trebuchet MS"/>
                <a:cs typeface="Trebuchet MS"/>
                <a:sym typeface="Trebuchet MS"/>
              </a:defRPr>
            </a:lvl6pPr>
            <a:lvl7pPr marL="2971800" marR="0" lvl="6" indent="-139700" algn="l" rtl="0">
              <a:lnSpc>
                <a:spcPct val="90000"/>
              </a:lnSpc>
              <a:spcBef>
                <a:spcPts val="500"/>
              </a:spcBef>
              <a:buClr>
                <a:schemeClr val="lt1"/>
              </a:buClr>
              <a:buSzPct val="100000"/>
              <a:buFont typeface="Arial"/>
              <a:buChar char="•"/>
              <a:defRPr sz="1400" b="0" i="0" u="none" strike="noStrike" cap="none">
                <a:solidFill>
                  <a:schemeClr val="lt1"/>
                </a:solidFill>
                <a:latin typeface="Trebuchet MS"/>
                <a:ea typeface="Trebuchet MS"/>
                <a:cs typeface="Trebuchet MS"/>
                <a:sym typeface="Trebuchet MS"/>
              </a:defRPr>
            </a:lvl7pPr>
            <a:lvl8pPr marL="3429000" marR="0" lvl="7" indent="-139700" algn="l" rtl="0">
              <a:lnSpc>
                <a:spcPct val="90000"/>
              </a:lnSpc>
              <a:spcBef>
                <a:spcPts val="500"/>
              </a:spcBef>
              <a:buClr>
                <a:schemeClr val="lt1"/>
              </a:buClr>
              <a:buSzPct val="100000"/>
              <a:buFont typeface="Arial"/>
              <a:buChar char="•"/>
              <a:defRPr sz="1400" b="0" i="0" u="none" strike="noStrike" cap="none">
                <a:solidFill>
                  <a:schemeClr val="lt1"/>
                </a:solidFill>
                <a:latin typeface="Trebuchet MS"/>
                <a:ea typeface="Trebuchet MS"/>
                <a:cs typeface="Trebuchet MS"/>
                <a:sym typeface="Trebuchet MS"/>
              </a:defRPr>
            </a:lvl8pPr>
            <a:lvl9pPr marL="3886200" marR="0" lvl="8" indent="-139700" algn="l" rtl="0">
              <a:lnSpc>
                <a:spcPct val="90000"/>
              </a:lnSpc>
              <a:spcBef>
                <a:spcPts val="500"/>
              </a:spcBef>
              <a:buClr>
                <a:schemeClr val="lt1"/>
              </a:buClr>
              <a:buSzPct val="100000"/>
              <a:buFont typeface="Arial"/>
              <a:buChar char="•"/>
              <a:defRPr sz="1400" b="0" i="0" u="none" strike="noStrike" cap="none">
                <a:solidFill>
                  <a:schemeClr val="lt1"/>
                </a:solidFill>
                <a:latin typeface="Trebuchet MS"/>
                <a:ea typeface="Trebuchet MS"/>
                <a:cs typeface="Trebuchet MS"/>
                <a:sym typeface="Trebuchet MS"/>
              </a:defRPr>
            </a:lvl9pPr>
          </a:lstStyle>
          <a:p>
            <a:endParaRPr/>
          </a:p>
        </p:txBody>
      </p:sp>
      <p:sp>
        <p:nvSpPr>
          <p:cNvPr id="33" name="Shape 33"/>
          <p:cNvSpPr txBox="1">
            <a:spLocks noGrp="1"/>
          </p:cNvSpPr>
          <p:nvPr>
            <p:ph type="dt" idx="10"/>
          </p:nvPr>
        </p:nvSpPr>
        <p:spPr>
          <a:xfrm>
            <a:off x="7550981" y="5936187"/>
            <a:ext cx="2743199"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chemeClr val="lt1"/>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lt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lt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lt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lt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lt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lt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lt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lt1"/>
                </a:solidFill>
                <a:latin typeface="Trebuchet MS"/>
                <a:ea typeface="Trebuchet MS"/>
                <a:cs typeface="Trebuchet MS"/>
                <a:sym typeface="Trebuchet MS"/>
              </a:defRPr>
            </a:lvl9pPr>
          </a:lstStyle>
          <a:p>
            <a:endParaRPr/>
          </a:p>
        </p:txBody>
      </p:sp>
      <p:sp>
        <p:nvSpPr>
          <p:cNvPr id="34" name="Shape 34"/>
          <p:cNvSpPr txBox="1">
            <a:spLocks noGrp="1"/>
          </p:cNvSpPr>
          <p:nvPr>
            <p:ph type="ftr" idx="11"/>
          </p:nvPr>
        </p:nvSpPr>
        <p:spPr>
          <a:xfrm>
            <a:off x="680320" y="5936187"/>
            <a:ext cx="6870660"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chemeClr val="lt1"/>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lt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lt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lt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lt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lt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lt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lt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lt1"/>
                </a:solidFill>
                <a:latin typeface="Trebuchet MS"/>
                <a:ea typeface="Trebuchet MS"/>
                <a:cs typeface="Trebuchet MS"/>
                <a:sym typeface="Trebuchet MS"/>
              </a:defRPr>
            </a:lvl9pPr>
          </a:lstStyle>
          <a:p>
            <a:endParaRPr/>
          </a:p>
        </p:txBody>
      </p:sp>
      <p:sp>
        <p:nvSpPr>
          <p:cNvPr id="35" name="Shape 35"/>
          <p:cNvSpPr txBox="1">
            <a:spLocks noGrp="1"/>
          </p:cNvSpPr>
          <p:nvPr>
            <p:ph type="sldNum" idx="12"/>
          </p:nvPr>
        </p:nvSpPr>
        <p:spPr>
          <a:xfrm>
            <a:off x="10729454" y="753227"/>
            <a:ext cx="1154150" cy="1090788"/>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CA" sz="3600" b="0" i="0" u="none" strike="noStrike" cap="none">
                <a:solidFill>
                  <a:schemeClr val="lt1"/>
                </a:solidFill>
                <a:latin typeface="Trebuchet MS"/>
                <a:ea typeface="Trebuchet MS"/>
                <a:cs typeface="Trebuchet MS"/>
                <a:sym typeface="Trebuchet MS"/>
              </a:rPr>
              <a:t>‹#›</a:t>
            </a:fld>
            <a:endParaRPr lang="en-CA" sz="3600" b="0" i="0" u="none" strike="noStrike" cap="none">
              <a:solidFill>
                <a:schemeClr val="lt1"/>
              </a:solidFill>
              <a:latin typeface="Trebuchet MS"/>
              <a:ea typeface="Trebuchet MS"/>
              <a:cs typeface="Trebuchet MS"/>
              <a:sym typeface="Trebuchet M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6"/>
        <p:cNvGrpSpPr/>
        <p:nvPr/>
      </p:nvGrpSpPr>
      <p:grpSpPr>
        <a:xfrm>
          <a:off x="0" y="0"/>
          <a:ext cx="0" cy="0"/>
          <a:chOff x="0" y="0"/>
          <a:chExt cx="0" cy="0"/>
        </a:xfrm>
      </p:grpSpPr>
      <p:pic>
        <p:nvPicPr>
          <p:cNvPr id="37" name="Shape 37" descr="HD-ShadowLong.png"/>
          <p:cNvPicPr preferRelativeResize="0"/>
          <p:nvPr/>
        </p:nvPicPr>
        <p:blipFill rotWithShape="1">
          <a:blip r:embed="rId2">
            <a:alphaModFix/>
          </a:blip>
          <a:srcRect/>
          <a:stretch/>
        </p:blipFill>
        <p:spPr>
          <a:xfrm>
            <a:off x="0" y="4086907"/>
            <a:ext cx="10437812" cy="321163"/>
          </a:xfrm>
          <a:prstGeom prst="rect">
            <a:avLst/>
          </a:prstGeom>
          <a:noFill/>
          <a:ln>
            <a:noFill/>
          </a:ln>
        </p:spPr>
      </p:pic>
      <p:pic>
        <p:nvPicPr>
          <p:cNvPr id="38" name="Shape 38" descr="HD-ShadowShort.png"/>
          <p:cNvPicPr preferRelativeResize="0"/>
          <p:nvPr/>
        </p:nvPicPr>
        <p:blipFill rotWithShape="1">
          <a:blip r:embed="rId3">
            <a:alphaModFix/>
          </a:blip>
          <a:srcRect/>
          <a:stretch/>
        </p:blipFill>
        <p:spPr>
          <a:xfrm>
            <a:off x="10585824" y="4087901"/>
            <a:ext cx="1602997" cy="144269"/>
          </a:xfrm>
          <a:prstGeom prst="rect">
            <a:avLst/>
          </a:prstGeom>
          <a:noFill/>
          <a:ln>
            <a:noFill/>
          </a:ln>
        </p:spPr>
      </p:pic>
      <p:sp>
        <p:nvSpPr>
          <p:cNvPr id="39" name="Shape 39"/>
          <p:cNvSpPr/>
          <p:nvPr/>
        </p:nvSpPr>
        <p:spPr>
          <a:xfrm>
            <a:off x="-1" y="2726266"/>
            <a:ext cx="10437812" cy="1368198"/>
          </a:xfrm>
          <a:prstGeom prst="rect">
            <a:avLst/>
          </a:prstGeom>
          <a:solidFill>
            <a:srgbClr val="262626"/>
          </a:solidFill>
          <a:ln>
            <a:noFill/>
          </a:ln>
        </p:spPr>
        <p:txBody>
          <a:bodyPr lIns="91425" tIns="91425" rIns="91425" bIns="91425" anchor="ctr" anchorCtr="0">
            <a:noAutofit/>
          </a:bodyPr>
          <a:lstStyle/>
          <a:p>
            <a:pPr lvl="0">
              <a:spcBef>
                <a:spcPts val="0"/>
              </a:spcBef>
              <a:buNone/>
            </a:pPr>
            <a:endParaRPr/>
          </a:p>
        </p:txBody>
      </p:sp>
      <p:sp>
        <p:nvSpPr>
          <p:cNvPr id="40" name="Shape 40"/>
          <p:cNvSpPr/>
          <p:nvPr/>
        </p:nvSpPr>
        <p:spPr>
          <a:xfrm>
            <a:off x="10585825" y="2726266"/>
            <a:ext cx="1602997" cy="1368198"/>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41" name="Shape 41"/>
          <p:cNvSpPr txBox="1">
            <a:spLocks noGrp="1"/>
          </p:cNvSpPr>
          <p:nvPr>
            <p:ph type="title"/>
          </p:nvPr>
        </p:nvSpPr>
        <p:spPr>
          <a:xfrm>
            <a:off x="680322" y="2869894"/>
            <a:ext cx="9613859" cy="1090787"/>
          </a:xfrm>
          <a:prstGeom prst="rect">
            <a:avLst/>
          </a:prstGeom>
          <a:noFill/>
          <a:ln>
            <a:noFill/>
          </a:ln>
        </p:spPr>
        <p:txBody>
          <a:bodyPr lIns="91425" tIns="91425" rIns="91425" bIns="91425" anchor="ctr" anchorCtr="0"/>
          <a:lstStyle>
            <a:lvl1pPr marL="0" marR="0" lvl="0" indent="0" algn="r" rtl="0">
              <a:lnSpc>
                <a:spcPct val="90000"/>
              </a:lnSpc>
              <a:spcBef>
                <a:spcPts val="0"/>
              </a:spcBef>
              <a:buClr>
                <a:schemeClr val="lt1"/>
              </a:buClr>
              <a:buFont typeface="Trebuchet MS"/>
              <a:buNone/>
              <a:defRPr sz="3600" b="0" i="0" u="none" strike="noStrike" cap="none">
                <a:solidFill>
                  <a:schemeClr val="lt1"/>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680322" y="4232171"/>
            <a:ext cx="9613859" cy="1704017"/>
          </a:xfrm>
          <a:prstGeom prst="rect">
            <a:avLst/>
          </a:prstGeom>
          <a:noFill/>
          <a:ln>
            <a:noFill/>
          </a:ln>
        </p:spPr>
        <p:txBody>
          <a:bodyPr lIns="91425" tIns="91425" rIns="91425" bIns="91425" anchor="t" anchorCtr="0"/>
          <a:lstStyle>
            <a:lvl1pPr marL="0" marR="0" lvl="0" indent="0" algn="r" rtl="0">
              <a:lnSpc>
                <a:spcPct val="90000"/>
              </a:lnSpc>
              <a:spcBef>
                <a:spcPts val="1000"/>
              </a:spcBef>
              <a:buClr>
                <a:schemeClr val="lt1"/>
              </a:buClr>
              <a:buFont typeface="Arial"/>
              <a:buNone/>
              <a:defRPr sz="2000" b="0" i="0" u="none" strike="noStrike" cap="none">
                <a:solidFill>
                  <a:schemeClr val="lt1"/>
                </a:solidFill>
                <a:latin typeface="Trebuchet MS"/>
                <a:ea typeface="Trebuchet MS"/>
                <a:cs typeface="Trebuchet MS"/>
                <a:sym typeface="Trebuchet MS"/>
              </a:defRPr>
            </a:lvl1pPr>
            <a:lvl2pPr marL="457200" marR="0" lvl="1" indent="0" algn="l" rtl="0">
              <a:lnSpc>
                <a:spcPct val="90000"/>
              </a:lnSpc>
              <a:spcBef>
                <a:spcPts val="500"/>
              </a:spcBef>
              <a:buClr>
                <a:schemeClr val="lt1"/>
              </a:buClr>
              <a:buFont typeface="Arial"/>
              <a:buNone/>
              <a:defRPr sz="2000" b="0" i="0" u="none" strike="noStrike" cap="none">
                <a:solidFill>
                  <a:schemeClr val="lt1"/>
                </a:solidFill>
                <a:latin typeface="Trebuchet MS"/>
                <a:ea typeface="Trebuchet MS"/>
                <a:cs typeface="Trebuchet MS"/>
                <a:sym typeface="Trebuchet MS"/>
              </a:defRPr>
            </a:lvl2pPr>
            <a:lvl3pPr marL="914400" marR="0" lvl="2" indent="0" algn="l" rtl="0">
              <a:lnSpc>
                <a:spcPct val="90000"/>
              </a:lnSpc>
              <a:spcBef>
                <a:spcPts val="500"/>
              </a:spcBef>
              <a:buClr>
                <a:schemeClr val="lt1"/>
              </a:buClr>
              <a:buFont typeface="Arial"/>
              <a:buNone/>
              <a:defRPr sz="1800" b="0" i="0" u="none" strike="noStrike" cap="none">
                <a:solidFill>
                  <a:schemeClr val="lt1"/>
                </a:solidFill>
                <a:latin typeface="Trebuchet MS"/>
                <a:ea typeface="Trebuchet MS"/>
                <a:cs typeface="Trebuchet MS"/>
                <a:sym typeface="Trebuchet MS"/>
              </a:defRPr>
            </a:lvl3pPr>
            <a:lvl4pPr marL="1371600" marR="0" lvl="3" indent="0" algn="l" rtl="0">
              <a:lnSpc>
                <a:spcPct val="90000"/>
              </a:lnSpc>
              <a:spcBef>
                <a:spcPts val="500"/>
              </a:spcBef>
              <a:buClr>
                <a:schemeClr val="lt1"/>
              </a:buClr>
              <a:buFont typeface="Arial"/>
              <a:buNone/>
              <a:defRPr sz="1600" b="0" i="0" u="none" strike="noStrike" cap="none">
                <a:solidFill>
                  <a:schemeClr val="lt1"/>
                </a:solidFill>
                <a:latin typeface="Trebuchet MS"/>
                <a:ea typeface="Trebuchet MS"/>
                <a:cs typeface="Trebuchet MS"/>
                <a:sym typeface="Trebuchet MS"/>
              </a:defRPr>
            </a:lvl4pPr>
            <a:lvl5pPr marL="1828800" marR="0" lvl="4" indent="0" algn="l" rtl="0">
              <a:lnSpc>
                <a:spcPct val="90000"/>
              </a:lnSpc>
              <a:spcBef>
                <a:spcPts val="500"/>
              </a:spcBef>
              <a:buClr>
                <a:schemeClr val="lt1"/>
              </a:buClr>
              <a:buFont typeface="Arial"/>
              <a:buNone/>
              <a:defRPr sz="1600" b="0" i="0" u="none" strike="noStrike" cap="none">
                <a:solidFill>
                  <a:schemeClr val="lt1"/>
                </a:solidFill>
                <a:latin typeface="Trebuchet MS"/>
                <a:ea typeface="Trebuchet MS"/>
                <a:cs typeface="Trebuchet MS"/>
                <a:sym typeface="Trebuchet MS"/>
              </a:defRPr>
            </a:lvl5pPr>
            <a:lvl6pPr marL="2286000" marR="0" lvl="5" indent="0" algn="l" rtl="0">
              <a:lnSpc>
                <a:spcPct val="90000"/>
              </a:lnSpc>
              <a:spcBef>
                <a:spcPts val="500"/>
              </a:spcBef>
              <a:buClr>
                <a:schemeClr val="lt1"/>
              </a:buClr>
              <a:buFont typeface="Arial"/>
              <a:buNone/>
              <a:defRPr sz="1600" b="0" i="0" u="none" strike="noStrike" cap="none">
                <a:solidFill>
                  <a:schemeClr val="lt1"/>
                </a:solidFill>
                <a:latin typeface="Trebuchet MS"/>
                <a:ea typeface="Trebuchet MS"/>
                <a:cs typeface="Trebuchet MS"/>
                <a:sym typeface="Trebuchet MS"/>
              </a:defRPr>
            </a:lvl6pPr>
            <a:lvl7pPr marL="2743200" marR="0" lvl="6" indent="0" algn="l" rtl="0">
              <a:lnSpc>
                <a:spcPct val="90000"/>
              </a:lnSpc>
              <a:spcBef>
                <a:spcPts val="500"/>
              </a:spcBef>
              <a:buClr>
                <a:schemeClr val="lt1"/>
              </a:buClr>
              <a:buFont typeface="Arial"/>
              <a:buNone/>
              <a:defRPr sz="1600" b="0" i="0" u="none" strike="noStrike" cap="none">
                <a:solidFill>
                  <a:schemeClr val="lt1"/>
                </a:solidFill>
                <a:latin typeface="Trebuchet MS"/>
                <a:ea typeface="Trebuchet MS"/>
                <a:cs typeface="Trebuchet MS"/>
                <a:sym typeface="Trebuchet MS"/>
              </a:defRPr>
            </a:lvl7pPr>
            <a:lvl8pPr marL="3200400" marR="0" lvl="7" indent="0" algn="l" rtl="0">
              <a:lnSpc>
                <a:spcPct val="90000"/>
              </a:lnSpc>
              <a:spcBef>
                <a:spcPts val="500"/>
              </a:spcBef>
              <a:buClr>
                <a:schemeClr val="lt1"/>
              </a:buClr>
              <a:buFont typeface="Arial"/>
              <a:buNone/>
              <a:defRPr sz="1600" b="0" i="0" u="none" strike="noStrike" cap="none">
                <a:solidFill>
                  <a:schemeClr val="lt1"/>
                </a:solidFill>
                <a:latin typeface="Trebuchet MS"/>
                <a:ea typeface="Trebuchet MS"/>
                <a:cs typeface="Trebuchet MS"/>
                <a:sym typeface="Trebuchet MS"/>
              </a:defRPr>
            </a:lvl8pPr>
            <a:lvl9pPr marL="3657600" marR="0" lvl="8" indent="0" algn="l" rtl="0">
              <a:lnSpc>
                <a:spcPct val="90000"/>
              </a:lnSpc>
              <a:spcBef>
                <a:spcPts val="500"/>
              </a:spcBef>
              <a:buClr>
                <a:schemeClr val="lt1"/>
              </a:buClr>
              <a:buFont typeface="Arial"/>
              <a:buNone/>
              <a:defRPr sz="1600" b="0" i="0" u="none" strike="noStrike" cap="none">
                <a:solidFill>
                  <a:schemeClr val="lt1"/>
                </a:solidFill>
                <a:latin typeface="Trebuchet MS"/>
                <a:ea typeface="Trebuchet MS"/>
                <a:cs typeface="Trebuchet MS"/>
                <a:sym typeface="Trebuchet MS"/>
              </a:defRPr>
            </a:lvl9pPr>
          </a:lstStyle>
          <a:p>
            <a:endParaRPr/>
          </a:p>
        </p:txBody>
      </p:sp>
      <p:sp>
        <p:nvSpPr>
          <p:cNvPr id="43" name="Shape 43"/>
          <p:cNvSpPr txBox="1">
            <a:spLocks noGrp="1"/>
          </p:cNvSpPr>
          <p:nvPr>
            <p:ph type="dt" idx="10"/>
          </p:nvPr>
        </p:nvSpPr>
        <p:spPr>
          <a:xfrm>
            <a:off x="7550981" y="5936187"/>
            <a:ext cx="2743199" cy="365125"/>
          </a:xfrm>
          <a:prstGeom prst="rect">
            <a:avLst/>
          </a:prstGeom>
          <a:noFill/>
          <a:ln>
            <a:noFill/>
          </a:ln>
        </p:spPr>
        <p:txBody>
          <a:bodyPr lIns="91425" tIns="91425" rIns="91425" bIns="91425" anchor="ctr" anchorCtr="0"/>
          <a:lstStyle>
            <a:lvl1pPr marL="0" marR="0" lvl="0" indent="0" algn="r" rtl="0">
              <a:spcBef>
                <a:spcPts val="0"/>
              </a:spcBef>
              <a:buNone/>
              <a:defRPr sz="1050">
                <a:solidFill>
                  <a:schemeClr val="lt1"/>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lt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lt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lt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lt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lt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lt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lt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lt1"/>
                </a:solidFill>
                <a:latin typeface="Trebuchet MS"/>
                <a:ea typeface="Trebuchet MS"/>
                <a:cs typeface="Trebuchet MS"/>
                <a:sym typeface="Trebuchet MS"/>
              </a:defRPr>
            </a:lvl9pPr>
          </a:lstStyle>
          <a:p>
            <a:endParaRPr/>
          </a:p>
        </p:txBody>
      </p:sp>
      <p:sp>
        <p:nvSpPr>
          <p:cNvPr id="44" name="Shape 44"/>
          <p:cNvSpPr txBox="1">
            <a:spLocks noGrp="1"/>
          </p:cNvSpPr>
          <p:nvPr>
            <p:ph type="ftr" idx="11"/>
          </p:nvPr>
        </p:nvSpPr>
        <p:spPr>
          <a:xfrm>
            <a:off x="680320" y="5936187"/>
            <a:ext cx="6870660" cy="365125"/>
          </a:xfrm>
          <a:prstGeom prst="rect">
            <a:avLst/>
          </a:prstGeom>
          <a:noFill/>
          <a:ln>
            <a:noFill/>
          </a:ln>
        </p:spPr>
        <p:txBody>
          <a:bodyPr lIns="91425" tIns="91425" rIns="91425" bIns="91425" anchor="ctr" anchorCtr="0"/>
          <a:lstStyle>
            <a:lvl1pPr marL="0" marR="0" lvl="0" indent="0" algn="l" rtl="0">
              <a:spcBef>
                <a:spcPts val="0"/>
              </a:spcBef>
              <a:buNone/>
              <a:defRPr sz="1050">
                <a:solidFill>
                  <a:schemeClr val="lt1"/>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lt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lt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lt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lt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lt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lt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lt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lt1"/>
                </a:solidFill>
                <a:latin typeface="Trebuchet MS"/>
                <a:ea typeface="Trebuchet MS"/>
                <a:cs typeface="Trebuchet MS"/>
                <a:sym typeface="Trebuchet MS"/>
              </a:defRPr>
            </a:lvl9pPr>
          </a:lstStyle>
          <a:p>
            <a:endParaRPr/>
          </a:p>
        </p:txBody>
      </p:sp>
      <p:sp>
        <p:nvSpPr>
          <p:cNvPr id="45" name="Shape 45"/>
          <p:cNvSpPr txBox="1">
            <a:spLocks noGrp="1"/>
          </p:cNvSpPr>
          <p:nvPr>
            <p:ph type="sldNum" idx="12"/>
          </p:nvPr>
        </p:nvSpPr>
        <p:spPr>
          <a:xfrm>
            <a:off x="10729454" y="2869894"/>
            <a:ext cx="1154150" cy="1090788"/>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CA" sz="3600">
                <a:solidFill>
                  <a:schemeClr val="lt1"/>
                </a:solidFill>
                <a:latin typeface="Trebuchet MS"/>
                <a:ea typeface="Trebuchet MS"/>
                <a:cs typeface="Trebuchet MS"/>
                <a:sym typeface="Trebuchet MS"/>
              </a:rPr>
              <a:t>‹#›</a:t>
            </a:fld>
            <a:endParaRPr lang="en-CA" sz="3600">
              <a:solidFill>
                <a:schemeClr val="lt1"/>
              </a:solidFill>
              <a:latin typeface="Trebuchet MS"/>
              <a:ea typeface="Trebuchet MS"/>
              <a:cs typeface="Trebuchet MS"/>
              <a:sym typeface="Trebuchet M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6"/>
        <p:cNvGrpSpPr/>
        <p:nvPr/>
      </p:nvGrpSpPr>
      <p:grpSpPr>
        <a:xfrm>
          <a:off x="0" y="0"/>
          <a:ext cx="0" cy="0"/>
          <a:chOff x="0" y="0"/>
          <a:chExt cx="0" cy="0"/>
        </a:xfrm>
      </p:grpSpPr>
      <p:pic>
        <p:nvPicPr>
          <p:cNvPr id="47" name="Shape 47" descr="HD-ShadowLong.png"/>
          <p:cNvPicPr preferRelativeResize="0"/>
          <p:nvPr/>
        </p:nvPicPr>
        <p:blipFill rotWithShape="1">
          <a:blip r:embed="rId2">
            <a:alphaModFix/>
          </a:blip>
          <a:srcRect/>
          <a:stretch/>
        </p:blipFill>
        <p:spPr>
          <a:xfrm>
            <a:off x="0" y="1970240"/>
            <a:ext cx="10437812" cy="321163"/>
          </a:xfrm>
          <a:prstGeom prst="rect">
            <a:avLst/>
          </a:prstGeom>
          <a:noFill/>
          <a:ln>
            <a:noFill/>
          </a:ln>
        </p:spPr>
      </p:pic>
      <p:pic>
        <p:nvPicPr>
          <p:cNvPr id="48" name="Shape 48" descr="HD-ShadowShort.png"/>
          <p:cNvPicPr preferRelativeResize="0"/>
          <p:nvPr/>
        </p:nvPicPr>
        <p:blipFill rotWithShape="1">
          <a:blip r:embed="rId3">
            <a:alphaModFix/>
          </a:blip>
          <a:srcRect/>
          <a:stretch/>
        </p:blipFill>
        <p:spPr>
          <a:xfrm>
            <a:off x="10585825" y="1971233"/>
            <a:ext cx="1602997" cy="144269"/>
          </a:xfrm>
          <a:prstGeom prst="rect">
            <a:avLst/>
          </a:prstGeom>
          <a:noFill/>
          <a:ln>
            <a:noFill/>
          </a:ln>
        </p:spPr>
      </p:pic>
      <p:sp>
        <p:nvSpPr>
          <p:cNvPr id="49" name="Shape 49"/>
          <p:cNvSpPr/>
          <p:nvPr/>
        </p:nvSpPr>
        <p:spPr>
          <a:xfrm>
            <a:off x="0" y="609600"/>
            <a:ext cx="10437812" cy="1368198"/>
          </a:xfrm>
          <a:prstGeom prst="rect">
            <a:avLst/>
          </a:prstGeom>
          <a:solidFill>
            <a:srgbClr val="262626"/>
          </a:solidFill>
          <a:ln>
            <a:noFill/>
          </a:ln>
        </p:spPr>
        <p:txBody>
          <a:bodyPr lIns="91425" tIns="91425" rIns="91425" bIns="91425" anchor="ctr" anchorCtr="0">
            <a:noAutofit/>
          </a:bodyPr>
          <a:lstStyle/>
          <a:p>
            <a:pPr lvl="0">
              <a:spcBef>
                <a:spcPts val="0"/>
              </a:spcBef>
              <a:buNone/>
            </a:pPr>
            <a:endParaRPr/>
          </a:p>
        </p:txBody>
      </p:sp>
      <p:sp>
        <p:nvSpPr>
          <p:cNvPr id="50" name="Shape 50"/>
          <p:cNvSpPr/>
          <p:nvPr/>
        </p:nvSpPr>
        <p:spPr>
          <a:xfrm>
            <a:off x="10585827" y="609600"/>
            <a:ext cx="1602997" cy="1368198"/>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51" name="Shape 51"/>
          <p:cNvSpPr txBox="1">
            <a:spLocks noGrp="1"/>
          </p:cNvSpPr>
          <p:nvPr>
            <p:ph type="title"/>
          </p:nvPr>
        </p:nvSpPr>
        <p:spPr>
          <a:xfrm>
            <a:off x="680320" y="753227"/>
            <a:ext cx="9613861" cy="1080938"/>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Trebuchet MS"/>
              <a:buNone/>
              <a:defRPr sz="3600" b="0" i="0" u="none" strike="noStrike" cap="none">
                <a:solidFill>
                  <a:schemeClr val="lt1"/>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2" name="Shape 52"/>
          <p:cNvSpPr txBox="1">
            <a:spLocks noGrp="1"/>
          </p:cNvSpPr>
          <p:nvPr>
            <p:ph type="body" idx="1"/>
          </p:nvPr>
        </p:nvSpPr>
        <p:spPr>
          <a:xfrm>
            <a:off x="680320" y="2336873"/>
            <a:ext cx="4698357" cy="3599316"/>
          </a:xfrm>
          <a:prstGeom prst="rect">
            <a:avLst/>
          </a:prstGeom>
          <a:noFill/>
          <a:ln>
            <a:noFill/>
          </a:ln>
        </p:spPr>
        <p:txBody>
          <a:bodyPr lIns="91425" tIns="91425" rIns="91425" bIns="91425" anchor="t" anchorCtr="0"/>
          <a:lstStyle>
            <a:lvl1pPr marL="228600" marR="0" lvl="0" indent="-76200" algn="l" rtl="0">
              <a:lnSpc>
                <a:spcPct val="90000"/>
              </a:lnSpc>
              <a:spcBef>
                <a:spcPts val="1000"/>
              </a:spcBef>
              <a:buClr>
                <a:schemeClr val="lt1"/>
              </a:buClr>
              <a:buSzPct val="100000"/>
              <a:buFont typeface="Arial"/>
              <a:buChar char="•"/>
              <a:defRPr sz="2400" b="0" i="0" u="none" strike="noStrike" cap="none">
                <a:solidFill>
                  <a:schemeClr val="lt1"/>
                </a:solidFill>
                <a:latin typeface="Trebuchet MS"/>
                <a:ea typeface="Trebuchet MS"/>
                <a:cs typeface="Trebuchet MS"/>
                <a:sym typeface="Trebuchet MS"/>
              </a:defRPr>
            </a:lvl1pPr>
            <a:lvl2pPr marL="685800" marR="0" lvl="1" indent="-101600" algn="l" rtl="0">
              <a:lnSpc>
                <a:spcPct val="90000"/>
              </a:lnSpc>
              <a:spcBef>
                <a:spcPts val="500"/>
              </a:spcBef>
              <a:buClr>
                <a:schemeClr val="lt1"/>
              </a:buClr>
              <a:buSzPct val="100000"/>
              <a:buFont typeface="Arial"/>
              <a:buChar char="•"/>
              <a:defRPr sz="2000" b="0" i="0" u="none" strike="noStrike" cap="none">
                <a:solidFill>
                  <a:schemeClr val="lt1"/>
                </a:solidFill>
                <a:latin typeface="Trebuchet MS"/>
                <a:ea typeface="Trebuchet MS"/>
                <a:cs typeface="Trebuchet MS"/>
                <a:sym typeface="Trebuchet MS"/>
              </a:defRPr>
            </a:lvl2pPr>
            <a:lvl3pPr marL="1143000" marR="0" lvl="2" indent="-114300" algn="l" rtl="0">
              <a:lnSpc>
                <a:spcPct val="90000"/>
              </a:lnSpc>
              <a:spcBef>
                <a:spcPts val="500"/>
              </a:spcBef>
              <a:buClr>
                <a:schemeClr val="lt1"/>
              </a:buClr>
              <a:buSzPct val="100000"/>
              <a:buFont typeface="Arial"/>
              <a:buChar char="•"/>
              <a:defRPr sz="1800" b="0" i="0" u="none" strike="noStrike" cap="none">
                <a:solidFill>
                  <a:schemeClr val="lt1"/>
                </a:solidFill>
                <a:latin typeface="Trebuchet MS"/>
                <a:ea typeface="Trebuchet MS"/>
                <a:cs typeface="Trebuchet MS"/>
                <a:sym typeface="Trebuchet MS"/>
              </a:defRPr>
            </a:lvl3pPr>
            <a:lvl4pPr marL="1600200" marR="0" lvl="3" indent="-127000" algn="l" rtl="0">
              <a:lnSpc>
                <a:spcPct val="90000"/>
              </a:lnSpc>
              <a:spcBef>
                <a:spcPts val="500"/>
              </a:spcBef>
              <a:buClr>
                <a:schemeClr val="lt1"/>
              </a:buClr>
              <a:buSzPct val="100000"/>
              <a:buFont typeface="Arial"/>
              <a:buChar char="•"/>
              <a:defRPr sz="1600" b="0" i="0" u="none" strike="noStrike" cap="none">
                <a:solidFill>
                  <a:schemeClr val="lt1"/>
                </a:solidFill>
                <a:latin typeface="Trebuchet MS"/>
                <a:ea typeface="Trebuchet MS"/>
                <a:cs typeface="Trebuchet MS"/>
                <a:sym typeface="Trebuchet MS"/>
              </a:defRPr>
            </a:lvl4pPr>
            <a:lvl5pPr marL="2057400" marR="0" lvl="4" indent="-127000" algn="l" rtl="0">
              <a:lnSpc>
                <a:spcPct val="90000"/>
              </a:lnSpc>
              <a:spcBef>
                <a:spcPts val="500"/>
              </a:spcBef>
              <a:buClr>
                <a:schemeClr val="lt1"/>
              </a:buClr>
              <a:buSzPct val="100000"/>
              <a:buFont typeface="Arial"/>
              <a:buChar char="•"/>
              <a:defRPr sz="1600" b="0" i="0" u="none" strike="noStrike" cap="none">
                <a:solidFill>
                  <a:schemeClr val="lt1"/>
                </a:solidFill>
                <a:latin typeface="Trebuchet MS"/>
                <a:ea typeface="Trebuchet MS"/>
                <a:cs typeface="Trebuchet MS"/>
                <a:sym typeface="Trebuchet MS"/>
              </a:defRPr>
            </a:lvl5pPr>
            <a:lvl6pPr marL="2514600" marR="0" lvl="5" indent="-139700" algn="l" rtl="0">
              <a:lnSpc>
                <a:spcPct val="90000"/>
              </a:lnSpc>
              <a:spcBef>
                <a:spcPts val="500"/>
              </a:spcBef>
              <a:buClr>
                <a:schemeClr val="lt1"/>
              </a:buClr>
              <a:buSzPct val="100000"/>
              <a:buFont typeface="Arial"/>
              <a:buChar char="•"/>
              <a:defRPr sz="1400" b="0" i="0" u="none" strike="noStrike" cap="none">
                <a:solidFill>
                  <a:schemeClr val="lt1"/>
                </a:solidFill>
                <a:latin typeface="Trebuchet MS"/>
                <a:ea typeface="Trebuchet MS"/>
                <a:cs typeface="Trebuchet MS"/>
                <a:sym typeface="Trebuchet MS"/>
              </a:defRPr>
            </a:lvl6pPr>
            <a:lvl7pPr marL="2971800" marR="0" lvl="6" indent="-139700" algn="l" rtl="0">
              <a:lnSpc>
                <a:spcPct val="90000"/>
              </a:lnSpc>
              <a:spcBef>
                <a:spcPts val="500"/>
              </a:spcBef>
              <a:buClr>
                <a:schemeClr val="lt1"/>
              </a:buClr>
              <a:buSzPct val="100000"/>
              <a:buFont typeface="Arial"/>
              <a:buChar char="•"/>
              <a:defRPr sz="1400" b="0" i="0" u="none" strike="noStrike" cap="none">
                <a:solidFill>
                  <a:schemeClr val="lt1"/>
                </a:solidFill>
                <a:latin typeface="Trebuchet MS"/>
                <a:ea typeface="Trebuchet MS"/>
                <a:cs typeface="Trebuchet MS"/>
                <a:sym typeface="Trebuchet MS"/>
              </a:defRPr>
            </a:lvl7pPr>
            <a:lvl8pPr marL="3429000" marR="0" lvl="7" indent="-139700" algn="l" rtl="0">
              <a:lnSpc>
                <a:spcPct val="90000"/>
              </a:lnSpc>
              <a:spcBef>
                <a:spcPts val="500"/>
              </a:spcBef>
              <a:buClr>
                <a:schemeClr val="lt1"/>
              </a:buClr>
              <a:buSzPct val="100000"/>
              <a:buFont typeface="Arial"/>
              <a:buChar char="•"/>
              <a:defRPr sz="1400" b="0" i="0" u="none" strike="noStrike" cap="none">
                <a:solidFill>
                  <a:schemeClr val="lt1"/>
                </a:solidFill>
                <a:latin typeface="Trebuchet MS"/>
                <a:ea typeface="Trebuchet MS"/>
                <a:cs typeface="Trebuchet MS"/>
                <a:sym typeface="Trebuchet MS"/>
              </a:defRPr>
            </a:lvl8pPr>
            <a:lvl9pPr marL="3886200" marR="0" lvl="8" indent="-139700" algn="l" rtl="0">
              <a:lnSpc>
                <a:spcPct val="90000"/>
              </a:lnSpc>
              <a:spcBef>
                <a:spcPts val="500"/>
              </a:spcBef>
              <a:buClr>
                <a:schemeClr val="lt1"/>
              </a:buClr>
              <a:buSzPct val="100000"/>
              <a:buFont typeface="Arial"/>
              <a:buChar char="•"/>
              <a:defRPr sz="1400" b="0" i="0" u="none" strike="noStrike" cap="none">
                <a:solidFill>
                  <a:schemeClr val="lt1"/>
                </a:solidFill>
                <a:latin typeface="Trebuchet MS"/>
                <a:ea typeface="Trebuchet MS"/>
                <a:cs typeface="Trebuchet MS"/>
                <a:sym typeface="Trebuchet MS"/>
              </a:defRPr>
            </a:lvl9pPr>
          </a:lstStyle>
          <a:p>
            <a:endParaRPr/>
          </a:p>
        </p:txBody>
      </p:sp>
      <p:sp>
        <p:nvSpPr>
          <p:cNvPr id="53" name="Shape 53"/>
          <p:cNvSpPr txBox="1">
            <a:spLocks noGrp="1"/>
          </p:cNvSpPr>
          <p:nvPr>
            <p:ph type="body" idx="2"/>
          </p:nvPr>
        </p:nvSpPr>
        <p:spPr>
          <a:xfrm>
            <a:off x="5594123" y="2336873"/>
            <a:ext cx="4700058" cy="3599316"/>
          </a:xfrm>
          <a:prstGeom prst="rect">
            <a:avLst/>
          </a:prstGeom>
          <a:noFill/>
          <a:ln>
            <a:noFill/>
          </a:ln>
        </p:spPr>
        <p:txBody>
          <a:bodyPr lIns="91425" tIns="91425" rIns="91425" bIns="91425" anchor="t" anchorCtr="0"/>
          <a:lstStyle>
            <a:lvl1pPr marL="228600" marR="0" lvl="0" indent="-76200" algn="l" rtl="0">
              <a:lnSpc>
                <a:spcPct val="90000"/>
              </a:lnSpc>
              <a:spcBef>
                <a:spcPts val="1000"/>
              </a:spcBef>
              <a:buClr>
                <a:schemeClr val="lt1"/>
              </a:buClr>
              <a:buSzPct val="100000"/>
              <a:buFont typeface="Arial"/>
              <a:buChar char="•"/>
              <a:defRPr sz="2400" b="0" i="0" u="none" strike="noStrike" cap="none">
                <a:solidFill>
                  <a:schemeClr val="lt1"/>
                </a:solidFill>
                <a:latin typeface="Trebuchet MS"/>
                <a:ea typeface="Trebuchet MS"/>
                <a:cs typeface="Trebuchet MS"/>
                <a:sym typeface="Trebuchet MS"/>
              </a:defRPr>
            </a:lvl1pPr>
            <a:lvl2pPr marL="685800" marR="0" lvl="1" indent="-101600" algn="l" rtl="0">
              <a:lnSpc>
                <a:spcPct val="90000"/>
              </a:lnSpc>
              <a:spcBef>
                <a:spcPts val="500"/>
              </a:spcBef>
              <a:buClr>
                <a:schemeClr val="lt1"/>
              </a:buClr>
              <a:buSzPct val="100000"/>
              <a:buFont typeface="Arial"/>
              <a:buChar char="•"/>
              <a:defRPr sz="2000" b="0" i="0" u="none" strike="noStrike" cap="none">
                <a:solidFill>
                  <a:schemeClr val="lt1"/>
                </a:solidFill>
                <a:latin typeface="Trebuchet MS"/>
                <a:ea typeface="Trebuchet MS"/>
                <a:cs typeface="Trebuchet MS"/>
                <a:sym typeface="Trebuchet MS"/>
              </a:defRPr>
            </a:lvl2pPr>
            <a:lvl3pPr marL="1143000" marR="0" lvl="2" indent="-114300" algn="l" rtl="0">
              <a:lnSpc>
                <a:spcPct val="90000"/>
              </a:lnSpc>
              <a:spcBef>
                <a:spcPts val="500"/>
              </a:spcBef>
              <a:buClr>
                <a:schemeClr val="lt1"/>
              </a:buClr>
              <a:buSzPct val="100000"/>
              <a:buFont typeface="Arial"/>
              <a:buChar char="•"/>
              <a:defRPr sz="1800" b="0" i="0" u="none" strike="noStrike" cap="none">
                <a:solidFill>
                  <a:schemeClr val="lt1"/>
                </a:solidFill>
                <a:latin typeface="Trebuchet MS"/>
                <a:ea typeface="Trebuchet MS"/>
                <a:cs typeface="Trebuchet MS"/>
                <a:sym typeface="Trebuchet MS"/>
              </a:defRPr>
            </a:lvl3pPr>
            <a:lvl4pPr marL="1600200" marR="0" lvl="3" indent="-127000" algn="l" rtl="0">
              <a:lnSpc>
                <a:spcPct val="90000"/>
              </a:lnSpc>
              <a:spcBef>
                <a:spcPts val="500"/>
              </a:spcBef>
              <a:buClr>
                <a:schemeClr val="lt1"/>
              </a:buClr>
              <a:buSzPct val="100000"/>
              <a:buFont typeface="Arial"/>
              <a:buChar char="•"/>
              <a:defRPr sz="1600" b="0" i="0" u="none" strike="noStrike" cap="none">
                <a:solidFill>
                  <a:schemeClr val="lt1"/>
                </a:solidFill>
                <a:latin typeface="Trebuchet MS"/>
                <a:ea typeface="Trebuchet MS"/>
                <a:cs typeface="Trebuchet MS"/>
                <a:sym typeface="Trebuchet MS"/>
              </a:defRPr>
            </a:lvl4pPr>
            <a:lvl5pPr marL="2057400" marR="0" lvl="4" indent="-127000" algn="l" rtl="0">
              <a:lnSpc>
                <a:spcPct val="90000"/>
              </a:lnSpc>
              <a:spcBef>
                <a:spcPts val="500"/>
              </a:spcBef>
              <a:buClr>
                <a:schemeClr val="lt1"/>
              </a:buClr>
              <a:buSzPct val="100000"/>
              <a:buFont typeface="Arial"/>
              <a:buChar char="•"/>
              <a:defRPr sz="1600" b="0" i="0" u="none" strike="noStrike" cap="none">
                <a:solidFill>
                  <a:schemeClr val="lt1"/>
                </a:solidFill>
                <a:latin typeface="Trebuchet MS"/>
                <a:ea typeface="Trebuchet MS"/>
                <a:cs typeface="Trebuchet MS"/>
                <a:sym typeface="Trebuchet MS"/>
              </a:defRPr>
            </a:lvl5pPr>
            <a:lvl6pPr marL="2514600" marR="0" lvl="5" indent="-139700" algn="l" rtl="0">
              <a:lnSpc>
                <a:spcPct val="90000"/>
              </a:lnSpc>
              <a:spcBef>
                <a:spcPts val="500"/>
              </a:spcBef>
              <a:buClr>
                <a:schemeClr val="lt1"/>
              </a:buClr>
              <a:buSzPct val="100000"/>
              <a:buFont typeface="Arial"/>
              <a:buChar char="•"/>
              <a:defRPr sz="1400" b="0" i="0" u="none" strike="noStrike" cap="none">
                <a:solidFill>
                  <a:schemeClr val="lt1"/>
                </a:solidFill>
                <a:latin typeface="Trebuchet MS"/>
                <a:ea typeface="Trebuchet MS"/>
                <a:cs typeface="Trebuchet MS"/>
                <a:sym typeface="Trebuchet MS"/>
              </a:defRPr>
            </a:lvl6pPr>
            <a:lvl7pPr marL="2971800" marR="0" lvl="6" indent="-139700" algn="l" rtl="0">
              <a:lnSpc>
                <a:spcPct val="90000"/>
              </a:lnSpc>
              <a:spcBef>
                <a:spcPts val="500"/>
              </a:spcBef>
              <a:buClr>
                <a:schemeClr val="lt1"/>
              </a:buClr>
              <a:buSzPct val="100000"/>
              <a:buFont typeface="Arial"/>
              <a:buChar char="•"/>
              <a:defRPr sz="1400" b="0" i="0" u="none" strike="noStrike" cap="none">
                <a:solidFill>
                  <a:schemeClr val="lt1"/>
                </a:solidFill>
                <a:latin typeface="Trebuchet MS"/>
                <a:ea typeface="Trebuchet MS"/>
                <a:cs typeface="Trebuchet MS"/>
                <a:sym typeface="Trebuchet MS"/>
              </a:defRPr>
            </a:lvl7pPr>
            <a:lvl8pPr marL="3429000" marR="0" lvl="7" indent="-139700" algn="l" rtl="0">
              <a:lnSpc>
                <a:spcPct val="90000"/>
              </a:lnSpc>
              <a:spcBef>
                <a:spcPts val="500"/>
              </a:spcBef>
              <a:buClr>
                <a:schemeClr val="lt1"/>
              </a:buClr>
              <a:buSzPct val="100000"/>
              <a:buFont typeface="Arial"/>
              <a:buChar char="•"/>
              <a:defRPr sz="1400" b="0" i="0" u="none" strike="noStrike" cap="none">
                <a:solidFill>
                  <a:schemeClr val="lt1"/>
                </a:solidFill>
                <a:latin typeface="Trebuchet MS"/>
                <a:ea typeface="Trebuchet MS"/>
                <a:cs typeface="Trebuchet MS"/>
                <a:sym typeface="Trebuchet MS"/>
              </a:defRPr>
            </a:lvl8pPr>
            <a:lvl9pPr marL="3886200" marR="0" lvl="8" indent="-139700" algn="l" rtl="0">
              <a:lnSpc>
                <a:spcPct val="90000"/>
              </a:lnSpc>
              <a:spcBef>
                <a:spcPts val="500"/>
              </a:spcBef>
              <a:buClr>
                <a:schemeClr val="lt1"/>
              </a:buClr>
              <a:buSzPct val="100000"/>
              <a:buFont typeface="Arial"/>
              <a:buChar char="•"/>
              <a:defRPr sz="1400" b="0" i="0" u="none" strike="noStrike" cap="none">
                <a:solidFill>
                  <a:schemeClr val="lt1"/>
                </a:solidFill>
                <a:latin typeface="Trebuchet MS"/>
                <a:ea typeface="Trebuchet MS"/>
                <a:cs typeface="Trebuchet MS"/>
                <a:sym typeface="Trebuchet MS"/>
              </a:defRPr>
            </a:lvl9pPr>
          </a:lstStyle>
          <a:p>
            <a:endParaRPr/>
          </a:p>
        </p:txBody>
      </p:sp>
      <p:sp>
        <p:nvSpPr>
          <p:cNvPr id="54" name="Shape 54"/>
          <p:cNvSpPr txBox="1">
            <a:spLocks noGrp="1"/>
          </p:cNvSpPr>
          <p:nvPr>
            <p:ph type="dt" idx="10"/>
          </p:nvPr>
        </p:nvSpPr>
        <p:spPr>
          <a:xfrm>
            <a:off x="7550981" y="5936187"/>
            <a:ext cx="2743199" cy="365125"/>
          </a:xfrm>
          <a:prstGeom prst="rect">
            <a:avLst/>
          </a:prstGeom>
          <a:noFill/>
          <a:ln>
            <a:noFill/>
          </a:ln>
        </p:spPr>
        <p:txBody>
          <a:bodyPr lIns="91425" tIns="91425" rIns="91425" bIns="91425" anchor="ctr" anchorCtr="0"/>
          <a:lstStyle>
            <a:lvl1pPr marL="0" marR="0" lvl="0" indent="0" algn="r" rtl="0">
              <a:spcBef>
                <a:spcPts val="0"/>
              </a:spcBef>
              <a:buNone/>
              <a:defRPr sz="1050">
                <a:solidFill>
                  <a:schemeClr val="lt1"/>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lt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lt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lt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lt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lt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lt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lt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lt1"/>
                </a:solidFill>
                <a:latin typeface="Trebuchet MS"/>
                <a:ea typeface="Trebuchet MS"/>
                <a:cs typeface="Trebuchet MS"/>
                <a:sym typeface="Trebuchet MS"/>
              </a:defRPr>
            </a:lvl9pPr>
          </a:lstStyle>
          <a:p>
            <a:endParaRPr/>
          </a:p>
        </p:txBody>
      </p:sp>
      <p:sp>
        <p:nvSpPr>
          <p:cNvPr id="55" name="Shape 55"/>
          <p:cNvSpPr txBox="1">
            <a:spLocks noGrp="1"/>
          </p:cNvSpPr>
          <p:nvPr>
            <p:ph type="ftr" idx="11"/>
          </p:nvPr>
        </p:nvSpPr>
        <p:spPr>
          <a:xfrm>
            <a:off x="680320" y="5936187"/>
            <a:ext cx="6870660" cy="365125"/>
          </a:xfrm>
          <a:prstGeom prst="rect">
            <a:avLst/>
          </a:prstGeom>
          <a:noFill/>
          <a:ln>
            <a:noFill/>
          </a:ln>
        </p:spPr>
        <p:txBody>
          <a:bodyPr lIns="91425" tIns="91425" rIns="91425" bIns="91425" anchor="ctr" anchorCtr="0"/>
          <a:lstStyle>
            <a:lvl1pPr marL="0" marR="0" lvl="0" indent="0" algn="l" rtl="0">
              <a:spcBef>
                <a:spcPts val="0"/>
              </a:spcBef>
              <a:buNone/>
              <a:defRPr sz="1050">
                <a:solidFill>
                  <a:schemeClr val="lt1"/>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lt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lt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lt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lt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lt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lt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lt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lt1"/>
                </a:solidFill>
                <a:latin typeface="Trebuchet MS"/>
                <a:ea typeface="Trebuchet MS"/>
                <a:cs typeface="Trebuchet MS"/>
                <a:sym typeface="Trebuchet MS"/>
              </a:defRPr>
            </a:lvl9pPr>
          </a:lstStyle>
          <a:p>
            <a:endParaRPr/>
          </a:p>
        </p:txBody>
      </p:sp>
      <p:sp>
        <p:nvSpPr>
          <p:cNvPr id="56" name="Shape 56"/>
          <p:cNvSpPr txBox="1">
            <a:spLocks noGrp="1"/>
          </p:cNvSpPr>
          <p:nvPr>
            <p:ph type="sldNum" idx="12"/>
          </p:nvPr>
        </p:nvSpPr>
        <p:spPr>
          <a:xfrm>
            <a:off x="10729454" y="753227"/>
            <a:ext cx="1154150" cy="1090788"/>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CA" sz="3600">
                <a:solidFill>
                  <a:schemeClr val="lt1"/>
                </a:solidFill>
                <a:latin typeface="Trebuchet MS"/>
                <a:ea typeface="Trebuchet MS"/>
                <a:cs typeface="Trebuchet MS"/>
                <a:sym typeface="Trebuchet MS"/>
              </a:rPr>
              <a:t>‹#›</a:t>
            </a:fld>
            <a:endParaRPr lang="en-CA" sz="3600">
              <a:solidFill>
                <a:schemeClr val="lt1"/>
              </a:solidFill>
              <a:latin typeface="Trebuchet MS"/>
              <a:ea typeface="Trebuchet MS"/>
              <a:cs typeface="Trebuchet MS"/>
              <a:sym typeface="Trebuchet M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7"/>
        <p:cNvGrpSpPr/>
        <p:nvPr/>
      </p:nvGrpSpPr>
      <p:grpSpPr>
        <a:xfrm>
          <a:off x="0" y="0"/>
          <a:ext cx="0" cy="0"/>
          <a:chOff x="0" y="0"/>
          <a:chExt cx="0" cy="0"/>
        </a:xfrm>
      </p:grpSpPr>
      <p:pic>
        <p:nvPicPr>
          <p:cNvPr id="58" name="Shape 58" descr="HD-ShadowLong.png"/>
          <p:cNvPicPr preferRelativeResize="0"/>
          <p:nvPr/>
        </p:nvPicPr>
        <p:blipFill rotWithShape="1">
          <a:blip r:embed="rId2">
            <a:alphaModFix/>
          </a:blip>
          <a:srcRect/>
          <a:stretch/>
        </p:blipFill>
        <p:spPr>
          <a:xfrm>
            <a:off x="0" y="1970240"/>
            <a:ext cx="10437812" cy="321163"/>
          </a:xfrm>
          <a:prstGeom prst="rect">
            <a:avLst/>
          </a:prstGeom>
          <a:noFill/>
          <a:ln>
            <a:noFill/>
          </a:ln>
        </p:spPr>
      </p:pic>
      <p:pic>
        <p:nvPicPr>
          <p:cNvPr id="59" name="Shape 59" descr="HD-ShadowShort.png"/>
          <p:cNvPicPr preferRelativeResize="0"/>
          <p:nvPr/>
        </p:nvPicPr>
        <p:blipFill rotWithShape="1">
          <a:blip r:embed="rId3">
            <a:alphaModFix/>
          </a:blip>
          <a:srcRect/>
          <a:stretch/>
        </p:blipFill>
        <p:spPr>
          <a:xfrm>
            <a:off x="10585825" y="1971233"/>
            <a:ext cx="1602997" cy="144269"/>
          </a:xfrm>
          <a:prstGeom prst="rect">
            <a:avLst/>
          </a:prstGeom>
          <a:noFill/>
          <a:ln>
            <a:noFill/>
          </a:ln>
        </p:spPr>
      </p:pic>
      <p:sp>
        <p:nvSpPr>
          <p:cNvPr id="60" name="Shape 60"/>
          <p:cNvSpPr/>
          <p:nvPr/>
        </p:nvSpPr>
        <p:spPr>
          <a:xfrm>
            <a:off x="0" y="609600"/>
            <a:ext cx="10437812" cy="1368198"/>
          </a:xfrm>
          <a:prstGeom prst="rect">
            <a:avLst/>
          </a:prstGeom>
          <a:solidFill>
            <a:srgbClr val="262626"/>
          </a:solidFill>
          <a:ln>
            <a:noFill/>
          </a:ln>
        </p:spPr>
        <p:txBody>
          <a:bodyPr lIns="91425" tIns="91425" rIns="91425" bIns="91425" anchor="ctr" anchorCtr="0">
            <a:noAutofit/>
          </a:bodyPr>
          <a:lstStyle/>
          <a:p>
            <a:pPr lvl="0">
              <a:spcBef>
                <a:spcPts val="0"/>
              </a:spcBef>
              <a:buNone/>
            </a:pPr>
            <a:endParaRPr/>
          </a:p>
        </p:txBody>
      </p:sp>
      <p:sp>
        <p:nvSpPr>
          <p:cNvPr id="61" name="Shape 61"/>
          <p:cNvSpPr/>
          <p:nvPr/>
        </p:nvSpPr>
        <p:spPr>
          <a:xfrm>
            <a:off x="10585827" y="609600"/>
            <a:ext cx="1602997" cy="1368198"/>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62" name="Shape 62"/>
          <p:cNvSpPr txBox="1">
            <a:spLocks noGrp="1"/>
          </p:cNvSpPr>
          <p:nvPr>
            <p:ph type="title"/>
          </p:nvPr>
        </p:nvSpPr>
        <p:spPr>
          <a:xfrm>
            <a:off x="680318" y="753229"/>
            <a:ext cx="9613863" cy="1080937"/>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Trebuchet MS"/>
              <a:buNone/>
              <a:defRPr sz="3600" b="0" i="0" u="none" strike="noStrike" cap="none">
                <a:solidFill>
                  <a:schemeClr val="lt1"/>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906350" y="2336873"/>
            <a:ext cx="4472327" cy="693134"/>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lt1"/>
              </a:buClr>
              <a:buFont typeface="Arial"/>
              <a:buNone/>
              <a:defRPr sz="2400" b="1" i="0" u="none" strike="noStrike" cap="none">
                <a:solidFill>
                  <a:schemeClr val="lt1"/>
                </a:solidFill>
                <a:latin typeface="Trebuchet MS"/>
                <a:ea typeface="Trebuchet MS"/>
                <a:cs typeface="Trebuchet MS"/>
                <a:sym typeface="Trebuchet MS"/>
              </a:defRPr>
            </a:lvl1pPr>
            <a:lvl2pPr marL="457200" marR="0" lvl="1" indent="0" algn="l" rtl="0">
              <a:lnSpc>
                <a:spcPct val="90000"/>
              </a:lnSpc>
              <a:spcBef>
                <a:spcPts val="500"/>
              </a:spcBef>
              <a:buClr>
                <a:schemeClr val="lt1"/>
              </a:buClr>
              <a:buFont typeface="Arial"/>
              <a:buNone/>
              <a:defRPr sz="2000" b="1" i="0" u="none" strike="noStrike" cap="none">
                <a:solidFill>
                  <a:schemeClr val="lt1"/>
                </a:solidFill>
                <a:latin typeface="Trebuchet MS"/>
                <a:ea typeface="Trebuchet MS"/>
                <a:cs typeface="Trebuchet MS"/>
                <a:sym typeface="Trebuchet MS"/>
              </a:defRPr>
            </a:lvl2pPr>
            <a:lvl3pPr marL="914400" marR="0" lvl="2" indent="0" algn="l" rtl="0">
              <a:lnSpc>
                <a:spcPct val="90000"/>
              </a:lnSpc>
              <a:spcBef>
                <a:spcPts val="500"/>
              </a:spcBef>
              <a:buClr>
                <a:schemeClr val="lt1"/>
              </a:buClr>
              <a:buFont typeface="Arial"/>
              <a:buNone/>
              <a:defRPr sz="1800" b="1" i="0" u="none" strike="noStrike" cap="none">
                <a:solidFill>
                  <a:schemeClr val="lt1"/>
                </a:solidFill>
                <a:latin typeface="Trebuchet MS"/>
                <a:ea typeface="Trebuchet MS"/>
                <a:cs typeface="Trebuchet MS"/>
                <a:sym typeface="Trebuchet MS"/>
              </a:defRPr>
            </a:lvl3pPr>
            <a:lvl4pPr marL="1371600" marR="0" lvl="3" indent="0" algn="l" rtl="0">
              <a:lnSpc>
                <a:spcPct val="90000"/>
              </a:lnSpc>
              <a:spcBef>
                <a:spcPts val="500"/>
              </a:spcBef>
              <a:buClr>
                <a:schemeClr val="lt1"/>
              </a:buClr>
              <a:buFont typeface="Arial"/>
              <a:buNone/>
              <a:defRPr sz="1600" b="1" i="0" u="none" strike="noStrike" cap="none">
                <a:solidFill>
                  <a:schemeClr val="lt1"/>
                </a:solidFill>
                <a:latin typeface="Trebuchet MS"/>
                <a:ea typeface="Trebuchet MS"/>
                <a:cs typeface="Trebuchet MS"/>
                <a:sym typeface="Trebuchet MS"/>
              </a:defRPr>
            </a:lvl4pPr>
            <a:lvl5pPr marL="1828800" marR="0" lvl="4" indent="0" algn="l" rtl="0">
              <a:lnSpc>
                <a:spcPct val="90000"/>
              </a:lnSpc>
              <a:spcBef>
                <a:spcPts val="500"/>
              </a:spcBef>
              <a:buClr>
                <a:schemeClr val="lt1"/>
              </a:buClr>
              <a:buFont typeface="Arial"/>
              <a:buNone/>
              <a:defRPr sz="1600" b="1" i="0" u="none" strike="noStrike" cap="none">
                <a:solidFill>
                  <a:schemeClr val="lt1"/>
                </a:solidFill>
                <a:latin typeface="Trebuchet MS"/>
                <a:ea typeface="Trebuchet MS"/>
                <a:cs typeface="Trebuchet MS"/>
                <a:sym typeface="Trebuchet MS"/>
              </a:defRPr>
            </a:lvl5pPr>
            <a:lvl6pPr marL="2286000" marR="0" lvl="5" indent="0" algn="l" rtl="0">
              <a:lnSpc>
                <a:spcPct val="90000"/>
              </a:lnSpc>
              <a:spcBef>
                <a:spcPts val="500"/>
              </a:spcBef>
              <a:buClr>
                <a:schemeClr val="lt1"/>
              </a:buClr>
              <a:buFont typeface="Arial"/>
              <a:buNone/>
              <a:defRPr sz="1600" b="1" i="0" u="none" strike="noStrike" cap="none">
                <a:solidFill>
                  <a:schemeClr val="lt1"/>
                </a:solidFill>
                <a:latin typeface="Trebuchet MS"/>
                <a:ea typeface="Trebuchet MS"/>
                <a:cs typeface="Trebuchet MS"/>
                <a:sym typeface="Trebuchet MS"/>
              </a:defRPr>
            </a:lvl6pPr>
            <a:lvl7pPr marL="2743200" marR="0" lvl="6" indent="0" algn="l" rtl="0">
              <a:lnSpc>
                <a:spcPct val="90000"/>
              </a:lnSpc>
              <a:spcBef>
                <a:spcPts val="500"/>
              </a:spcBef>
              <a:buClr>
                <a:schemeClr val="lt1"/>
              </a:buClr>
              <a:buFont typeface="Arial"/>
              <a:buNone/>
              <a:defRPr sz="1600" b="1" i="0" u="none" strike="noStrike" cap="none">
                <a:solidFill>
                  <a:schemeClr val="lt1"/>
                </a:solidFill>
                <a:latin typeface="Trebuchet MS"/>
                <a:ea typeface="Trebuchet MS"/>
                <a:cs typeface="Trebuchet MS"/>
                <a:sym typeface="Trebuchet MS"/>
              </a:defRPr>
            </a:lvl7pPr>
            <a:lvl8pPr marL="3200400" marR="0" lvl="7" indent="0" algn="l" rtl="0">
              <a:lnSpc>
                <a:spcPct val="90000"/>
              </a:lnSpc>
              <a:spcBef>
                <a:spcPts val="500"/>
              </a:spcBef>
              <a:buClr>
                <a:schemeClr val="lt1"/>
              </a:buClr>
              <a:buFont typeface="Arial"/>
              <a:buNone/>
              <a:defRPr sz="1600" b="1" i="0" u="none" strike="noStrike" cap="none">
                <a:solidFill>
                  <a:schemeClr val="lt1"/>
                </a:solidFill>
                <a:latin typeface="Trebuchet MS"/>
                <a:ea typeface="Trebuchet MS"/>
                <a:cs typeface="Trebuchet MS"/>
                <a:sym typeface="Trebuchet MS"/>
              </a:defRPr>
            </a:lvl8pPr>
            <a:lvl9pPr marL="3657600" marR="0" lvl="8" indent="0" algn="l" rtl="0">
              <a:lnSpc>
                <a:spcPct val="90000"/>
              </a:lnSpc>
              <a:spcBef>
                <a:spcPts val="500"/>
              </a:spcBef>
              <a:buClr>
                <a:schemeClr val="lt1"/>
              </a:buClr>
              <a:buFont typeface="Arial"/>
              <a:buNone/>
              <a:defRPr sz="1600" b="1" i="0" u="none" strike="noStrike" cap="none">
                <a:solidFill>
                  <a:schemeClr val="lt1"/>
                </a:solidFill>
                <a:latin typeface="Trebuchet MS"/>
                <a:ea typeface="Trebuchet MS"/>
                <a:cs typeface="Trebuchet MS"/>
                <a:sym typeface="Trebuchet MS"/>
              </a:defRPr>
            </a:lvl9pPr>
          </a:lstStyle>
          <a:p>
            <a:endParaRPr/>
          </a:p>
        </p:txBody>
      </p:sp>
      <p:sp>
        <p:nvSpPr>
          <p:cNvPr id="64" name="Shape 64"/>
          <p:cNvSpPr txBox="1">
            <a:spLocks noGrp="1"/>
          </p:cNvSpPr>
          <p:nvPr>
            <p:ph type="body" idx="2"/>
          </p:nvPr>
        </p:nvSpPr>
        <p:spPr>
          <a:xfrm>
            <a:off x="680322" y="3030008"/>
            <a:ext cx="4698355" cy="2906179"/>
          </a:xfrm>
          <a:prstGeom prst="rect">
            <a:avLst/>
          </a:prstGeom>
          <a:noFill/>
          <a:ln>
            <a:noFill/>
          </a:ln>
        </p:spPr>
        <p:txBody>
          <a:bodyPr lIns="91425" tIns="91425" rIns="91425" bIns="91425" anchor="t" anchorCtr="0"/>
          <a:lstStyle>
            <a:lvl1pPr marL="228600" marR="0" lvl="0" indent="-76200" algn="l" rtl="0">
              <a:lnSpc>
                <a:spcPct val="90000"/>
              </a:lnSpc>
              <a:spcBef>
                <a:spcPts val="1000"/>
              </a:spcBef>
              <a:buClr>
                <a:schemeClr val="lt1"/>
              </a:buClr>
              <a:buSzPct val="100000"/>
              <a:buFont typeface="Arial"/>
              <a:buChar char="•"/>
              <a:defRPr sz="2400" b="0" i="0" u="none" strike="noStrike" cap="none">
                <a:solidFill>
                  <a:schemeClr val="lt1"/>
                </a:solidFill>
                <a:latin typeface="Trebuchet MS"/>
                <a:ea typeface="Trebuchet MS"/>
                <a:cs typeface="Trebuchet MS"/>
                <a:sym typeface="Trebuchet MS"/>
              </a:defRPr>
            </a:lvl1pPr>
            <a:lvl2pPr marL="685800" marR="0" lvl="1" indent="-101600" algn="l" rtl="0">
              <a:lnSpc>
                <a:spcPct val="90000"/>
              </a:lnSpc>
              <a:spcBef>
                <a:spcPts val="500"/>
              </a:spcBef>
              <a:buClr>
                <a:schemeClr val="lt1"/>
              </a:buClr>
              <a:buSzPct val="100000"/>
              <a:buFont typeface="Arial"/>
              <a:buChar char="•"/>
              <a:defRPr sz="2000" b="0" i="0" u="none" strike="noStrike" cap="none">
                <a:solidFill>
                  <a:schemeClr val="lt1"/>
                </a:solidFill>
                <a:latin typeface="Trebuchet MS"/>
                <a:ea typeface="Trebuchet MS"/>
                <a:cs typeface="Trebuchet MS"/>
                <a:sym typeface="Trebuchet MS"/>
              </a:defRPr>
            </a:lvl2pPr>
            <a:lvl3pPr marL="1143000" marR="0" lvl="2" indent="-114300" algn="l" rtl="0">
              <a:lnSpc>
                <a:spcPct val="90000"/>
              </a:lnSpc>
              <a:spcBef>
                <a:spcPts val="500"/>
              </a:spcBef>
              <a:buClr>
                <a:schemeClr val="lt1"/>
              </a:buClr>
              <a:buSzPct val="100000"/>
              <a:buFont typeface="Arial"/>
              <a:buChar char="•"/>
              <a:defRPr sz="1800" b="0" i="0" u="none" strike="noStrike" cap="none">
                <a:solidFill>
                  <a:schemeClr val="lt1"/>
                </a:solidFill>
                <a:latin typeface="Trebuchet MS"/>
                <a:ea typeface="Trebuchet MS"/>
                <a:cs typeface="Trebuchet MS"/>
                <a:sym typeface="Trebuchet MS"/>
              </a:defRPr>
            </a:lvl3pPr>
            <a:lvl4pPr marL="1600200" marR="0" lvl="3" indent="-127000" algn="l" rtl="0">
              <a:lnSpc>
                <a:spcPct val="90000"/>
              </a:lnSpc>
              <a:spcBef>
                <a:spcPts val="500"/>
              </a:spcBef>
              <a:buClr>
                <a:schemeClr val="lt1"/>
              </a:buClr>
              <a:buSzPct val="100000"/>
              <a:buFont typeface="Arial"/>
              <a:buChar char="•"/>
              <a:defRPr sz="1600" b="0" i="0" u="none" strike="noStrike" cap="none">
                <a:solidFill>
                  <a:schemeClr val="lt1"/>
                </a:solidFill>
                <a:latin typeface="Trebuchet MS"/>
                <a:ea typeface="Trebuchet MS"/>
                <a:cs typeface="Trebuchet MS"/>
                <a:sym typeface="Trebuchet MS"/>
              </a:defRPr>
            </a:lvl4pPr>
            <a:lvl5pPr marL="2057400" marR="0" lvl="4" indent="-127000" algn="l" rtl="0">
              <a:lnSpc>
                <a:spcPct val="90000"/>
              </a:lnSpc>
              <a:spcBef>
                <a:spcPts val="500"/>
              </a:spcBef>
              <a:buClr>
                <a:schemeClr val="lt1"/>
              </a:buClr>
              <a:buSzPct val="100000"/>
              <a:buFont typeface="Arial"/>
              <a:buChar char="•"/>
              <a:defRPr sz="1600" b="0" i="0" u="none" strike="noStrike" cap="none">
                <a:solidFill>
                  <a:schemeClr val="lt1"/>
                </a:solidFill>
                <a:latin typeface="Trebuchet MS"/>
                <a:ea typeface="Trebuchet MS"/>
                <a:cs typeface="Trebuchet MS"/>
                <a:sym typeface="Trebuchet MS"/>
              </a:defRPr>
            </a:lvl5pPr>
            <a:lvl6pPr marL="2514600" marR="0" lvl="5" indent="-139700" algn="l" rtl="0">
              <a:lnSpc>
                <a:spcPct val="90000"/>
              </a:lnSpc>
              <a:spcBef>
                <a:spcPts val="500"/>
              </a:spcBef>
              <a:buClr>
                <a:schemeClr val="lt1"/>
              </a:buClr>
              <a:buSzPct val="100000"/>
              <a:buFont typeface="Arial"/>
              <a:buChar char="•"/>
              <a:defRPr sz="1400" b="0" i="0" u="none" strike="noStrike" cap="none">
                <a:solidFill>
                  <a:schemeClr val="lt1"/>
                </a:solidFill>
                <a:latin typeface="Trebuchet MS"/>
                <a:ea typeface="Trebuchet MS"/>
                <a:cs typeface="Trebuchet MS"/>
                <a:sym typeface="Trebuchet MS"/>
              </a:defRPr>
            </a:lvl6pPr>
            <a:lvl7pPr marL="2971800" marR="0" lvl="6" indent="-139700" algn="l" rtl="0">
              <a:lnSpc>
                <a:spcPct val="90000"/>
              </a:lnSpc>
              <a:spcBef>
                <a:spcPts val="500"/>
              </a:spcBef>
              <a:buClr>
                <a:schemeClr val="lt1"/>
              </a:buClr>
              <a:buSzPct val="100000"/>
              <a:buFont typeface="Arial"/>
              <a:buChar char="•"/>
              <a:defRPr sz="1400" b="0" i="0" u="none" strike="noStrike" cap="none">
                <a:solidFill>
                  <a:schemeClr val="lt1"/>
                </a:solidFill>
                <a:latin typeface="Trebuchet MS"/>
                <a:ea typeface="Trebuchet MS"/>
                <a:cs typeface="Trebuchet MS"/>
                <a:sym typeface="Trebuchet MS"/>
              </a:defRPr>
            </a:lvl7pPr>
            <a:lvl8pPr marL="3429000" marR="0" lvl="7" indent="-139700" algn="l" rtl="0">
              <a:lnSpc>
                <a:spcPct val="90000"/>
              </a:lnSpc>
              <a:spcBef>
                <a:spcPts val="500"/>
              </a:spcBef>
              <a:buClr>
                <a:schemeClr val="lt1"/>
              </a:buClr>
              <a:buSzPct val="100000"/>
              <a:buFont typeface="Arial"/>
              <a:buChar char="•"/>
              <a:defRPr sz="1400" b="0" i="0" u="none" strike="noStrike" cap="none">
                <a:solidFill>
                  <a:schemeClr val="lt1"/>
                </a:solidFill>
                <a:latin typeface="Trebuchet MS"/>
                <a:ea typeface="Trebuchet MS"/>
                <a:cs typeface="Trebuchet MS"/>
                <a:sym typeface="Trebuchet MS"/>
              </a:defRPr>
            </a:lvl8pPr>
            <a:lvl9pPr marL="3886200" marR="0" lvl="8" indent="-139700" algn="l" rtl="0">
              <a:lnSpc>
                <a:spcPct val="90000"/>
              </a:lnSpc>
              <a:spcBef>
                <a:spcPts val="500"/>
              </a:spcBef>
              <a:buClr>
                <a:schemeClr val="lt1"/>
              </a:buClr>
              <a:buSzPct val="100000"/>
              <a:buFont typeface="Arial"/>
              <a:buChar char="•"/>
              <a:defRPr sz="1400" b="0" i="0" u="none" strike="noStrike" cap="none">
                <a:solidFill>
                  <a:schemeClr val="lt1"/>
                </a:solidFill>
                <a:latin typeface="Trebuchet MS"/>
                <a:ea typeface="Trebuchet MS"/>
                <a:cs typeface="Trebuchet MS"/>
                <a:sym typeface="Trebuchet MS"/>
              </a:defRPr>
            </a:lvl9pPr>
          </a:lstStyle>
          <a:p>
            <a:endParaRPr/>
          </a:p>
        </p:txBody>
      </p:sp>
      <p:sp>
        <p:nvSpPr>
          <p:cNvPr id="65" name="Shape 65"/>
          <p:cNvSpPr txBox="1">
            <a:spLocks noGrp="1"/>
          </p:cNvSpPr>
          <p:nvPr>
            <p:ph type="body" idx="3"/>
          </p:nvPr>
        </p:nvSpPr>
        <p:spPr>
          <a:xfrm>
            <a:off x="5820153" y="2336873"/>
            <a:ext cx="4474027" cy="692075"/>
          </a:xfrm>
          <a:prstGeom prst="rect">
            <a:avLst/>
          </a:prstGeom>
          <a:noFill/>
          <a:ln>
            <a:noFill/>
          </a:ln>
        </p:spPr>
        <p:txBody>
          <a:bodyPr lIns="91425" tIns="91425" rIns="91425" bIns="91425" anchor="b" anchorCtr="0"/>
          <a:lstStyle>
            <a:lvl1pPr marL="0" marR="0" lvl="0" indent="0" algn="l" rtl="0">
              <a:lnSpc>
                <a:spcPct val="90000"/>
              </a:lnSpc>
              <a:spcBef>
                <a:spcPts val="1000"/>
              </a:spcBef>
              <a:buClr>
                <a:schemeClr val="lt1"/>
              </a:buClr>
              <a:buFont typeface="Arial"/>
              <a:buNone/>
              <a:defRPr sz="2400" b="1" i="0" u="none" strike="noStrike" cap="none">
                <a:solidFill>
                  <a:schemeClr val="lt1"/>
                </a:solidFill>
                <a:latin typeface="Trebuchet MS"/>
                <a:ea typeface="Trebuchet MS"/>
                <a:cs typeface="Trebuchet MS"/>
                <a:sym typeface="Trebuchet MS"/>
              </a:defRPr>
            </a:lvl1pPr>
            <a:lvl2pPr marL="457200" marR="0" lvl="1" indent="0" algn="l" rtl="0">
              <a:lnSpc>
                <a:spcPct val="90000"/>
              </a:lnSpc>
              <a:spcBef>
                <a:spcPts val="500"/>
              </a:spcBef>
              <a:buClr>
                <a:schemeClr val="lt1"/>
              </a:buClr>
              <a:buFont typeface="Arial"/>
              <a:buNone/>
              <a:defRPr sz="2000" b="1" i="0" u="none" strike="noStrike" cap="none">
                <a:solidFill>
                  <a:schemeClr val="lt1"/>
                </a:solidFill>
                <a:latin typeface="Trebuchet MS"/>
                <a:ea typeface="Trebuchet MS"/>
                <a:cs typeface="Trebuchet MS"/>
                <a:sym typeface="Trebuchet MS"/>
              </a:defRPr>
            </a:lvl2pPr>
            <a:lvl3pPr marL="914400" marR="0" lvl="2" indent="0" algn="l" rtl="0">
              <a:lnSpc>
                <a:spcPct val="90000"/>
              </a:lnSpc>
              <a:spcBef>
                <a:spcPts val="500"/>
              </a:spcBef>
              <a:buClr>
                <a:schemeClr val="lt1"/>
              </a:buClr>
              <a:buFont typeface="Arial"/>
              <a:buNone/>
              <a:defRPr sz="1800" b="1" i="0" u="none" strike="noStrike" cap="none">
                <a:solidFill>
                  <a:schemeClr val="lt1"/>
                </a:solidFill>
                <a:latin typeface="Trebuchet MS"/>
                <a:ea typeface="Trebuchet MS"/>
                <a:cs typeface="Trebuchet MS"/>
                <a:sym typeface="Trebuchet MS"/>
              </a:defRPr>
            </a:lvl3pPr>
            <a:lvl4pPr marL="1371600" marR="0" lvl="3" indent="0" algn="l" rtl="0">
              <a:lnSpc>
                <a:spcPct val="90000"/>
              </a:lnSpc>
              <a:spcBef>
                <a:spcPts val="500"/>
              </a:spcBef>
              <a:buClr>
                <a:schemeClr val="lt1"/>
              </a:buClr>
              <a:buFont typeface="Arial"/>
              <a:buNone/>
              <a:defRPr sz="1600" b="1" i="0" u="none" strike="noStrike" cap="none">
                <a:solidFill>
                  <a:schemeClr val="lt1"/>
                </a:solidFill>
                <a:latin typeface="Trebuchet MS"/>
                <a:ea typeface="Trebuchet MS"/>
                <a:cs typeface="Trebuchet MS"/>
                <a:sym typeface="Trebuchet MS"/>
              </a:defRPr>
            </a:lvl4pPr>
            <a:lvl5pPr marL="1828800" marR="0" lvl="4" indent="0" algn="l" rtl="0">
              <a:lnSpc>
                <a:spcPct val="90000"/>
              </a:lnSpc>
              <a:spcBef>
                <a:spcPts val="500"/>
              </a:spcBef>
              <a:buClr>
                <a:schemeClr val="lt1"/>
              </a:buClr>
              <a:buFont typeface="Arial"/>
              <a:buNone/>
              <a:defRPr sz="1600" b="1" i="0" u="none" strike="noStrike" cap="none">
                <a:solidFill>
                  <a:schemeClr val="lt1"/>
                </a:solidFill>
                <a:latin typeface="Trebuchet MS"/>
                <a:ea typeface="Trebuchet MS"/>
                <a:cs typeface="Trebuchet MS"/>
                <a:sym typeface="Trebuchet MS"/>
              </a:defRPr>
            </a:lvl5pPr>
            <a:lvl6pPr marL="2286000" marR="0" lvl="5" indent="0" algn="l" rtl="0">
              <a:lnSpc>
                <a:spcPct val="90000"/>
              </a:lnSpc>
              <a:spcBef>
                <a:spcPts val="500"/>
              </a:spcBef>
              <a:buClr>
                <a:schemeClr val="lt1"/>
              </a:buClr>
              <a:buFont typeface="Arial"/>
              <a:buNone/>
              <a:defRPr sz="1600" b="1" i="0" u="none" strike="noStrike" cap="none">
                <a:solidFill>
                  <a:schemeClr val="lt1"/>
                </a:solidFill>
                <a:latin typeface="Trebuchet MS"/>
                <a:ea typeface="Trebuchet MS"/>
                <a:cs typeface="Trebuchet MS"/>
                <a:sym typeface="Trebuchet MS"/>
              </a:defRPr>
            </a:lvl6pPr>
            <a:lvl7pPr marL="2743200" marR="0" lvl="6" indent="0" algn="l" rtl="0">
              <a:lnSpc>
                <a:spcPct val="90000"/>
              </a:lnSpc>
              <a:spcBef>
                <a:spcPts val="500"/>
              </a:spcBef>
              <a:buClr>
                <a:schemeClr val="lt1"/>
              </a:buClr>
              <a:buFont typeface="Arial"/>
              <a:buNone/>
              <a:defRPr sz="1600" b="1" i="0" u="none" strike="noStrike" cap="none">
                <a:solidFill>
                  <a:schemeClr val="lt1"/>
                </a:solidFill>
                <a:latin typeface="Trebuchet MS"/>
                <a:ea typeface="Trebuchet MS"/>
                <a:cs typeface="Trebuchet MS"/>
                <a:sym typeface="Trebuchet MS"/>
              </a:defRPr>
            </a:lvl7pPr>
            <a:lvl8pPr marL="3200400" marR="0" lvl="7" indent="0" algn="l" rtl="0">
              <a:lnSpc>
                <a:spcPct val="90000"/>
              </a:lnSpc>
              <a:spcBef>
                <a:spcPts val="500"/>
              </a:spcBef>
              <a:buClr>
                <a:schemeClr val="lt1"/>
              </a:buClr>
              <a:buFont typeface="Arial"/>
              <a:buNone/>
              <a:defRPr sz="1600" b="1" i="0" u="none" strike="noStrike" cap="none">
                <a:solidFill>
                  <a:schemeClr val="lt1"/>
                </a:solidFill>
                <a:latin typeface="Trebuchet MS"/>
                <a:ea typeface="Trebuchet MS"/>
                <a:cs typeface="Trebuchet MS"/>
                <a:sym typeface="Trebuchet MS"/>
              </a:defRPr>
            </a:lvl8pPr>
            <a:lvl9pPr marL="3657600" marR="0" lvl="8" indent="0" algn="l" rtl="0">
              <a:lnSpc>
                <a:spcPct val="90000"/>
              </a:lnSpc>
              <a:spcBef>
                <a:spcPts val="500"/>
              </a:spcBef>
              <a:buClr>
                <a:schemeClr val="lt1"/>
              </a:buClr>
              <a:buFont typeface="Arial"/>
              <a:buNone/>
              <a:defRPr sz="1600" b="1" i="0" u="none" strike="noStrike" cap="none">
                <a:solidFill>
                  <a:schemeClr val="lt1"/>
                </a:solidFill>
                <a:latin typeface="Trebuchet MS"/>
                <a:ea typeface="Trebuchet MS"/>
                <a:cs typeface="Trebuchet MS"/>
                <a:sym typeface="Trebuchet MS"/>
              </a:defRPr>
            </a:lvl9pPr>
          </a:lstStyle>
          <a:p>
            <a:endParaRPr/>
          </a:p>
        </p:txBody>
      </p:sp>
      <p:sp>
        <p:nvSpPr>
          <p:cNvPr id="66" name="Shape 66"/>
          <p:cNvSpPr txBox="1">
            <a:spLocks noGrp="1"/>
          </p:cNvSpPr>
          <p:nvPr>
            <p:ph type="body" idx="4"/>
          </p:nvPr>
        </p:nvSpPr>
        <p:spPr>
          <a:xfrm>
            <a:off x="5594123" y="3030008"/>
            <a:ext cx="4700059" cy="2906179"/>
          </a:xfrm>
          <a:prstGeom prst="rect">
            <a:avLst/>
          </a:prstGeom>
          <a:noFill/>
          <a:ln>
            <a:noFill/>
          </a:ln>
        </p:spPr>
        <p:txBody>
          <a:bodyPr lIns="91425" tIns="91425" rIns="91425" bIns="91425" anchor="t" anchorCtr="0"/>
          <a:lstStyle>
            <a:lvl1pPr marL="228600" marR="0" lvl="0" indent="-76200" algn="l" rtl="0">
              <a:lnSpc>
                <a:spcPct val="90000"/>
              </a:lnSpc>
              <a:spcBef>
                <a:spcPts val="1000"/>
              </a:spcBef>
              <a:buClr>
                <a:schemeClr val="lt1"/>
              </a:buClr>
              <a:buSzPct val="100000"/>
              <a:buFont typeface="Arial"/>
              <a:buChar char="•"/>
              <a:defRPr sz="2400" b="0" i="0" u="none" strike="noStrike" cap="none">
                <a:solidFill>
                  <a:schemeClr val="lt1"/>
                </a:solidFill>
                <a:latin typeface="Trebuchet MS"/>
                <a:ea typeface="Trebuchet MS"/>
                <a:cs typeface="Trebuchet MS"/>
                <a:sym typeface="Trebuchet MS"/>
              </a:defRPr>
            </a:lvl1pPr>
            <a:lvl2pPr marL="685800" marR="0" lvl="1" indent="-101600" algn="l" rtl="0">
              <a:lnSpc>
                <a:spcPct val="90000"/>
              </a:lnSpc>
              <a:spcBef>
                <a:spcPts val="500"/>
              </a:spcBef>
              <a:buClr>
                <a:schemeClr val="lt1"/>
              </a:buClr>
              <a:buSzPct val="100000"/>
              <a:buFont typeface="Arial"/>
              <a:buChar char="•"/>
              <a:defRPr sz="2000" b="0" i="0" u="none" strike="noStrike" cap="none">
                <a:solidFill>
                  <a:schemeClr val="lt1"/>
                </a:solidFill>
                <a:latin typeface="Trebuchet MS"/>
                <a:ea typeface="Trebuchet MS"/>
                <a:cs typeface="Trebuchet MS"/>
                <a:sym typeface="Trebuchet MS"/>
              </a:defRPr>
            </a:lvl2pPr>
            <a:lvl3pPr marL="1143000" marR="0" lvl="2" indent="-114300" algn="l" rtl="0">
              <a:lnSpc>
                <a:spcPct val="90000"/>
              </a:lnSpc>
              <a:spcBef>
                <a:spcPts val="500"/>
              </a:spcBef>
              <a:buClr>
                <a:schemeClr val="lt1"/>
              </a:buClr>
              <a:buSzPct val="100000"/>
              <a:buFont typeface="Arial"/>
              <a:buChar char="•"/>
              <a:defRPr sz="1800" b="0" i="0" u="none" strike="noStrike" cap="none">
                <a:solidFill>
                  <a:schemeClr val="lt1"/>
                </a:solidFill>
                <a:latin typeface="Trebuchet MS"/>
                <a:ea typeface="Trebuchet MS"/>
                <a:cs typeface="Trebuchet MS"/>
                <a:sym typeface="Trebuchet MS"/>
              </a:defRPr>
            </a:lvl3pPr>
            <a:lvl4pPr marL="1600200" marR="0" lvl="3" indent="-127000" algn="l" rtl="0">
              <a:lnSpc>
                <a:spcPct val="90000"/>
              </a:lnSpc>
              <a:spcBef>
                <a:spcPts val="500"/>
              </a:spcBef>
              <a:buClr>
                <a:schemeClr val="lt1"/>
              </a:buClr>
              <a:buSzPct val="100000"/>
              <a:buFont typeface="Arial"/>
              <a:buChar char="•"/>
              <a:defRPr sz="1600" b="0" i="0" u="none" strike="noStrike" cap="none">
                <a:solidFill>
                  <a:schemeClr val="lt1"/>
                </a:solidFill>
                <a:latin typeface="Trebuchet MS"/>
                <a:ea typeface="Trebuchet MS"/>
                <a:cs typeface="Trebuchet MS"/>
                <a:sym typeface="Trebuchet MS"/>
              </a:defRPr>
            </a:lvl4pPr>
            <a:lvl5pPr marL="2057400" marR="0" lvl="4" indent="-127000" algn="l" rtl="0">
              <a:lnSpc>
                <a:spcPct val="90000"/>
              </a:lnSpc>
              <a:spcBef>
                <a:spcPts val="500"/>
              </a:spcBef>
              <a:buClr>
                <a:schemeClr val="lt1"/>
              </a:buClr>
              <a:buSzPct val="100000"/>
              <a:buFont typeface="Arial"/>
              <a:buChar char="•"/>
              <a:defRPr sz="1600" b="0" i="0" u="none" strike="noStrike" cap="none">
                <a:solidFill>
                  <a:schemeClr val="lt1"/>
                </a:solidFill>
                <a:latin typeface="Trebuchet MS"/>
                <a:ea typeface="Trebuchet MS"/>
                <a:cs typeface="Trebuchet MS"/>
                <a:sym typeface="Trebuchet MS"/>
              </a:defRPr>
            </a:lvl5pPr>
            <a:lvl6pPr marL="2514600" marR="0" lvl="5" indent="-139700" algn="l" rtl="0">
              <a:lnSpc>
                <a:spcPct val="90000"/>
              </a:lnSpc>
              <a:spcBef>
                <a:spcPts val="500"/>
              </a:spcBef>
              <a:buClr>
                <a:schemeClr val="lt1"/>
              </a:buClr>
              <a:buSzPct val="100000"/>
              <a:buFont typeface="Arial"/>
              <a:buChar char="•"/>
              <a:defRPr sz="1400" b="0" i="0" u="none" strike="noStrike" cap="none">
                <a:solidFill>
                  <a:schemeClr val="lt1"/>
                </a:solidFill>
                <a:latin typeface="Trebuchet MS"/>
                <a:ea typeface="Trebuchet MS"/>
                <a:cs typeface="Trebuchet MS"/>
                <a:sym typeface="Trebuchet MS"/>
              </a:defRPr>
            </a:lvl6pPr>
            <a:lvl7pPr marL="2971800" marR="0" lvl="6" indent="-139700" algn="l" rtl="0">
              <a:lnSpc>
                <a:spcPct val="90000"/>
              </a:lnSpc>
              <a:spcBef>
                <a:spcPts val="500"/>
              </a:spcBef>
              <a:buClr>
                <a:schemeClr val="lt1"/>
              </a:buClr>
              <a:buSzPct val="100000"/>
              <a:buFont typeface="Arial"/>
              <a:buChar char="•"/>
              <a:defRPr sz="1400" b="0" i="0" u="none" strike="noStrike" cap="none">
                <a:solidFill>
                  <a:schemeClr val="lt1"/>
                </a:solidFill>
                <a:latin typeface="Trebuchet MS"/>
                <a:ea typeface="Trebuchet MS"/>
                <a:cs typeface="Trebuchet MS"/>
                <a:sym typeface="Trebuchet MS"/>
              </a:defRPr>
            </a:lvl7pPr>
            <a:lvl8pPr marL="3429000" marR="0" lvl="7" indent="-139700" algn="l" rtl="0">
              <a:lnSpc>
                <a:spcPct val="90000"/>
              </a:lnSpc>
              <a:spcBef>
                <a:spcPts val="500"/>
              </a:spcBef>
              <a:buClr>
                <a:schemeClr val="lt1"/>
              </a:buClr>
              <a:buSzPct val="100000"/>
              <a:buFont typeface="Arial"/>
              <a:buChar char="•"/>
              <a:defRPr sz="1400" b="0" i="0" u="none" strike="noStrike" cap="none">
                <a:solidFill>
                  <a:schemeClr val="lt1"/>
                </a:solidFill>
                <a:latin typeface="Trebuchet MS"/>
                <a:ea typeface="Trebuchet MS"/>
                <a:cs typeface="Trebuchet MS"/>
                <a:sym typeface="Trebuchet MS"/>
              </a:defRPr>
            </a:lvl8pPr>
            <a:lvl9pPr marL="3886200" marR="0" lvl="8" indent="-139700" algn="l" rtl="0">
              <a:lnSpc>
                <a:spcPct val="90000"/>
              </a:lnSpc>
              <a:spcBef>
                <a:spcPts val="500"/>
              </a:spcBef>
              <a:buClr>
                <a:schemeClr val="lt1"/>
              </a:buClr>
              <a:buSzPct val="100000"/>
              <a:buFont typeface="Arial"/>
              <a:buChar char="•"/>
              <a:defRPr sz="1400" b="0" i="0" u="none" strike="noStrike" cap="none">
                <a:solidFill>
                  <a:schemeClr val="lt1"/>
                </a:solidFill>
                <a:latin typeface="Trebuchet MS"/>
                <a:ea typeface="Trebuchet MS"/>
                <a:cs typeface="Trebuchet MS"/>
                <a:sym typeface="Trebuchet MS"/>
              </a:defRPr>
            </a:lvl9pPr>
          </a:lstStyle>
          <a:p>
            <a:endParaRPr/>
          </a:p>
        </p:txBody>
      </p:sp>
      <p:sp>
        <p:nvSpPr>
          <p:cNvPr id="67" name="Shape 67"/>
          <p:cNvSpPr txBox="1">
            <a:spLocks noGrp="1"/>
          </p:cNvSpPr>
          <p:nvPr>
            <p:ph type="dt" idx="10"/>
          </p:nvPr>
        </p:nvSpPr>
        <p:spPr>
          <a:xfrm>
            <a:off x="7550981" y="5936187"/>
            <a:ext cx="2743199" cy="365125"/>
          </a:xfrm>
          <a:prstGeom prst="rect">
            <a:avLst/>
          </a:prstGeom>
          <a:noFill/>
          <a:ln>
            <a:noFill/>
          </a:ln>
        </p:spPr>
        <p:txBody>
          <a:bodyPr lIns="91425" tIns="91425" rIns="91425" bIns="91425" anchor="ctr" anchorCtr="0"/>
          <a:lstStyle>
            <a:lvl1pPr marL="0" marR="0" lvl="0" indent="0" algn="r" rtl="0">
              <a:spcBef>
                <a:spcPts val="0"/>
              </a:spcBef>
              <a:buNone/>
              <a:defRPr sz="1050">
                <a:solidFill>
                  <a:schemeClr val="lt1"/>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lt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lt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lt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lt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lt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lt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lt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lt1"/>
                </a:solidFill>
                <a:latin typeface="Trebuchet MS"/>
                <a:ea typeface="Trebuchet MS"/>
                <a:cs typeface="Trebuchet MS"/>
                <a:sym typeface="Trebuchet MS"/>
              </a:defRPr>
            </a:lvl9pPr>
          </a:lstStyle>
          <a:p>
            <a:endParaRPr/>
          </a:p>
        </p:txBody>
      </p:sp>
      <p:sp>
        <p:nvSpPr>
          <p:cNvPr id="68" name="Shape 68"/>
          <p:cNvSpPr txBox="1">
            <a:spLocks noGrp="1"/>
          </p:cNvSpPr>
          <p:nvPr>
            <p:ph type="ftr" idx="11"/>
          </p:nvPr>
        </p:nvSpPr>
        <p:spPr>
          <a:xfrm>
            <a:off x="680320" y="5936187"/>
            <a:ext cx="6870660" cy="365125"/>
          </a:xfrm>
          <a:prstGeom prst="rect">
            <a:avLst/>
          </a:prstGeom>
          <a:noFill/>
          <a:ln>
            <a:noFill/>
          </a:ln>
        </p:spPr>
        <p:txBody>
          <a:bodyPr lIns="91425" tIns="91425" rIns="91425" bIns="91425" anchor="ctr" anchorCtr="0"/>
          <a:lstStyle>
            <a:lvl1pPr marL="0" marR="0" lvl="0" indent="0" algn="l" rtl="0">
              <a:spcBef>
                <a:spcPts val="0"/>
              </a:spcBef>
              <a:buNone/>
              <a:defRPr sz="1050">
                <a:solidFill>
                  <a:schemeClr val="lt1"/>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lt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lt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lt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lt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lt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lt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lt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lt1"/>
                </a:solidFill>
                <a:latin typeface="Trebuchet MS"/>
                <a:ea typeface="Trebuchet MS"/>
                <a:cs typeface="Trebuchet MS"/>
                <a:sym typeface="Trebuchet MS"/>
              </a:defRPr>
            </a:lvl9pPr>
          </a:lstStyle>
          <a:p>
            <a:endParaRPr/>
          </a:p>
        </p:txBody>
      </p:sp>
      <p:sp>
        <p:nvSpPr>
          <p:cNvPr id="69" name="Shape 69"/>
          <p:cNvSpPr txBox="1">
            <a:spLocks noGrp="1"/>
          </p:cNvSpPr>
          <p:nvPr>
            <p:ph type="sldNum" idx="12"/>
          </p:nvPr>
        </p:nvSpPr>
        <p:spPr>
          <a:xfrm>
            <a:off x="10729454" y="753227"/>
            <a:ext cx="1154150" cy="1090788"/>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CA" sz="3600">
                <a:solidFill>
                  <a:schemeClr val="lt1"/>
                </a:solidFill>
                <a:latin typeface="Trebuchet MS"/>
                <a:ea typeface="Trebuchet MS"/>
                <a:cs typeface="Trebuchet MS"/>
                <a:sym typeface="Trebuchet MS"/>
              </a:rPr>
              <a:t>‹#›</a:t>
            </a:fld>
            <a:endParaRPr lang="en-CA" sz="3600">
              <a:solidFill>
                <a:schemeClr val="lt1"/>
              </a:solidFill>
              <a:latin typeface="Trebuchet MS"/>
              <a:ea typeface="Trebuchet MS"/>
              <a:cs typeface="Trebuchet MS"/>
              <a:sym typeface="Trebuchet M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0"/>
        <p:cNvGrpSpPr/>
        <p:nvPr/>
      </p:nvGrpSpPr>
      <p:grpSpPr>
        <a:xfrm>
          <a:off x="0" y="0"/>
          <a:ext cx="0" cy="0"/>
          <a:chOff x="0" y="0"/>
          <a:chExt cx="0" cy="0"/>
        </a:xfrm>
      </p:grpSpPr>
      <p:pic>
        <p:nvPicPr>
          <p:cNvPr id="71" name="Shape 71" descr="HD-ShadowLong.png"/>
          <p:cNvPicPr preferRelativeResize="0"/>
          <p:nvPr/>
        </p:nvPicPr>
        <p:blipFill rotWithShape="1">
          <a:blip r:embed="rId2">
            <a:alphaModFix/>
          </a:blip>
          <a:srcRect/>
          <a:stretch/>
        </p:blipFill>
        <p:spPr>
          <a:xfrm>
            <a:off x="0" y="1970240"/>
            <a:ext cx="10437812" cy="321163"/>
          </a:xfrm>
          <a:prstGeom prst="rect">
            <a:avLst/>
          </a:prstGeom>
          <a:noFill/>
          <a:ln>
            <a:noFill/>
          </a:ln>
        </p:spPr>
      </p:pic>
      <p:pic>
        <p:nvPicPr>
          <p:cNvPr id="72" name="Shape 72" descr="HD-ShadowShort.png"/>
          <p:cNvPicPr preferRelativeResize="0"/>
          <p:nvPr/>
        </p:nvPicPr>
        <p:blipFill rotWithShape="1">
          <a:blip r:embed="rId3">
            <a:alphaModFix/>
          </a:blip>
          <a:srcRect/>
          <a:stretch/>
        </p:blipFill>
        <p:spPr>
          <a:xfrm>
            <a:off x="10585825" y="1971233"/>
            <a:ext cx="1602997" cy="144269"/>
          </a:xfrm>
          <a:prstGeom prst="rect">
            <a:avLst/>
          </a:prstGeom>
          <a:noFill/>
          <a:ln>
            <a:noFill/>
          </a:ln>
        </p:spPr>
      </p:pic>
      <p:sp>
        <p:nvSpPr>
          <p:cNvPr id="73" name="Shape 73"/>
          <p:cNvSpPr/>
          <p:nvPr/>
        </p:nvSpPr>
        <p:spPr>
          <a:xfrm>
            <a:off x="0" y="609600"/>
            <a:ext cx="10437812" cy="1368198"/>
          </a:xfrm>
          <a:prstGeom prst="rect">
            <a:avLst/>
          </a:prstGeom>
          <a:solidFill>
            <a:srgbClr val="262626"/>
          </a:solidFill>
          <a:ln>
            <a:noFill/>
          </a:ln>
        </p:spPr>
        <p:txBody>
          <a:bodyPr lIns="91425" tIns="91425" rIns="91425" bIns="91425" anchor="ctr" anchorCtr="0">
            <a:noAutofit/>
          </a:bodyPr>
          <a:lstStyle/>
          <a:p>
            <a:pPr lvl="0">
              <a:spcBef>
                <a:spcPts val="0"/>
              </a:spcBef>
              <a:buNone/>
            </a:pPr>
            <a:endParaRPr/>
          </a:p>
        </p:txBody>
      </p:sp>
      <p:sp>
        <p:nvSpPr>
          <p:cNvPr id="74" name="Shape 74"/>
          <p:cNvSpPr/>
          <p:nvPr/>
        </p:nvSpPr>
        <p:spPr>
          <a:xfrm>
            <a:off x="10585827" y="609600"/>
            <a:ext cx="1602997" cy="1368198"/>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75" name="Shape 75"/>
          <p:cNvSpPr txBox="1">
            <a:spLocks noGrp="1"/>
          </p:cNvSpPr>
          <p:nvPr>
            <p:ph type="title"/>
          </p:nvPr>
        </p:nvSpPr>
        <p:spPr>
          <a:xfrm>
            <a:off x="680320" y="753227"/>
            <a:ext cx="9613861" cy="1080938"/>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Trebuchet MS"/>
              <a:buNone/>
              <a:defRPr sz="3600" b="0" i="0" u="none" strike="noStrike" cap="none">
                <a:solidFill>
                  <a:schemeClr val="lt1"/>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dt" idx="10"/>
          </p:nvPr>
        </p:nvSpPr>
        <p:spPr>
          <a:xfrm>
            <a:off x="7550981" y="5936187"/>
            <a:ext cx="2743199" cy="365125"/>
          </a:xfrm>
          <a:prstGeom prst="rect">
            <a:avLst/>
          </a:prstGeom>
          <a:noFill/>
          <a:ln>
            <a:noFill/>
          </a:ln>
        </p:spPr>
        <p:txBody>
          <a:bodyPr lIns="91425" tIns="91425" rIns="91425" bIns="91425" anchor="ctr" anchorCtr="0"/>
          <a:lstStyle>
            <a:lvl1pPr marL="0" marR="0" lvl="0" indent="0" algn="r" rtl="0">
              <a:spcBef>
                <a:spcPts val="0"/>
              </a:spcBef>
              <a:buNone/>
              <a:defRPr sz="1050">
                <a:solidFill>
                  <a:schemeClr val="lt1"/>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lt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lt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lt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lt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lt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lt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lt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lt1"/>
                </a:solidFill>
                <a:latin typeface="Trebuchet MS"/>
                <a:ea typeface="Trebuchet MS"/>
                <a:cs typeface="Trebuchet MS"/>
                <a:sym typeface="Trebuchet MS"/>
              </a:defRPr>
            </a:lvl9pPr>
          </a:lstStyle>
          <a:p>
            <a:endParaRPr/>
          </a:p>
        </p:txBody>
      </p:sp>
      <p:sp>
        <p:nvSpPr>
          <p:cNvPr id="77" name="Shape 77"/>
          <p:cNvSpPr txBox="1">
            <a:spLocks noGrp="1"/>
          </p:cNvSpPr>
          <p:nvPr>
            <p:ph type="ftr" idx="11"/>
          </p:nvPr>
        </p:nvSpPr>
        <p:spPr>
          <a:xfrm>
            <a:off x="680320" y="5936187"/>
            <a:ext cx="6870660" cy="365125"/>
          </a:xfrm>
          <a:prstGeom prst="rect">
            <a:avLst/>
          </a:prstGeom>
          <a:noFill/>
          <a:ln>
            <a:noFill/>
          </a:ln>
        </p:spPr>
        <p:txBody>
          <a:bodyPr lIns="91425" tIns="91425" rIns="91425" bIns="91425" anchor="ctr" anchorCtr="0"/>
          <a:lstStyle>
            <a:lvl1pPr marL="0" marR="0" lvl="0" indent="0" algn="l" rtl="0">
              <a:spcBef>
                <a:spcPts val="0"/>
              </a:spcBef>
              <a:buNone/>
              <a:defRPr sz="1050">
                <a:solidFill>
                  <a:schemeClr val="lt1"/>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lt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lt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lt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lt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lt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lt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lt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lt1"/>
                </a:solidFill>
                <a:latin typeface="Trebuchet MS"/>
                <a:ea typeface="Trebuchet MS"/>
                <a:cs typeface="Trebuchet MS"/>
                <a:sym typeface="Trebuchet MS"/>
              </a:defRPr>
            </a:lvl9pPr>
          </a:lstStyle>
          <a:p>
            <a:endParaRPr/>
          </a:p>
        </p:txBody>
      </p:sp>
      <p:sp>
        <p:nvSpPr>
          <p:cNvPr id="78" name="Shape 78"/>
          <p:cNvSpPr txBox="1">
            <a:spLocks noGrp="1"/>
          </p:cNvSpPr>
          <p:nvPr>
            <p:ph type="sldNum" idx="12"/>
          </p:nvPr>
        </p:nvSpPr>
        <p:spPr>
          <a:xfrm>
            <a:off x="10729454" y="753227"/>
            <a:ext cx="1154150" cy="1090788"/>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CA" sz="3600">
                <a:solidFill>
                  <a:schemeClr val="lt1"/>
                </a:solidFill>
                <a:latin typeface="Trebuchet MS"/>
                <a:ea typeface="Trebuchet MS"/>
                <a:cs typeface="Trebuchet MS"/>
                <a:sym typeface="Trebuchet MS"/>
              </a:rPr>
              <a:t>‹#›</a:t>
            </a:fld>
            <a:endParaRPr lang="en-CA" sz="3600">
              <a:solidFill>
                <a:schemeClr val="lt1"/>
              </a:solidFill>
              <a:latin typeface="Trebuchet MS"/>
              <a:ea typeface="Trebuchet MS"/>
              <a:cs typeface="Trebuchet MS"/>
              <a:sym typeface="Trebuchet M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9"/>
        <p:cNvGrpSpPr/>
        <p:nvPr/>
      </p:nvGrpSpPr>
      <p:grpSpPr>
        <a:xfrm>
          <a:off x="0" y="0"/>
          <a:ext cx="0" cy="0"/>
          <a:chOff x="0" y="0"/>
          <a:chExt cx="0" cy="0"/>
        </a:xfrm>
      </p:grpSpPr>
      <p:pic>
        <p:nvPicPr>
          <p:cNvPr id="80" name="Shape 80" descr="HD-ShadowShort.png"/>
          <p:cNvPicPr preferRelativeResize="0"/>
          <p:nvPr/>
        </p:nvPicPr>
        <p:blipFill rotWithShape="1">
          <a:blip r:embed="rId2">
            <a:alphaModFix/>
          </a:blip>
          <a:srcRect/>
          <a:stretch/>
        </p:blipFill>
        <p:spPr>
          <a:xfrm>
            <a:off x="10585825" y="1971233"/>
            <a:ext cx="1602997" cy="144269"/>
          </a:xfrm>
          <a:prstGeom prst="rect">
            <a:avLst/>
          </a:prstGeom>
          <a:noFill/>
          <a:ln>
            <a:noFill/>
          </a:ln>
        </p:spPr>
      </p:pic>
      <p:sp>
        <p:nvSpPr>
          <p:cNvPr id="81" name="Shape 81"/>
          <p:cNvSpPr/>
          <p:nvPr/>
        </p:nvSpPr>
        <p:spPr>
          <a:xfrm>
            <a:off x="10585827" y="609600"/>
            <a:ext cx="1602997" cy="1368198"/>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82" name="Shape 82"/>
          <p:cNvSpPr txBox="1">
            <a:spLocks noGrp="1"/>
          </p:cNvSpPr>
          <p:nvPr>
            <p:ph type="dt" idx="10"/>
          </p:nvPr>
        </p:nvSpPr>
        <p:spPr>
          <a:xfrm>
            <a:off x="7550981" y="5936187"/>
            <a:ext cx="2743199" cy="365125"/>
          </a:xfrm>
          <a:prstGeom prst="rect">
            <a:avLst/>
          </a:prstGeom>
          <a:noFill/>
          <a:ln>
            <a:noFill/>
          </a:ln>
        </p:spPr>
        <p:txBody>
          <a:bodyPr lIns="91425" tIns="91425" rIns="91425" bIns="91425" anchor="ctr" anchorCtr="0"/>
          <a:lstStyle>
            <a:lvl1pPr marL="0" marR="0" lvl="0" indent="0" algn="r" rtl="0">
              <a:spcBef>
                <a:spcPts val="0"/>
              </a:spcBef>
              <a:buNone/>
              <a:defRPr sz="1050">
                <a:solidFill>
                  <a:schemeClr val="lt1"/>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lt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lt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lt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lt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lt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lt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lt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lt1"/>
                </a:solidFill>
                <a:latin typeface="Trebuchet MS"/>
                <a:ea typeface="Trebuchet MS"/>
                <a:cs typeface="Trebuchet MS"/>
                <a:sym typeface="Trebuchet MS"/>
              </a:defRPr>
            </a:lvl9pPr>
          </a:lstStyle>
          <a:p>
            <a:endParaRPr/>
          </a:p>
        </p:txBody>
      </p:sp>
      <p:sp>
        <p:nvSpPr>
          <p:cNvPr id="83" name="Shape 83"/>
          <p:cNvSpPr txBox="1">
            <a:spLocks noGrp="1"/>
          </p:cNvSpPr>
          <p:nvPr>
            <p:ph type="ftr" idx="11"/>
          </p:nvPr>
        </p:nvSpPr>
        <p:spPr>
          <a:xfrm>
            <a:off x="680320" y="5936187"/>
            <a:ext cx="6870660" cy="365125"/>
          </a:xfrm>
          <a:prstGeom prst="rect">
            <a:avLst/>
          </a:prstGeom>
          <a:noFill/>
          <a:ln>
            <a:noFill/>
          </a:ln>
        </p:spPr>
        <p:txBody>
          <a:bodyPr lIns="91425" tIns="91425" rIns="91425" bIns="91425" anchor="ctr" anchorCtr="0"/>
          <a:lstStyle>
            <a:lvl1pPr marL="0" marR="0" lvl="0" indent="0" algn="l" rtl="0">
              <a:spcBef>
                <a:spcPts val="0"/>
              </a:spcBef>
              <a:buNone/>
              <a:defRPr sz="1050">
                <a:solidFill>
                  <a:schemeClr val="lt1"/>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lt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lt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lt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lt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lt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lt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lt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lt1"/>
                </a:solidFill>
                <a:latin typeface="Trebuchet MS"/>
                <a:ea typeface="Trebuchet MS"/>
                <a:cs typeface="Trebuchet MS"/>
                <a:sym typeface="Trebuchet MS"/>
              </a:defRPr>
            </a:lvl9pPr>
          </a:lstStyle>
          <a:p>
            <a:endParaRPr/>
          </a:p>
        </p:txBody>
      </p:sp>
      <p:sp>
        <p:nvSpPr>
          <p:cNvPr id="84" name="Shape 84"/>
          <p:cNvSpPr txBox="1">
            <a:spLocks noGrp="1"/>
          </p:cNvSpPr>
          <p:nvPr>
            <p:ph type="sldNum" idx="12"/>
          </p:nvPr>
        </p:nvSpPr>
        <p:spPr>
          <a:xfrm>
            <a:off x="10729454" y="753227"/>
            <a:ext cx="1154150" cy="1090788"/>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CA" sz="3600">
                <a:solidFill>
                  <a:schemeClr val="lt1"/>
                </a:solidFill>
                <a:latin typeface="Trebuchet MS"/>
                <a:ea typeface="Trebuchet MS"/>
                <a:cs typeface="Trebuchet MS"/>
                <a:sym typeface="Trebuchet MS"/>
              </a:rPr>
              <a:t>‹#›</a:t>
            </a:fld>
            <a:endParaRPr lang="en-CA" sz="3600">
              <a:solidFill>
                <a:schemeClr val="lt1"/>
              </a:solidFill>
              <a:latin typeface="Trebuchet MS"/>
              <a:ea typeface="Trebuchet MS"/>
              <a:cs typeface="Trebuchet MS"/>
              <a:sym typeface="Trebuchet M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85"/>
        <p:cNvGrpSpPr/>
        <p:nvPr/>
      </p:nvGrpSpPr>
      <p:grpSpPr>
        <a:xfrm>
          <a:off x="0" y="0"/>
          <a:ext cx="0" cy="0"/>
          <a:chOff x="0" y="0"/>
          <a:chExt cx="0" cy="0"/>
        </a:xfrm>
      </p:grpSpPr>
      <p:pic>
        <p:nvPicPr>
          <p:cNvPr id="86" name="Shape 86" descr="HD-ShadowLong.png"/>
          <p:cNvPicPr preferRelativeResize="0"/>
          <p:nvPr/>
        </p:nvPicPr>
        <p:blipFill rotWithShape="1">
          <a:blip r:embed="rId2">
            <a:alphaModFix/>
          </a:blip>
          <a:srcRect/>
          <a:stretch/>
        </p:blipFill>
        <p:spPr>
          <a:xfrm>
            <a:off x="0" y="1970240"/>
            <a:ext cx="10437812" cy="321163"/>
          </a:xfrm>
          <a:prstGeom prst="rect">
            <a:avLst/>
          </a:prstGeom>
          <a:noFill/>
          <a:ln>
            <a:noFill/>
          </a:ln>
        </p:spPr>
      </p:pic>
      <p:pic>
        <p:nvPicPr>
          <p:cNvPr id="87" name="Shape 87" descr="HD-ShadowShort.png"/>
          <p:cNvPicPr preferRelativeResize="0"/>
          <p:nvPr/>
        </p:nvPicPr>
        <p:blipFill rotWithShape="1">
          <a:blip r:embed="rId3">
            <a:alphaModFix/>
          </a:blip>
          <a:srcRect/>
          <a:stretch/>
        </p:blipFill>
        <p:spPr>
          <a:xfrm>
            <a:off x="10585825" y="1971233"/>
            <a:ext cx="1602997" cy="144269"/>
          </a:xfrm>
          <a:prstGeom prst="rect">
            <a:avLst/>
          </a:prstGeom>
          <a:noFill/>
          <a:ln>
            <a:noFill/>
          </a:ln>
        </p:spPr>
      </p:pic>
      <p:sp>
        <p:nvSpPr>
          <p:cNvPr id="88" name="Shape 88"/>
          <p:cNvSpPr/>
          <p:nvPr/>
        </p:nvSpPr>
        <p:spPr>
          <a:xfrm>
            <a:off x="0" y="609600"/>
            <a:ext cx="10437812" cy="1368198"/>
          </a:xfrm>
          <a:prstGeom prst="rect">
            <a:avLst/>
          </a:prstGeom>
          <a:solidFill>
            <a:srgbClr val="262626"/>
          </a:solidFill>
          <a:ln>
            <a:noFill/>
          </a:ln>
        </p:spPr>
        <p:txBody>
          <a:bodyPr lIns="91425" tIns="91425" rIns="91425" bIns="91425" anchor="ctr" anchorCtr="0">
            <a:noAutofit/>
          </a:bodyPr>
          <a:lstStyle/>
          <a:p>
            <a:pPr lvl="0">
              <a:spcBef>
                <a:spcPts val="0"/>
              </a:spcBef>
              <a:buNone/>
            </a:pPr>
            <a:endParaRPr/>
          </a:p>
        </p:txBody>
      </p:sp>
      <p:sp>
        <p:nvSpPr>
          <p:cNvPr id="89" name="Shape 89"/>
          <p:cNvSpPr/>
          <p:nvPr/>
        </p:nvSpPr>
        <p:spPr>
          <a:xfrm>
            <a:off x="10585827" y="609600"/>
            <a:ext cx="1602997" cy="1368198"/>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90" name="Shape 90"/>
          <p:cNvSpPr txBox="1">
            <a:spLocks noGrp="1"/>
          </p:cNvSpPr>
          <p:nvPr>
            <p:ph type="title"/>
          </p:nvPr>
        </p:nvSpPr>
        <p:spPr>
          <a:xfrm>
            <a:off x="680320" y="753227"/>
            <a:ext cx="9613858" cy="1080939"/>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Trebuchet MS"/>
              <a:buNone/>
              <a:defRPr sz="3600" b="0" i="0" u="none" strike="noStrike" cap="none">
                <a:solidFill>
                  <a:schemeClr val="lt1"/>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1" name="Shape 91"/>
          <p:cNvSpPr txBox="1">
            <a:spLocks noGrp="1"/>
          </p:cNvSpPr>
          <p:nvPr>
            <p:ph type="body" idx="1"/>
          </p:nvPr>
        </p:nvSpPr>
        <p:spPr>
          <a:xfrm>
            <a:off x="4685846" y="2336873"/>
            <a:ext cx="5608335" cy="3599313"/>
          </a:xfrm>
          <a:prstGeom prst="rect">
            <a:avLst/>
          </a:prstGeom>
          <a:noFill/>
          <a:ln>
            <a:noFill/>
          </a:ln>
        </p:spPr>
        <p:txBody>
          <a:bodyPr lIns="91425" tIns="91425" rIns="91425" bIns="91425" anchor="t" anchorCtr="0"/>
          <a:lstStyle>
            <a:lvl1pPr marL="228600" marR="0" lvl="0" indent="-76200" algn="l" rtl="0">
              <a:lnSpc>
                <a:spcPct val="90000"/>
              </a:lnSpc>
              <a:spcBef>
                <a:spcPts val="1000"/>
              </a:spcBef>
              <a:buClr>
                <a:schemeClr val="lt1"/>
              </a:buClr>
              <a:buSzPct val="100000"/>
              <a:buFont typeface="Arial"/>
              <a:buChar char="•"/>
              <a:defRPr sz="2400" b="0" i="0" u="none" strike="noStrike" cap="none">
                <a:solidFill>
                  <a:schemeClr val="lt1"/>
                </a:solidFill>
                <a:latin typeface="Trebuchet MS"/>
                <a:ea typeface="Trebuchet MS"/>
                <a:cs typeface="Trebuchet MS"/>
                <a:sym typeface="Trebuchet MS"/>
              </a:defRPr>
            </a:lvl1pPr>
            <a:lvl2pPr marL="685800" marR="0" lvl="1" indent="-101600" algn="l" rtl="0">
              <a:lnSpc>
                <a:spcPct val="90000"/>
              </a:lnSpc>
              <a:spcBef>
                <a:spcPts val="500"/>
              </a:spcBef>
              <a:buClr>
                <a:schemeClr val="lt1"/>
              </a:buClr>
              <a:buSzPct val="100000"/>
              <a:buFont typeface="Arial"/>
              <a:buChar char="•"/>
              <a:defRPr sz="2000" b="0" i="0" u="none" strike="noStrike" cap="none">
                <a:solidFill>
                  <a:schemeClr val="lt1"/>
                </a:solidFill>
                <a:latin typeface="Trebuchet MS"/>
                <a:ea typeface="Trebuchet MS"/>
                <a:cs typeface="Trebuchet MS"/>
                <a:sym typeface="Trebuchet MS"/>
              </a:defRPr>
            </a:lvl2pPr>
            <a:lvl3pPr marL="1143000" marR="0" lvl="2" indent="-114300" algn="l" rtl="0">
              <a:lnSpc>
                <a:spcPct val="90000"/>
              </a:lnSpc>
              <a:spcBef>
                <a:spcPts val="500"/>
              </a:spcBef>
              <a:buClr>
                <a:schemeClr val="lt1"/>
              </a:buClr>
              <a:buSzPct val="100000"/>
              <a:buFont typeface="Arial"/>
              <a:buChar char="•"/>
              <a:defRPr sz="1800" b="0" i="0" u="none" strike="noStrike" cap="none">
                <a:solidFill>
                  <a:schemeClr val="lt1"/>
                </a:solidFill>
                <a:latin typeface="Trebuchet MS"/>
                <a:ea typeface="Trebuchet MS"/>
                <a:cs typeface="Trebuchet MS"/>
                <a:sym typeface="Trebuchet MS"/>
              </a:defRPr>
            </a:lvl3pPr>
            <a:lvl4pPr marL="1600200" marR="0" lvl="3" indent="-127000" algn="l" rtl="0">
              <a:lnSpc>
                <a:spcPct val="90000"/>
              </a:lnSpc>
              <a:spcBef>
                <a:spcPts val="500"/>
              </a:spcBef>
              <a:buClr>
                <a:schemeClr val="lt1"/>
              </a:buClr>
              <a:buSzPct val="100000"/>
              <a:buFont typeface="Arial"/>
              <a:buChar char="•"/>
              <a:defRPr sz="1600" b="0" i="0" u="none" strike="noStrike" cap="none">
                <a:solidFill>
                  <a:schemeClr val="lt1"/>
                </a:solidFill>
                <a:latin typeface="Trebuchet MS"/>
                <a:ea typeface="Trebuchet MS"/>
                <a:cs typeface="Trebuchet MS"/>
                <a:sym typeface="Trebuchet MS"/>
              </a:defRPr>
            </a:lvl4pPr>
            <a:lvl5pPr marL="2057400" marR="0" lvl="4" indent="-127000" algn="l" rtl="0">
              <a:lnSpc>
                <a:spcPct val="90000"/>
              </a:lnSpc>
              <a:spcBef>
                <a:spcPts val="500"/>
              </a:spcBef>
              <a:buClr>
                <a:schemeClr val="lt1"/>
              </a:buClr>
              <a:buSzPct val="100000"/>
              <a:buFont typeface="Arial"/>
              <a:buChar char="•"/>
              <a:defRPr sz="1600" b="0" i="0" u="none" strike="noStrike" cap="none">
                <a:solidFill>
                  <a:schemeClr val="lt1"/>
                </a:solidFill>
                <a:latin typeface="Trebuchet MS"/>
                <a:ea typeface="Trebuchet MS"/>
                <a:cs typeface="Trebuchet MS"/>
                <a:sym typeface="Trebuchet MS"/>
              </a:defRPr>
            </a:lvl5pPr>
            <a:lvl6pPr marL="2514600" marR="0" lvl="5" indent="-139700" algn="l" rtl="0">
              <a:lnSpc>
                <a:spcPct val="90000"/>
              </a:lnSpc>
              <a:spcBef>
                <a:spcPts val="500"/>
              </a:spcBef>
              <a:buClr>
                <a:schemeClr val="lt1"/>
              </a:buClr>
              <a:buSzPct val="100000"/>
              <a:buFont typeface="Arial"/>
              <a:buChar char="•"/>
              <a:defRPr sz="1400" b="0" i="0" u="none" strike="noStrike" cap="none">
                <a:solidFill>
                  <a:schemeClr val="lt1"/>
                </a:solidFill>
                <a:latin typeface="Trebuchet MS"/>
                <a:ea typeface="Trebuchet MS"/>
                <a:cs typeface="Trebuchet MS"/>
                <a:sym typeface="Trebuchet MS"/>
              </a:defRPr>
            </a:lvl6pPr>
            <a:lvl7pPr marL="2971800" marR="0" lvl="6" indent="-139700" algn="l" rtl="0">
              <a:lnSpc>
                <a:spcPct val="90000"/>
              </a:lnSpc>
              <a:spcBef>
                <a:spcPts val="500"/>
              </a:spcBef>
              <a:buClr>
                <a:schemeClr val="lt1"/>
              </a:buClr>
              <a:buSzPct val="100000"/>
              <a:buFont typeface="Arial"/>
              <a:buChar char="•"/>
              <a:defRPr sz="1400" b="0" i="0" u="none" strike="noStrike" cap="none">
                <a:solidFill>
                  <a:schemeClr val="lt1"/>
                </a:solidFill>
                <a:latin typeface="Trebuchet MS"/>
                <a:ea typeface="Trebuchet MS"/>
                <a:cs typeface="Trebuchet MS"/>
                <a:sym typeface="Trebuchet MS"/>
              </a:defRPr>
            </a:lvl7pPr>
            <a:lvl8pPr marL="3429000" marR="0" lvl="7" indent="-139700" algn="l" rtl="0">
              <a:lnSpc>
                <a:spcPct val="90000"/>
              </a:lnSpc>
              <a:spcBef>
                <a:spcPts val="500"/>
              </a:spcBef>
              <a:buClr>
                <a:schemeClr val="lt1"/>
              </a:buClr>
              <a:buSzPct val="100000"/>
              <a:buFont typeface="Arial"/>
              <a:buChar char="•"/>
              <a:defRPr sz="1400" b="0" i="0" u="none" strike="noStrike" cap="none">
                <a:solidFill>
                  <a:schemeClr val="lt1"/>
                </a:solidFill>
                <a:latin typeface="Trebuchet MS"/>
                <a:ea typeface="Trebuchet MS"/>
                <a:cs typeface="Trebuchet MS"/>
                <a:sym typeface="Trebuchet MS"/>
              </a:defRPr>
            </a:lvl8pPr>
            <a:lvl9pPr marL="3886200" marR="0" lvl="8" indent="-139700" algn="l" rtl="0">
              <a:lnSpc>
                <a:spcPct val="90000"/>
              </a:lnSpc>
              <a:spcBef>
                <a:spcPts val="500"/>
              </a:spcBef>
              <a:buClr>
                <a:schemeClr val="lt1"/>
              </a:buClr>
              <a:buSzPct val="100000"/>
              <a:buFont typeface="Arial"/>
              <a:buChar char="•"/>
              <a:defRPr sz="1400" b="0" i="0" u="none" strike="noStrike" cap="none">
                <a:solidFill>
                  <a:schemeClr val="lt1"/>
                </a:solidFill>
                <a:latin typeface="Trebuchet MS"/>
                <a:ea typeface="Trebuchet MS"/>
                <a:cs typeface="Trebuchet MS"/>
                <a:sym typeface="Trebuchet MS"/>
              </a:defRPr>
            </a:lvl9pPr>
          </a:lstStyle>
          <a:p>
            <a:endParaRPr/>
          </a:p>
        </p:txBody>
      </p:sp>
      <p:sp>
        <p:nvSpPr>
          <p:cNvPr id="92" name="Shape 92"/>
          <p:cNvSpPr txBox="1">
            <a:spLocks noGrp="1"/>
          </p:cNvSpPr>
          <p:nvPr>
            <p:ph type="body" idx="2"/>
          </p:nvPr>
        </p:nvSpPr>
        <p:spPr>
          <a:xfrm>
            <a:off x="680322" y="2336872"/>
            <a:ext cx="3790077" cy="3599317"/>
          </a:xfrm>
          <a:prstGeom prst="rect">
            <a:avLst/>
          </a:prstGeom>
          <a:noFill/>
          <a:ln>
            <a:noFill/>
          </a:ln>
        </p:spPr>
        <p:txBody>
          <a:bodyPr lIns="91425" tIns="91425" rIns="91425" bIns="91425" anchor="ctr" anchorCtr="0"/>
          <a:lstStyle>
            <a:lvl1pPr marL="0" marR="0" lvl="0" indent="0" algn="l" rtl="0">
              <a:lnSpc>
                <a:spcPct val="90000"/>
              </a:lnSpc>
              <a:spcBef>
                <a:spcPts val="1000"/>
              </a:spcBef>
              <a:buClr>
                <a:schemeClr val="lt1"/>
              </a:buClr>
              <a:buFont typeface="Arial"/>
              <a:buNone/>
              <a:defRPr sz="1600" b="0" i="0" u="none" strike="noStrike" cap="none">
                <a:solidFill>
                  <a:schemeClr val="lt1"/>
                </a:solidFill>
                <a:latin typeface="Trebuchet MS"/>
                <a:ea typeface="Trebuchet MS"/>
                <a:cs typeface="Trebuchet MS"/>
                <a:sym typeface="Trebuchet MS"/>
              </a:defRPr>
            </a:lvl1pPr>
            <a:lvl2pPr marL="457200" marR="0" lvl="1" indent="0" algn="l" rtl="0">
              <a:lnSpc>
                <a:spcPct val="90000"/>
              </a:lnSpc>
              <a:spcBef>
                <a:spcPts val="500"/>
              </a:spcBef>
              <a:buClr>
                <a:schemeClr val="lt1"/>
              </a:buClr>
              <a:buFont typeface="Arial"/>
              <a:buNone/>
              <a:defRPr sz="1400" b="0" i="0" u="none" strike="noStrike" cap="none">
                <a:solidFill>
                  <a:schemeClr val="lt1"/>
                </a:solidFill>
                <a:latin typeface="Trebuchet MS"/>
                <a:ea typeface="Trebuchet MS"/>
                <a:cs typeface="Trebuchet MS"/>
                <a:sym typeface="Trebuchet MS"/>
              </a:defRPr>
            </a:lvl2pPr>
            <a:lvl3pPr marL="914400" marR="0" lvl="2" indent="0" algn="l" rtl="0">
              <a:lnSpc>
                <a:spcPct val="90000"/>
              </a:lnSpc>
              <a:spcBef>
                <a:spcPts val="500"/>
              </a:spcBef>
              <a:buClr>
                <a:schemeClr val="lt1"/>
              </a:buClr>
              <a:buFont typeface="Arial"/>
              <a:buNone/>
              <a:defRPr sz="1200" b="0" i="0" u="none" strike="noStrike" cap="none">
                <a:solidFill>
                  <a:schemeClr val="lt1"/>
                </a:solidFill>
                <a:latin typeface="Trebuchet MS"/>
                <a:ea typeface="Trebuchet MS"/>
                <a:cs typeface="Trebuchet MS"/>
                <a:sym typeface="Trebuchet MS"/>
              </a:defRPr>
            </a:lvl3pPr>
            <a:lvl4pPr marL="1371600" marR="0" lvl="3" indent="0" algn="l" rtl="0">
              <a:lnSpc>
                <a:spcPct val="90000"/>
              </a:lnSpc>
              <a:spcBef>
                <a:spcPts val="500"/>
              </a:spcBef>
              <a:buClr>
                <a:schemeClr val="lt1"/>
              </a:buClr>
              <a:buFont typeface="Arial"/>
              <a:buNone/>
              <a:defRPr sz="1000" b="0" i="0" u="none" strike="noStrike" cap="none">
                <a:solidFill>
                  <a:schemeClr val="lt1"/>
                </a:solidFill>
                <a:latin typeface="Trebuchet MS"/>
                <a:ea typeface="Trebuchet MS"/>
                <a:cs typeface="Trebuchet MS"/>
                <a:sym typeface="Trebuchet MS"/>
              </a:defRPr>
            </a:lvl4pPr>
            <a:lvl5pPr marL="1828800" marR="0" lvl="4" indent="0" algn="l" rtl="0">
              <a:lnSpc>
                <a:spcPct val="90000"/>
              </a:lnSpc>
              <a:spcBef>
                <a:spcPts val="500"/>
              </a:spcBef>
              <a:buClr>
                <a:schemeClr val="lt1"/>
              </a:buClr>
              <a:buFont typeface="Arial"/>
              <a:buNone/>
              <a:defRPr sz="1000" b="0" i="0" u="none" strike="noStrike" cap="none">
                <a:solidFill>
                  <a:schemeClr val="lt1"/>
                </a:solidFill>
                <a:latin typeface="Trebuchet MS"/>
                <a:ea typeface="Trebuchet MS"/>
                <a:cs typeface="Trebuchet MS"/>
                <a:sym typeface="Trebuchet MS"/>
              </a:defRPr>
            </a:lvl5pPr>
            <a:lvl6pPr marL="2286000" marR="0" lvl="5" indent="0" algn="l" rtl="0">
              <a:lnSpc>
                <a:spcPct val="90000"/>
              </a:lnSpc>
              <a:spcBef>
                <a:spcPts val="500"/>
              </a:spcBef>
              <a:buClr>
                <a:schemeClr val="lt1"/>
              </a:buClr>
              <a:buFont typeface="Arial"/>
              <a:buNone/>
              <a:defRPr sz="1000" b="0" i="0" u="none" strike="noStrike" cap="none">
                <a:solidFill>
                  <a:schemeClr val="lt1"/>
                </a:solidFill>
                <a:latin typeface="Trebuchet MS"/>
                <a:ea typeface="Trebuchet MS"/>
                <a:cs typeface="Trebuchet MS"/>
                <a:sym typeface="Trebuchet MS"/>
              </a:defRPr>
            </a:lvl6pPr>
            <a:lvl7pPr marL="2743200" marR="0" lvl="6" indent="0" algn="l" rtl="0">
              <a:lnSpc>
                <a:spcPct val="90000"/>
              </a:lnSpc>
              <a:spcBef>
                <a:spcPts val="500"/>
              </a:spcBef>
              <a:buClr>
                <a:schemeClr val="lt1"/>
              </a:buClr>
              <a:buFont typeface="Arial"/>
              <a:buNone/>
              <a:defRPr sz="1000" b="0" i="0" u="none" strike="noStrike" cap="none">
                <a:solidFill>
                  <a:schemeClr val="lt1"/>
                </a:solidFill>
                <a:latin typeface="Trebuchet MS"/>
                <a:ea typeface="Trebuchet MS"/>
                <a:cs typeface="Trebuchet MS"/>
                <a:sym typeface="Trebuchet MS"/>
              </a:defRPr>
            </a:lvl7pPr>
            <a:lvl8pPr marL="3200400" marR="0" lvl="7" indent="0" algn="l" rtl="0">
              <a:lnSpc>
                <a:spcPct val="90000"/>
              </a:lnSpc>
              <a:spcBef>
                <a:spcPts val="500"/>
              </a:spcBef>
              <a:buClr>
                <a:schemeClr val="lt1"/>
              </a:buClr>
              <a:buFont typeface="Arial"/>
              <a:buNone/>
              <a:defRPr sz="1000" b="0" i="0" u="none" strike="noStrike" cap="none">
                <a:solidFill>
                  <a:schemeClr val="lt1"/>
                </a:solidFill>
                <a:latin typeface="Trebuchet MS"/>
                <a:ea typeface="Trebuchet MS"/>
                <a:cs typeface="Trebuchet MS"/>
                <a:sym typeface="Trebuchet MS"/>
              </a:defRPr>
            </a:lvl8pPr>
            <a:lvl9pPr marL="3657600" marR="0" lvl="8" indent="0" algn="l" rtl="0">
              <a:lnSpc>
                <a:spcPct val="90000"/>
              </a:lnSpc>
              <a:spcBef>
                <a:spcPts val="500"/>
              </a:spcBef>
              <a:buClr>
                <a:schemeClr val="lt1"/>
              </a:buClr>
              <a:buFont typeface="Arial"/>
              <a:buNone/>
              <a:defRPr sz="1000" b="0" i="0" u="none" strike="noStrike" cap="none">
                <a:solidFill>
                  <a:schemeClr val="lt1"/>
                </a:solidFill>
                <a:latin typeface="Trebuchet MS"/>
                <a:ea typeface="Trebuchet MS"/>
                <a:cs typeface="Trebuchet MS"/>
                <a:sym typeface="Trebuchet MS"/>
              </a:defRPr>
            </a:lvl9pPr>
          </a:lstStyle>
          <a:p>
            <a:endParaRPr/>
          </a:p>
        </p:txBody>
      </p:sp>
      <p:sp>
        <p:nvSpPr>
          <p:cNvPr id="93" name="Shape 93"/>
          <p:cNvSpPr txBox="1">
            <a:spLocks noGrp="1"/>
          </p:cNvSpPr>
          <p:nvPr>
            <p:ph type="dt" idx="10"/>
          </p:nvPr>
        </p:nvSpPr>
        <p:spPr>
          <a:xfrm>
            <a:off x="7550981" y="5936187"/>
            <a:ext cx="2743199" cy="365125"/>
          </a:xfrm>
          <a:prstGeom prst="rect">
            <a:avLst/>
          </a:prstGeom>
          <a:noFill/>
          <a:ln>
            <a:noFill/>
          </a:ln>
        </p:spPr>
        <p:txBody>
          <a:bodyPr lIns="91425" tIns="91425" rIns="91425" bIns="91425" anchor="ctr" anchorCtr="0"/>
          <a:lstStyle>
            <a:lvl1pPr marL="0" marR="0" lvl="0" indent="0" algn="r" rtl="0">
              <a:spcBef>
                <a:spcPts val="0"/>
              </a:spcBef>
              <a:buNone/>
              <a:defRPr sz="1050">
                <a:solidFill>
                  <a:schemeClr val="lt1"/>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lt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lt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lt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lt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lt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lt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lt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lt1"/>
                </a:solidFill>
                <a:latin typeface="Trebuchet MS"/>
                <a:ea typeface="Trebuchet MS"/>
                <a:cs typeface="Trebuchet MS"/>
                <a:sym typeface="Trebuchet MS"/>
              </a:defRPr>
            </a:lvl9pPr>
          </a:lstStyle>
          <a:p>
            <a:endParaRPr/>
          </a:p>
        </p:txBody>
      </p:sp>
      <p:sp>
        <p:nvSpPr>
          <p:cNvPr id="94" name="Shape 94"/>
          <p:cNvSpPr txBox="1">
            <a:spLocks noGrp="1"/>
          </p:cNvSpPr>
          <p:nvPr>
            <p:ph type="ftr" idx="11"/>
          </p:nvPr>
        </p:nvSpPr>
        <p:spPr>
          <a:xfrm>
            <a:off x="680320" y="5936187"/>
            <a:ext cx="6870660" cy="365125"/>
          </a:xfrm>
          <a:prstGeom prst="rect">
            <a:avLst/>
          </a:prstGeom>
          <a:noFill/>
          <a:ln>
            <a:noFill/>
          </a:ln>
        </p:spPr>
        <p:txBody>
          <a:bodyPr lIns="91425" tIns="91425" rIns="91425" bIns="91425" anchor="ctr" anchorCtr="0"/>
          <a:lstStyle>
            <a:lvl1pPr marL="0" marR="0" lvl="0" indent="0" algn="l" rtl="0">
              <a:spcBef>
                <a:spcPts val="0"/>
              </a:spcBef>
              <a:buNone/>
              <a:defRPr sz="1050">
                <a:solidFill>
                  <a:schemeClr val="lt1"/>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lt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lt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lt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lt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lt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lt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lt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lt1"/>
                </a:solidFill>
                <a:latin typeface="Trebuchet MS"/>
                <a:ea typeface="Trebuchet MS"/>
                <a:cs typeface="Trebuchet MS"/>
                <a:sym typeface="Trebuchet MS"/>
              </a:defRPr>
            </a:lvl9pPr>
          </a:lstStyle>
          <a:p>
            <a:endParaRPr/>
          </a:p>
        </p:txBody>
      </p:sp>
      <p:sp>
        <p:nvSpPr>
          <p:cNvPr id="95" name="Shape 95"/>
          <p:cNvSpPr txBox="1">
            <a:spLocks noGrp="1"/>
          </p:cNvSpPr>
          <p:nvPr>
            <p:ph type="sldNum" idx="12"/>
          </p:nvPr>
        </p:nvSpPr>
        <p:spPr>
          <a:xfrm>
            <a:off x="10729454" y="753227"/>
            <a:ext cx="1154150" cy="1090788"/>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CA" sz="3600">
                <a:solidFill>
                  <a:schemeClr val="lt1"/>
                </a:solidFill>
                <a:latin typeface="Trebuchet MS"/>
                <a:ea typeface="Trebuchet MS"/>
                <a:cs typeface="Trebuchet MS"/>
                <a:sym typeface="Trebuchet MS"/>
              </a:rPr>
              <a:t>‹#›</a:t>
            </a:fld>
            <a:endParaRPr lang="en-CA" sz="3600">
              <a:solidFill>
                <a:schemeClr val="lt1"/>
              </a:solidFill>
              <a:latin typeface="Trebuchet MS"/>
              <a:ea typeface="Trebuchet MS"/>
              <a:cs typeface="Trebuchet MS"/>
              <a:sym typeface="Trebuchet M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96"/>
        <p:cNvGrpSpPr/>
        <p:nvPr/>
      </p:nvGrpSpPr>
      <p:grpSpPr>
        <a:xfrm>
          <a:off x="0" y="0"/>
          <a:ext cx="0" cy="0"/>
          <a:chOff x="0" y="0"/>
          <a:chExt cx="0" cy="0"/>
        </a:xfrm>
      </p:grpSpPr>
      <p:pic>
        <p:nvPicPr>
          <p:cNvPr id="97" name="Shape 97" descr="HD-ShadowLong.png"/>
          <p:cNvPicPr preferRelativeResize="0"/>
          <p:nvPr/>
        </p:nvPicPr>
        <p:blipFill rotWithShape="1">
          <a:blip r:embed="rId2">
            <a:alphaModFix/>
          </a:blip>
          <a:srcRect/>
          <a:stretch/>
        </p:blipFill>
        <p:spPr>
          <a:xfrm>
            <a:off x="0" y="1970240"/>
            <a:ext cx="10437812" cy="321163"/>
          </a:xfrm>
          <a:prstGeom prst="rect">
            <a:avLst/>
          </a:prstGeom>
          <a:noFill/>
          <a:ln>
            <a:noFill/>
          </a:ln>
        </p:spPr>
      </p:pic>
      <p:pic>
        <p:nvPicPr>
          <p:cNvPr id="98" name="Shape 98" descr="HD-ShadowShort.png"/>
          <p:cNvPicPr preferRelativeResize="0"/>
          <p:nvPr/>
        </p:nvPicPr>
        <p:blipFill rotWithShape="1">
          <a:blip r:embed="rId3">
            <a:alphaModFix/>
          </a:blip>
          <a:srcRect/>
          <a:stretch/>
        </p:blipFill>
        <p:spPr>
          <a:xfrm>
            <a:off x="10585825" y="1971233"/>
            <a:ext cx="1602997" cy="144269"/>
          </a:xfrm>
          <a:prstGeom prst="rect">
            <a:avLst/>
          </a:prstGeom>
          <a:noFill/>
          <a:ln>
            <a:noFill/>
          </a:ln>
        </p:spPr>
      </p:pic>
      <p:sp>
        <p:nvSpPr>
          <p:cNvPr id="99" name="Shape 99"/>
          <p:cNvSpPr/>
          <p:nvPr/>
        </p:nvSpPr>
        <p:spPr>
          <a:xfrm>
            <a:off x="0" y="609600"/>
            <a:ext cx="10437812" cy="1368198"/>
          </a:xfrm>
          <a:prstGeom prst="rect">
            <a:avLst/>
          </a:prstGeom>
          <a:solidFill>
            <a:srgbClr val="262626"/>
          </a:solidFill>
          <a:ln>
            <a:noFill/>
          </a:ln>
        </p:spPr>
        <p:txBody>
          <a:bodyPr lIns="91425" tIns="91425" rIns="91425" bIns="91425" anchor="ctr" anchorCtr="0">
            <a:noAutofit/>
          </a:bodyPr>
          <a:lstStyle/>
          <a:p>
            <a:pPr lvl="0">
              <a:spcBef>
                <a:spcPts val="0"/>
              </a:spcBef>
              <a:buNone/>
            </a:pPr>
            <a:endParaRPr/>
          </a:p>
        </p:txBody>
      </p:sp>
      <p:sp>
        <p:nvSpPr>
          <p:cNvPr id="100" name="Shape 100"/>
          <p:cNvSpPr/>
          <p:nvPr/>
        </p:nvSpPr>
        <p:spPr>
          <a:xfrm>
            <a:off x="10585827" y="609600"/>
            <a:ext cx="1602997" cy="1368198"/>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01" name="Shape 101"/>
          <p:cNvSpPr txBox="1">
            <a:spLocks noGrp="1"/>
          </p:cNvSpPr>
          <p:nvPr>
            <p:ph type="title"/>
          </p:nvPr>
        </p:nvSpPr>
        <p:spPr>
          <a:xfrm>
            <a:off x="680322" y="753227"/>
            <a:ext cx="9613856" cy="1080938"/>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Trebuchet MS"/>
              <a:buNone/>
              <a:defRPr sz="3600" b="0" i="0" u="none" strike="noStrike" cap="none">
                <a:solidFill>
                  <a:schemeClr val="lt1"/>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2" name="Shape 102"/>
          <p:cNvSpPr>
            <a:spLocks noGrp="1"/>
          </p:cNvSpPr>
          <p:nvPr>
            <p:ph type="pic" idx="2"/>
          </p:nvPr>
        </p:nvSpPr>
        <p:spPr>
          <a:xfrm>
            <a:off x="4868332" y="2336874"/>
            <a:ext cx="5425848" cy="3599312"/>
          </a:xfrm>
          <a:prstGeom prst="rect">
            <a:avLst/>
          </a:prstGeom>
          <a:noFill/>
          <a:ln>
            <a:noFill/>
          </a:ln>
        </p:spPr>
        <p:txBody>
          <a:bodyPr lIns="91425" tIns="91425" rIns="91425" bIns="91425" anchor="t" anchorCtr="0"/>
          <a:lstStyle>
            <a:lvl1pPr marL="0" marR="0" lvl="0" indent="0" algn="l" rtl="0">
              <a:lnSpc>
                <a:spcPct val="90000"/>
              </a:lnSpc>
              <a:spcBef>
                <a:spcPts val="1000"/>
              </a:spcBef>
              <a:buClr>
                <a:schemeClr val="lt1"/>
              </a:buClr>
              <a:buFont typeface="Arial"/>
              <a:buNone/>
              <a:defRPr sz="3200" b="0" i="0" u="none" strike="noStrike" cap="none">
                <a:solidFill>
                  <a:schemeClr val="lt1"/>
                </a:solidFill>
                <a:latin typeface="Trebuchet MS"/>
                <a:ea typeface="Trebuchet MS"/>
                <a:cs typeface="Trebuchet MS"/>
                <a:sym typeface="Trebuchet MS"/>
              </a:defRPr>
            </a:lvl1pPr>
            <a:lvl2pPr marL="457200" marR="0" lvl="1" indent="0" algn="l" rtl="0">
              <a:lnSpc>
                <a:spcPct val="90000"/>
              </a:lnSpc>
              <a:spcBef>
                <a:spcPts val="500"/>
              </a:spcBef>
              <a:buClr>
                <a:schemeClr val="lt1"/>
              </a:buClr>
              <a:buFont typeface="Arial"/>
              <a:buNone/>
              <a:defRPr sz="2800" b="0" i="0" u="none" strike="noStrike" cap="none">
                <a:solidFill>
                  <a:schemeClr val="lt1"/>
                </a:solidFill>
                <a:latin typeface="Trebuchet MS"/>
                <a:ea typeface="Trebuchet MS"/>
                <a:cs typeface="Trebuchet MS"/>
                <a:sym typeface="Trebuchet MS"/>
              </a:defRPr>
            </a:lvl2pPr>
            <a:lvl3pPr marL="914400" marR="0" lvl="2" indent="0" algn="l" rtl="0">
              <a:lnSpc>
                <a:spcPct val="90000"/>
              </a:lnSpc>
              <a:spcBef>
                <a:spcPts val="500"/>
              </a:spcBef>
              <a:buClr>
                <a:schemeClr val="lt1"/>
              </a:buClr>
              <a:buFont typeface="Arial"/>
              <a:buNone/>
              <a:defRPr sz="2400" b="0" i="0" u="none" strike="noStrike" cap="none">
                <a:solidFill>
                  <a:schemeClr val="lt1"/>
                </a:solidFill>
                <a:latin typeface="Trebuchet MS"/>
                <a:ea typeface="Trebuchet MS"/>
                <a:cs typeface="Trebuchet MS"/>
                <a:sym typeface="Trebuchet MS"/>
              </a:defRPr>
            </a:lvl3pPr>
            <a:lvl4pPr marL="1371600" marR="0" lvl="3" indent="0" algn="l" rtl="0">
              <a:lnSpc>
                <a:spcPct val="90000"/>
              </a:lnSpc>
              <a:spcBef>
                <a:spcPts val="500"/>
              </a:spcBef>
              <a:buClr>
                <a:schemeClr val="lt1"/>
              </a:buClr>
              <a:buFont typeface="Arial"/>
              <a:buNone/>
              <a:defRPr sz="2000" b="0" i="0" u="none" strike="noStrike" cap="none">
                <a:solidFill>
                  <a:schemeClr val="lt1"/>
                </a:solidFill>
                <a:latin typeface="Trebuchet MS"/>
                <a:ea typeface="Trebuchet MS"/>
                <a:cs typeface="Trebuchet MS"/>
                <a:sym typeface="Trebuchet MS"/>
              </a:defRPr>
            </a:lvl4pPr>
            <a:lvl5pPr marL="1828800" marR="0" lvl="4" indent="0" algn="l" rtl="0">
              <a:lnSpc>
                <a:spcPct val="90000"/>
              </a:lnSpc>
              <a:spcBef>
                <a:spcPts val="500"/>
              </a:spcBef>
              <a:buClr>
                <a:schemeClr val="lt1"/>
              </a:buClr>
              <a:buFont typeface="Arial"/>
              <a:buNone/>
              <a:defRPr sz="2000" b="0" i="0" u="none" strike="noStrike" cap="none">
                <a:solidFill>
                  <a:schemeClr val="lt1"/>
                </a:solidFill>
                <a:latin typeface="Trebuchet MS"/>
                <a:ea typeface="Trebuchet MS"/>
                <a:cs typeface="Trebuchet MS"/>
                <a:sym typeface="Trebuchet MS"/>
              </a:defRPr>
            </a:lvl5pPr>
            <a:lvl6pPr marL="2286000" marR="0" lvl="5" indent="0" algn="l" rtl="0">
              <a:lnSpc>
                <a:spcPct val="90000"/>
              </a:lnSpc>
              <a:spcBef>
                <a:spcPts val="500"/>
              </a:spcBef>
              <a:buClr>
                <a:schemeClr val="lt1"/>
              </a:buClr>
              <a:buFont typeface="Arial"/>
              <a:buNone/>
              <a:defRPr sz="2000" b="0" i="0" u="none" strike="noStrike" cap="none">
                <a:solidFill>
                  <a:schemeClr val="lt1"/>
                </a:solidFill>
                <a:latin typeface="Trebuchet MS"/>
                <a:ea typeface="Trebuchet MS"/>
                <a:cs typeface="Trebuchet MS"/>
                <a:sym typeface="Trebuchet MS"/>
              </a:defRPr>
            </a:lvl6pPr>
            <a:lvl7pPr marL="2743200" marR="0" lvl="6" indent="0" algn="l" rtl="0">
              <a:lnSpc>
                <a:spcPct val="90000"/>
              </a:lnSpc>
              <a:spcBef>
                <a:spcPts val="500"/>
              </a:spcBef>
              <a:buClr>
                <a:schemeClr val="lt1"/>
              </a:buClr>
              <a:buFont typeface="Arial"/>
              <a:buNone/>
              <a:defRPr sz="2000" b="0" i="0" u="none" strike="noStrike" cap="none">
                <a:solidFill>
                  <a:schemeClr val="lt1"/>
                </a:solidFill>
                <a:latin typeface="Trebuchet MS"/>
                <a:ea typeface="Trebuchet MS"/>
                <a:cs typeface="Trebuchet MS"/>
                <a:sym typeface="Trebuchet MS"/>
              </a:defRPr>
            </a:lvl7pPr>
            <a:lvl8pPr marL="3200400" marR="0" lvl="7" indent="0" algn="l" rtl="0">
              <a:lnSpc>
                <a:spcPct val="90000"/>
              </a:lnSpc>
              <a:spcBef>
                <a:spcPts val="500"/>
              </a:spcBef>
              <a:buClr>
                <a:schemeClr val="lt1"/>
              </a:buClr>
              <a:buFont typeface="Arial"/>
              <a:buNone/>
              <a:defRPr sz="2000" b="0" i="0" u="none" strike="noStrike" cap="none">
                <a:solidFill>
                  <a:schemeClr val="lt1"/>
                </a:solidFill>
                <a:latin typeface="Trebuchet MS"/>
                <a:ea typeface="Trebuchet MS"/>
                <a:cs typeface="Trebuchet MS"/>
                <a:sym typeface="Trebuchet MS"/>
              </a:defRPr>
            </a:lvl8pPr>
            <a:lvl9pPr marL="3657600" marR="0" lvl="8" indent="0" algn="l" rtl="0">
              <a:lnSpc>
                <a:spcPct val="90000"/>
              </a:lnSpc>
              <a:spcBef>
                <a:spcPts val="500"/>
              </a:spcBef>
              <a:buClr>
                <a:schemeClr val="lt1"/>
              </a:buClr>
              <a:buFont typeface="Arial"/>
              <a:buNone/>
              <a:defRPr sz="2000" b="0" i="0" u="none" strike="noStrike" cap="none">
                <a:solidFill>
                  <a:schemeClr val="lt1"/>
                </a:solidFill>
                <a:latin typeface="Trebuchet MS"/>
                <a:ea typeface="Trebuchet MS"/>
                <a:cs typeface="Trebuchet MS"/>
                <a:sym typeface="Trebuchet MS"/>
              </a:defRPr>
            </a:lvl9pPr>
          </a:lstStyle>
          <a:p>
            <a:endParaRPr/>
          </a:p>
        </p:txBody>
      </p:sp>
      <p:sp>
        <p:nvSpPr>
          <p:cNvPr id="103" name="Shape 103"/>
          <p:cNvSpPr txBox="1">
            <a:spLocks noGrp="1"/>
          </p:cNvSpPr>
          <p:nvPr>
            <p:ph type="body" idx="1"/>
          </p:nvPr>
        </p:nvSpPr>
        <p:spPr>
          <a:xfrm>
            <a:off x="680322" y="2336873"/>
            <a:ext cx="3876255" cy="3599314"/>
          </a:xfrm>
          <a:prstGeom prst="rect">
            <a:avLst/>
          </a:prstGeom>
          <a:noFill/>
          <a:ln>
            <a:noFill/>
          </a:ln>
        </p:spPr>
        <p:txBody>
          <a:bodyPr lIns="91425" tIns="91425" rIns="91425" bIns="91425" anchor="ctr" anchorCtr="0"/>
          <a:lstStyle>
            <a:lvl1pPr marL="0" marR="0" lvl="0" indent="0" algn="l" rtl="0">
              <a:lnSpc>
                <a:spcPct val="90000"/>
              </a:lnSpc>
              <a:spcBef>
                <a:spcPts val="1000"/>
              </a:spcBef>
              <a:buClr>
                <a:schemeClr val="lt1"/>
              </a:buClr>
              <a:buFont typeface="Arial"/>
              <a:buNone/>
              <a:defRPr sz="1600" b="0" i="0" u="none" strike="noStrike" cap="none">
                <a:solidFill>
                  <a:schemeClr val="lt1"/>
                </a:solidFill>
                <a:latin typeface="Trebuchet MS"/>
                <a:ea typeface="Trebuchet MS"/>
                <a:cs typeface="Trebuchet MS"/>
                <a:sym typeface="Trebuchet MS"/>
              </a:defRPr>
            </a:lvl1pPr>
            <a:lvl2pPr marL="457200" marR="0" lvl="1" indent="0" algn="l" rtl="0">
              <a:lnSpc>
                <a:spcPct val="90000"/>
              </a:lnSpc>
              <a:spcBef>
                <a:spcPts val="500"/>
              </a:spcBef>
              <a:buClr>
                <a:schemeClr val="lt1"/>
              </a:buClr>
              <a:buFont typeface="Arial"/>
              <a:buNone/>
              <a:defRPr sz="1400" b="0" i="0" u="none" strike="noStrike" cap="none">
                <a:solidFill>
                  <a:schemeClr val="lt1"/>
                </a:solidFill>
                <a:latin typeface="Trebuchet MS"/>
                <a:ea typeface="Trebuchet MS"/>
                <a:cs typeface="Trebuchet MS"/>
                <a:sym typeface="Trebuchet MS"/>
              </a:defRPr>
            </a:lvl2pPr>
            <a:lvl3pPr marL="914400" marR="0" lvl="2" indent="0" algn="l" rtl="0">
              <a:lnSpc>
                <a:spcPct val="90000"/>
              </a:lnSpc>
              <a:spcBef>
                <a:spcPts val="500"/>
              </a:spcBef>
              <a:buClr>
                <a:schemeClr val="lt1"/>
              </a:buClr>
              <a:buFont typeface="Arial"/>
              <a:buNone/>
              <a:defRPr sz="1200" b="0" i="0" u="none" strike="noStrike" cap="none">
                <a:solidFill>
                  <a:schemeClr val="lt1"/>
                </a:solidFill>
                <a:latin typeface="Trebuchet MS"/>
                <a:ea typeface="Trebuchet MS"/>
                <a:cs typeface="Trebuchet MS"/>
                <a:sym typeface="Trebuchet MS"/>
              </a:defRPr>
            </a:lvl3pPr>
            <a:lvl4pPr marL="1371600" marR="0" lvl="3" indent="0" algn="l" rtl="0">
              <a:lnSpc>
                <a:spcPct val="90000"/>
              </a:lnSpc>
              <a:spcBef>
                <a:spcPts val="500"/>
              </a:spcBef>
              <a:buClr>
                <a:schemeClr val="lt1"/>
              </a:buClr>
              <a:buFont typeface="Arial"/>
              <a:buNone/>
              <a:defRPr sz="1000" b="0" i="0" u="none" strike="noStrike" cap="none">
                <a:solidFill>
                  <a:schemeClr val="lt1"/>
                </a:solidFill>
                <a:latin typeface="Trebuchet MS"/>
                <a:ea typeface="Trebuchet MS"/>
                <a:cs typeface="Trebuchet MS"/>
                <a:sym typeface="Trebuchet MS"/>
              </a:defRPr>
            </a:lvl4pPr>
            <a:lvl5pPr marL="1828800" marR="0" lvl="4" indent="0" algn="l" rtl="0">
              <a:lnSpc>
                <a:spcPct val="90000"/>
              </a:lnSpc>
              <a:spcBef>
                <a:spcPts val="500"/>
              </a:spcBef>
              <a:buClr>
                <a:schemeClr val="lt1"/>
              </a:buClr>
              <a:buFont typeface="Arial"/>
              <a:buNone/>
              <a:defRPr sz="1000" b="0" i="0" u="none" strike="noStrike" cap="none">
                <a:solidFill>
                  <a:schemeClr val="lt1"/>
                </a:solidFill>
                <a:latin typeface="Trebuchet MS"/>
                <a:ea typeface="Trebuchet MS"/>
                <a:cs typeface="Trebuchet MS"/>
                <a:sym typeface="Trebuchet MS"/>
              </a:defRPr>
            </a:lvl5pPr>
            <a:lvl6pPr marL="2286000" marR="0" lvl="5" indent="0" algn="l" rtl="0">
              <a:lnSpc>
                <a:spcPct val="90000"/>
              </a:lnSpc>
              <a:spcBef>
                <a:spcPts val="500"/>
              </a:spcBef>
              <a:buClr>
                <a:schemeClr val="lt1"/>
              </a:buClr>
              <a:buFont typeface="Arial"/>
              <a:buNone/>
              <a:defRPr sz="1000" b="0" i="0" u="none" strike="noStrike" cap="none">
                <a:solidFill>
                  <a:schemeClr val="lt1"/>
                </a:solidFill>
                <a:latin typeface="Trebuchet MS"/>
                <a:ea typeface="Trebuchet MS"/>
                <a:cs typeface="Trebuchet MS"/>
                <a:sym typeface="Trebuchet MS"/>
              </a:defRPr>
            </a:lvl6pPr>
            <a:lvl7pPr marL="2743200" marR="0" lvl="6" indent="0" algn="l" rtl="0">
              <a:lnSpc>
                <a:spcPct val="90000"/>
              </a:lnSpc>
              <a:spcBef>
                <a:spcPts val="500"/>
              </a:spcBef>
              <a:buClr>
                <a:schemeClr val="lt1"/>
              </a:buClr>
              <a:buFont typeface="Arial"/>
              <a:buNone/>
              <a:defRPr sz="1000" b="0" i="0" u="none" strike="noStrike" cap="none">
                <a:solidFill>
                  <a:schemeClr val="lt1"/>
                </a:solidFill>
                <a:latin typeface="Trebuchet MS"/>
                <a:ea typeface="Trebuchet MS"/>
                <a:cs typeface="Trebuchet MS"/>
                <a:sym typeface="Trebuchet MS"/>
              </a:defRPr>
            </a:lvl7pPr>
            <a:lvl8pPr marL="3200400" marR="0" lvl="7" indent="0" algn="l" rtl="0">
              <a:lnSpc>
                <a:spcPct val="90000"/>
              </a:lnSpc>
              <a:spcBef>
                <a:spcPts val="500"/>
              </a:spcBef>
              <a:buClr>
                <a:schemeClr val="lt1"/>
              </a:buClr>
              <a:buFont typeface="Arial"/>
              <a:buNone/>
              <a:defRPr sz="1000" b="0" i="0" u="none" strike="noStrike" cap="none">
                <a:solidFill>
                  <a:schemeClr val="lt1"/>
                </a:solidFill>
                <a:latin typeface="Trebuchet MS"/>
                <a:ea typeface="Trebuchet MS"/>
                <a:cs typeface="Trebuchet MS"/>
                <a:sym typeface="Trebuchet MS"/>
              </a:defRPr>
            </a:lvl8pPr>
            <a:lvl9pPr marL="3657600" marR="0" lvl="8" indent="0" algn="l" rtl="0">
              <a:lnSpc>
                <a:spcPct val="90000"/>
              </a:lnSpc>
              <a:spcBef>
                <a:spcPts val="500"/>
              </a:spcBef>
              <a:buClr>
                <a:schemeClr val="lt1"/>
              </a:buClr>
              <a:buFont typeface="Arial"/>
              <a:buNone/>
              <a:defRPr sz="1000" b="0" i="0" u="none" strike="noStrike" cap="none">
                <a:solidFill>
                  <a:schemeClr val="lt1"/>
                </a:solidFill>
                <a:latin typeface="Trebuchet MS"/>
                <a:ea typeface="Trebuchet MS"/>
                <a:cs typeface="Trebuchet MS"/>
                <a:sym typeface="Trebuchet MS"/>
              </a:defRPr>
            </a:lvl9pPr>
          </a:lstStyle>
          <a:p>
            <a:endParaRPr/>
          </a:p>
        </p:txBody>
      </p:sp>
      <p:sp>
        <p:nvSpPr>
          <p:cNvPr id="104" name="Shape 104"/>
          <p:cNvSpPr txBox="1">
            <a:spLocks noGrp="1"/>
          </p:cNvSpPr>
          <p:nvPr>
            <p:ph type="dt" idx="10"/>
          </p:nvPr>
        </p:nvSpPr>
        <p:spPr>
          <a:xfrm>
            <a:off x="7550981" y="5936187"/>
            <a:ext cx="2743199" cy="365125"/>
          </a:xfrm>
          <a:prstGeom prst="rect">
            <a:avLst/>
          </a:prstGeom>
          <a:noFill/>
          <a:ln>
            <a:noFill/>
          </a:ln>
        </p:spPr>
        <p:txBody>
          <a:bodyPr lIns="91425" tIns="91425" rIns="91425" bIns="91425" anchor="ctr" anchorCtr="0"/>
          <a:lstStyle>
            <a:lvl1pPr marL="0" marR="0" lvl="0" indent="0" algn="r" rtl="0">
              <a:spcBef>
                <a:spcPts val="0"/>
              </a:spcBef>
              <a:buNone/>
              <a:defRPr sz="1050">
                <a:solidFill>
                  <a:schemeClr val="lt1"/>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lt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lt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lt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lt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lt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lt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lt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lt1"/>
                </a:solidFill>
                <a:latin typeface="Trebuchet MS"/>
                <a:ea typeface="Trebuchet MS"/>
                <a:cs typeface="Trebuchet MS"/>
                <a:sym typeface="Trebuchet MS"/>
              </a:defRPr>
            </a:lvl9pPr>
          </a:lstStyle>
          <a:p>
            <a:endParaRPr/>
          </a:p>
        </p:txBody>
      </p:sp>
      <p:sp>
        <p:nvSpPr>
          <p:cNvPr id="105" name="Shape 105"/>
          <p:cNvSpPr txBox="1">
            <a:spLocks noGrp="1"/>
          </p:cNvSpPr>
          <p:nvPr>
            <p:ph type="ftr" idx="11"/>
          </p:nvPr>
        </p:nvSpPr>
        <p:spPr>
          <a:xfrm>
            <a:off x="680320" y="5936187"/>
            <a:ext cx="6870660" cy="365125"/>
          </a:xfrm>
          <a:prstGeom prst="rect">
            <a:avLst/>
          </a:prstGeom>
          <a:noFill/>
          <a:ln>
            <a:noFill/>
          </a:ln>
        </p:spPr>
        <p:txBody>
          <a:bodyPr lIns="91425" tIns="91425" rIns="91425" bIns="91425" anchor="ctr" anchorCtr="0"/>
          <a:lstStyle>
            <a:lvl1pPr marL="0" marR="0" lvl="0" indent="0" algn="l" rtl="0">
              <a:spcBef>
                <a:spcPts val="0"/>
              </a:spcBef>
              <a:buNone/>
              <a:defRPr sz="1050">
                <a:solidFill>
                  <a:schemeClr val="lt1"/>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lt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lt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lt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lt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lt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lt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lt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lt1"/>
                </a:solidFill>
                <a:latin typeface="Trebuchet MS"/>
                <a:ea typeface="Trebuchet MS"/>
                <a:cs typeface="Trebuchet MS"/>
                <a:sym typeface="Trebuchet MS"/>
              </a:defRPr>
            </a:lvl9pPr>
          </a:lstStyle>
          <a:p>
            <a:endParaRPr/>
          </a:p>
        </p:txBody>
      </p:sp>
      <p:sp>
        <p:nvSpPr>
          <p:cNvPr id="106" name="Shape 106"/>
          <p:cNvSpPr txBox="1">
            <a:spLocks noGrp="1"/>
          </p:cNvSpPr>
          <p:nvPr>
            <p:ph type="sldNum" idx="12"/>
          </p:nvPr>
        </p:nvSpPr>
        <p:spPr>
          <a:xfrm>
            <a:off x="10729454" y="753227"/>
            <a:ext cx="1154150" cy="1090788"/>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CA" sz="3600">
                <a:solidFill>
                  <a:schemeClr val="lt1"/>
                </a:solidFill>
                <a:latin typeface="Trebuchet MS"/>
                <a:ea typeface="Trebuchet MS"/>
                <a:cs typeface="Trebuchet MS"/>
                <a:sym typeface="Trebuchet MS"/>
              </a:rPr>
              <a:t>‹#›</a:t>
            </a:fld>
            <a:endParaRPr lang="en-CA" sz="3600">
              <a:solidFill>
                <a:schemeClr val="lt1"/>
              </a:solidFill>
              <a:latin typeface="Trebuchet MS"/>
              <a:ea typeface="Trebuchet MS"/>
              <a:cs typeface="Trebuchet MS"/>
              <a:sym typeface="Trebuchet M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78121"/>
            </a:gs>
            <a:gs pos="50000">
              <a:srgbClr val="D54006"/>
            </a:gs>
            <a:gs pos="100000">
              <a:srgbClr val="8C0000"/>
            </a:gs>
          </a:gsLst>
          <a:lin ang="2520000" scaled="0"/>
        </a:gradFill>
        <a:effectLst/>
      </p:bgPr>
    </p:bg>
    <p:spTree>
      <p:nvGrpSpPr>
        <p:cNvPr id="1" name="Shape 9"/>
        <p:cNvGrpSpPr/>
        <p:nvPr/>
      </p:nvGrpSpPr>
      <p:grpSpPr>
        <a:xfrm>
          <a:off x="0" y="0"/>
          <a:ext cx="0" cy="0"/>
          <a:chOff x="0" y="0"/>
          <a:chExt cx="0" cy="0"/>
        </a:xfrm>
      </p:grpSpPr>
      <p:pic>
        <p:nvPicPr>
          <p:cNvPr id="10" name="Shape 10" descr="hashOverlay-FullResolve.png"/>
          <p:cNvPicPr preferRelativeResize="0"/>
          <p:nvPr/>
        </p:nvPicPr>
        <p:blipFill rotWithShape="1">
          <a:blip r:embed="rId19">
            <a:alphaModFix amt="10000"/>
          </a:blip>
          <a:srcRect/>
          <a:stretch/>
        </p:blipFill>
        <p:spPr>
          <a:xfrm>
            <a:off x="0" y="0"/>
            <a:ext cx="12192000" cy="6858000"/>
          </a:xfrm>
          <a:prstGeom prst="rect">
            <a:avLst/>
          </a:prstGeom>
          <a:noFill/>
          <a:ln>
            <a:noFill/>
          </a:ln>
        </p:spPr>
      </p:pic>
      <p:sp>
        <p:nvSpPr>
          <p:cNvPr id="11" name="Shape 11"/>
          <p:cNvSpPr txBox="1">
            <a:spLocks noGrp="1"/>
          </p:cNvSpPr>
          <p:nvPr>
            <p:ph type="title"/>
          </p:nvPr>
        </p:nvSpPr>
        <p:spPr>
          <a:xfrm>
            <a:off x="680320" y="753227"/>
            <a:ext cx="9613861" cy="1080938"/>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lt1"/>
              </a:buClr>
              <a:buFont typeface="Trebuchet MS"/>
              <a:buNone/>
              <a:defRPr sz="3600" b="0" i="0" u="none" strike="noStrike" cap="none">
                <a:solidFill>
                  <a:schemeClr val="lt1"/>
                </a:solidFill>
                <a:latin typeface="Trebuchet MS"/>
                <a:ea typeface="Trebuchet MS"/>
                <a:cs typeface="Trebuchet MS"/>
                <a:sym typeface="Trebuchet MS"/>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 name="Shape 12"/>
          <p:cNvSpPr txBox="1">
            <a:spLocks noGrp="1"/>
          </p:cNvSpPr>
          <p:nvPr>
            <p:ph type="body" idx="1"/>
          </p:nvPr>
        </p:nvSpPr>
        <p:spPr>
          <a:xfrm>
            <a:off x="680320" y="2336873"/>
            <a:ext cx="9613861" cy="3599316"/>
          </a:xfrm>
          <a:prstGeom prst="rect">
            <a:avLst/>
          </a:prstGeom>
          <a:noFill/>
          <a:ln>
            <a:noFill/>
          </a:ln>
        </p:spPr>
        <p:txBody>
          <a:bodyPr lIns="91425" tIns="91425" rIns="91425" bIns="91425" anchor="t" anchorCtr="0"/>
          <a:lstStyle>
            <a:lvl1pPr marL="228600" marR="0" lvl="0" indent="-76200" algn="l" rtl="0">
              <a:lnSpc>
                <a:spcPct val="90000"/>
              </a:lnSpc>
              <a:spcBef>
                <a:spcPts val="1000"/>
              </a:spcBef>
              <a:buClr>
                <a:schemeClr val="lt1"/>
              </a:buClr>
              <a:buSzPct val="100000"/>
              <a:buFont typeface="Arial"/>
              <a:buChar char="•"/>
              <a:defRPr sz="2400" b="0" i="0" u="none" strike="noStrike" cap="none">
                <a:solidFill>
                  <a:schemeClr val="lt1"/>
                </a:solidFill>
                <a:latin typeface="Trebuchet MS"/>
                <a:ea typeface="Trebuchet MS"/>
                <a:cs typeface="Trebuchet MS"/>
                <a:sym typeface="Trebuchet MS"/>
              </a:defRPr>
            </a:lvl1pPr>
            <a:lvl2pPr marL="685800" marR="0" lvl="1" indent="-101600" algn="l" rtl="0">
              <a:lnSpc>
                <a:spcPct val="90000"/>
              </a:lnSpc>
              <a:spcBef>
                <a:spcPts val="500"/>
              </a:spcBef>
              <a:buClr>
                <a:schemeClr val="lt1"/>
              </a:buClr>
              <a:buSzPct val="100000"/>
              <a:buFont typeface="Arial"/>
              <a:buChar char="•"/>
              <a:defRPr sz="2000" b="0" i="0" u="none" strike="noStrike" cap="none">
                <a:solidFill>
                  <a:schemeClr val="lt1"/>
                </a:solidFill>
                <a:latin typeface="Trebuchet MS"/>
                <a:ea typeface="Trebuchet MS"/>
                <a:cs typeface="Trebuchet MS"/>
                <a:sym typeface="Trebuchet MS"/>
              </a:defRPr>
            </a:lvl2pPr>
            <a:lvl3pPr marL="1143000" marR="0" lvl="2" indent="-114300" algn="l" rtl="0">
              <a:lnSpc>
                <a:spcPct val="90000"/>
              </a:lnSpc>
              <a:spcBef>
                <a:spcPts val="500"/>
              </a:spcBef>
              <a:buClr>
                <a:schemeClr val="lt1"/>
              </a:buClr>
              <a:buSzPct val="100000"/>
              <a:buFont typeface="Arial"/>
              <a:buChar char="•"/>
              <a:defRPr sz="1800" b="0" i="0" u="none" strike="noStrike" cap="none">
                <a:solidFill>
                  <a:schemeClr val="lt1"/>
                </a:solidFill>
                <a:latin typeface="Trebuchet MS"/>
                <a:ea typeface="Trebuchet MS"/>
                <a:cs typeface="Trebuchet MS"/>
                <a:sym typeface="Trebuchet MS"/>
              </a:defRPr>
            </a:lvl3pPr>
            <a:lvl4pPr marL="1600200" marR="0" lvl="3" indent="-127000" algn="l" rtl="0">
              <a:lnSpc>
                <a:spcPct val="90000"/>
              </a:lnSpc>
              <a:spcBef>
                <a:spcPts val="500"/>
              </a:spcBef>
              <a:buClr>
                <a:schemeClr val="lt1"/>
              </a:buClr>
              <a:buSzPct val="100000"/>
              <a:buFont typeface="Arial"/>
              <a:buChar char="•"/>
              <a:defRPr sz="1600" b="0" i="0" u="none" strike="noStrike" cap="none">
                <a:solidFill>
                  <a:schemeClr val="lt1"/>
                </a:solidFill>
                <a:latin typeface="Trebuchet MS"/>
                <a:ea typeface="Trebuchet MS"/>
                <a:cs typeface="Trebuchet MS"/>
                <a:sym typeface="Trebuchet MS"/>
              </a:defRPr>
            </a:lvl4pPr>
            <a:lvl5pPr marL="2057400" marR="0" lvl="4" indent="-127000" algn="l" rtl="0">
              <a:lnSpc>
                <a:spcPct val="90000"/>
              </a:lnSpc>
              <a:spcBef>
                <a:spcPts val="500"/>
              </a:spcBef>
              <a:buClr>
                <a:schemeClr val="lt1"/>
              </a:buClr>
              <a:buSzPct val="100000"/>
              <a:buFont typeface="Arial"/>
              <a:buChar char="•"/>
              <a:defRPr sz="1600" b="0" i="0" u="none" strike="noStrike" cap="none">
                <a:solidFill>
                  <a:schemeClr val="lt1"/>
                </a:solidFill>
                <a:latin typeface="Trebuchet MS"/>
                <a:ea typeface="Trebuchet MS"/>
                <a:cs typeface="Trebuchet MS"/>
                <a:sym typeface="Trebuchet MS"/>
              </a:defRPr>
            </a:lvl5pPr>
            <a:lvl6pPr marL="2514600" marR="0" lvl="5" indent="-139700" algn="l" rtl="0">
              <a:lnSpc>
                <a:spcPct val="90000"/>
              </a:lnSpc>
              <a:spcBef>
                <a:spcPts val="500"/>
              </a:spcBef>
              <a:buClr>
                <a:schemeClr val="lt1"/>
              </a:buClr>
              <a:buSzPct val="100000"/>
              <a:buFont typeface="Arial"/>
              <a:buChar char="•"/>
              <a:defRPr sz="1400" b="0" i="0" u="none" strike="noStrike" cap="none">
                <a:solidFill>
                  <a:schemeClr val="lt1"/>
                </a:solidFill>
                <a:latin typeface="Trebuchet MS"/>
                <a:ea typeface="Trebuchet MS"/>
                <a:cs typeface="Trebuchet MS"/>
                <a:sym typeface="Trebuchet MS"/>
              </a:defRPr>
            </a:lvl6pPr>
            <a:lvl7pPr marL="2971800" marR="0" lvl="6" indent="-139700" algn="l" rtl="0">
              <a:lnSpc>
                <a:spcPct val="90000"/>
              </a:lnSpc>
              <a:spcBef>
                <a:spcPts val="500"/>
              </a:spcBef>
              <a:buClr>
                <a:schemeClr val="lt1"/>
              </a:buClr>
              <a:buSzPct val="100000"/>
              <a:buFont typeface="Arial"/>
              <a:buChar char="•"/>
              <a:defRPr sz="1400" b="0" i="0" u="none" strike="noStrike" cap="none">
                <a:solidFill>
                  <a:schemeClr val="lt1"/>
                </a:solidFill>
                <a:latin typeface="Trebuchet MS"/>
                <a:ea typeface="Trebuchet MS"/>
                <a:cs typeface="Trebuchet MS"/>
                <a:sym typeface="Trebuchet MS"/>
              </a:defRPr>
            </a:lvl7pPr>
            <a:lvl8pPr marL="3429000" marR="0" lvl="7" indent="-139700" algn="l" rtl="0">
              <a:lnSpc>
                <a:spcPct val="90000"/>
              </a:lnSpc>
              <a:spcBef>
                <a:spcPts val="500"/>
              </a:spcBef>
              <a:buClr>
                <a:schemeClr val="lt1"/>
              </a:buClr>
              <a:buSzPct val="100000"/>
              <a:buFont typeface="Arial"/>
              <a:buChar char="•"/>
              <a:defRPr sz="1400" b="0" i="0" u="none" strike="noStrike" cap="none">
                <a:solidFill>
                  <a:schemeClr val="lt1"/>
                </a:solidFill>
                <a:latin typeface="Trebuchet MS"/>
                <a:ea typeface="Trebuchet MS"/>
                <a:cs typeface="Trebuchet MS"/>
                <a:sym typeface="Trebuchet MS"/>
              </a:defRPr>
            </a:lvl8pPr>
            <a:lvl9pPr marL="3886200" marR="0" lvl="8" indent="-139700" algn="l" rtl="0">
              <a:lnSpc>
                <a:spcPct val="90000"/>
              </a:lnSpc>
              <a:spcBef>
                <a:spcPts val="500"/>
              </a:spcBef>
              <a:buClr>
                <a:schemeClr val="lt1"/>
              </a:buClr>
              <a:buSzPct val="100000"/>
              <a:buFont typeface="Arial"/>
              <a:buChar char="•"/>
              <a:defRPr sz="1400" b="0" i="0" u="none" strike="noStrike" cap="none">
                <a:solidFill>
                  <a:schemeClr val="lt1"/>
                </a:solidFill>
                <a:latin typeface="Trebuchet MS"/>
                <a:ea typeface="Trebuchet MS"/>
                <a:cs typeface="Trebuchet MS"/>
                <a:sym typeface="Trebuchet MS"/>
              </a:defRPr>
            </a:lvl9pPr>
          </a:lstStyle>
          <a:p>
            <a:endParaRPr/>
          </a:p>
        </p:txBody>
      </p:sp>
      <p:sp>
        <p:nvSpPr>
          <p:cNvPr id="13" name="Shape 13"/>
          <p:cNvSpPr txBox="1">
            <a:spLocks noGrp="1"/>
          </p:cNvSpPr>
          <p:nvPr>
            <p:ph type="dt" idx="10"/>
          </p:nvPr>
        </p:nvSpPr>
        <p:spPr>
          <a:xfrm>
            <a:off x="7550981" y="5936187"/>
            <a:ext cx="2743199" cy="365125"/>
          </a:xfrm>
          <a:prstGeom prst="rect">
            <a:avLst/>
          </a:prstGeom>
          <a:noFill/>
          <a:ln>
            <a:noFill/>
          </a:ln>
        </p:spPr>
        <p:txBody>
          <a:bodyPr lIns="91425" tIns="91425" rIns="91425" bIns="91425" anchor="ctr" anchorCtr="0"/>
          <a:lstStyle>
            <a:lvl1pPr marL="0" marR="0" lvl="0" indent="0" algn="r" rtl="0">
              <a:spcBef>
                <a:spcPts val="0"/>
              </a:spcBef>
              <a:buNone/>
              <a:defRPr sz="1050" b="0" i="0" u="none" strike="noStrike" cap="none">
                <a:solidFill>
                  <a:schemeClr val="lt1"/>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lt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lt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lt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lt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lt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lt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lt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lt1"/>
                </a:solidFill>
                <a:latin typeface="Trebuchet MS"/>
                <a:ea typeface="Trebuchet MS"/>
                <a:cs typeface="Trebuchet MS"/>
                <a:sym typeface="Trebuchet MS"/>
              </a:defRPr>
            </a:lvl9pPr>
          </a:lstStyle>
          <a:p>
            <a:endParaRPr/>
          </a:p>
        </p:txBody>
      </p:sp>
      <p:sp>
        <p:nvSpPr>
          <p:cNvPr id="14" name="Shape 14"/>
          <p:cNvSpPr txBox="1">
            <a:spLocks noGrp="1"/>
          </p:cNvSpPr>
          <p:nvPr>
            <p:ph type="ftr" idx="11"/>
          </p:nvPr>
        </p:nvSpPr>
        <p:spPr>
          <a:xfrm>
            <a:off x="680320" y="5936187"/>
            <a:ext cx="6870660" cy="365125"/>
          </a:xfrm>
          <a:prstGeom prst="rect">
            <a:avLst/>
          </a:prstGeom>
          <a:noFill/>
          <a:ln>
            <a:noFill/>
          </a:ln>
        </p:spPr>
        <p:txBody>
          <a:bodyPr lIns="91425" tIns="91425" rIns="91425" bIns="91425" anchor="ctr" anchorCtr="0"/>
          <a:lstStyle>
            <a:lvl1pPr marL="0" marR="0" lvl="0" indent="0" algn="l" rtl="0">
              <a:spcBef>
                <a:spcPts val="0"/>
              </a:spcBef>
              <a:buNone/>
              <a:defRPr sz="1050" b="0" i="0" u="none" strike="noStrike" cap="none">
                <a:solidFill>
                  <a:schemeClr val="lt1"/>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lt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lt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lt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lt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lt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lt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lt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lt1"/>
                </a:solidFill>
                <a:latin typeface="Trebuchet MS"/>
                <a:ea typeface="Trebuchet MS"/>
                <a:cs typeface="Trebuchet MS"/>
                <a:sym typeface="Trebuchet MS"/>
              </a:defRPr>
            </a:lvl9pPr>
          </a:lstStyle>
          <a:p>
            <a:endParaRPr/>
          </a:p>
        </p:txBody>
      </p:sp>
      <p:sp>
        <p:nvSpPr>
          <p:cNvPr id="15" name="Shape 15"/>
          <p:cNvSpPr txBox="1">
            <a:spLocks noGrp="1"/>
          </p:cNvSpPr>
          <p:nvPr>
            <p:ph type="sldNum" idx="12"/>
          </p:nvPr>
        </p:nvSpPr>
        <p:spPr>
          <a:xfrm>
            <a:off x="10729454" y="753227"/>
            <a:ext cx="1154150" cy="1090788"/>
          </a:xfrm>
          <a:prstGeom prst="rect">
            <a:avLst/>
          </a:prstGeom>
          <a:noFill/>
          <a:ln>
            <a:noFill/>
          </a:ln>
        </p:spPr>
        <p:txBody>
          <a:bodyPr lIns="91425" tIns="45700" rIns="91425" bIns="45700" anchor="ctr" anchorCtr="0">
            <a:noAutofit/>
          </a:bodyPr>
          <a:lstStyle/>
          <a:p>
            <a:pPr marL="0" marR="0" lvl="0" indent="0" algn="l" rtl="0">
              <a:spcBef>
                <a:spcPts val="0"/>
              </a:spcBef>
              <a:buSzPct val="25000"/>
              <a:buNone/>
            </a:pPr>
            <a:fld id="{00000000-1234-1234-1234-123412341234}" type="slidenum">
              <a:rPr lang="en-CA" sz="3600" b="0" i="0" u="none" strike="noStrike" cap="none">
                <a:solidFill>
                  <a:schemeClr val="lt1"/>
                </a:solidFill>
                <a:latin typeface="Trebuchet MS"/>
                <a:ea typeface="Trebuchet MS"/>
                <a:cs typeface="Trebuchet MS"/>
                <a:sym typeface="Trebuchet MS"/>
              </a:rPr>
              <a:t>‹#›</a:t>
            </a:fld>
            <a:endParaRPr lang="en-CA" sz="3600" b="0" i="0" u="none" strike="noStrike" cap="none">
              <a:solidFill>
                <a:schemeClr val="lt1"/>
              </a:solidFill>
              <a:latin typeface="Trebuchet MS"/>
              <a:ea typeface="Trebuchet MS"/>
              <a:cs typeface="Trebuchet MS"/>
              <a:sym typeface="Trebuchet M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wlu.ca/academics/faculties/faculty-of-human-and-social-sciences/centre-for-public-safety-and-well-being/situation-table.html"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www.mcscs.jus.gov.on.ca/english/Policing/ProgramDevelopment/SVC201618.html"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ctrTitle"/>
          </p:nvPr>
        </p:nvSpPr>
        <p:spPr>
          <a:xfrm>
            <a:off x="680322" y="2733708"/>
            <a:ext cx="8144134" cy="1373070"/>
          </a:xfrm>
          <a:prstGeom prst="rect">
            <a:avLst/>
          </a:prstGeom>
          <a:noFill/>
          <a:ln>
            <a:noFill/>
          </a:ln>
        </p:spPr>
        <p:txBody>
          <a:bodyPr lIns="91425" tIns="45700" rIns="91425" bIns="45700" anchor="b" anchorCtr="0">
            <a:noAutofit/>
          </a:bodyPr>
          <a:lstStyle/>
          <a:p>
            <a:pPr marL="0" marR="0" lvl="0" indent="0" algn="r" rtl="0">
              <a:lnSpc>
                <a:spcPct val="90000"/>
              </a:lnSpc>
              <a:spcBef>
                <a:spcPts val="0"/>
              </a:spcBef>
              <a:buClr>
                <a:schemeClr val="lt1"/>
              </a:buClr>
              <a:buSzPct val="25000"/>
              <a:buFont typeface="Trebuchet MS"/>
              <a:buNone/>
            </a:pPr>
            <a:r>
              <a:rPr lang="en-CA" sz="4400" b="0" i="0" u="none" strike="noStrike" cap="none">
                <a:solidFill>
                  <a:schemeClr val="lt1"/>
                </a:solidFill>
                <a:latin typeface="Trebuchet MS"/>
                <a:ea typeface="Trebuchet MS"/>
                <a:cs typeface="Trebuchet MS"/>
                <a:sym typeface="Trebuchet MS"/>
              </a:rPr>
              <a:t>Community Safety Committee Research Presentation</a:t>
            </a:r>
          </a:p>
        </p:txBody>
      </p:sp>
      <p:sp>
        <p:nvSpPr>
          <p:cNvPr id="208" name="Shape 208"/>
          <p:cNvSpPr txBox="1">
            <a:spLocks noGrp="1"/>
          </p:cNvSpPr>
          <p:nvPr>
            <p:ph type="subTitle" idx="1"/>
          </p:nvPr>
        </p:nvSpPr>
        <p:spPr>
          <a:xfrm>
            <a:off x="163285" y="4394039"/>
            <a:ext cx="8661169" cy="2006761"/>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spcAft>
                <a:spcPts val="0"/>
              </a:spcAft>
              <a:buClr>
                <a:srgbClr val="FFFFFF"/>
              </a:buClr>
              <a:buSzPct val="25000"/>
              <a:buFont typeface="Arial"/>
              <a:buNone/>
            </a:pPr>
            <a:r>
              <a:rPr lang="en-CA" sz="2000" b="0" i="0" u="none" strike="noStrike" cap="none">
                <a:solidFill>
                  <a:srgbClr val="FFFFFF"/>
                </a:solidFill>
                <a:latin typeface="Arial"/>
                <a:ea typeface="Arial"/>
                <a:cs typeface="Arial"/>
                <a:sym typeface="Arial"/>
              </a:rPr>
              <a:t>Yi Shi Sun</a:t>
            </a:r>
            <a:r>
              <a:rPr lang="en-CA" sz="2000" b="0" i="0" u="none" strike="noStrike" cap="none" baseline="30000">
                <a:solidFill>
                  <a:srgbClr val="FFFFFF"/>
                </a:solidFill>
                <a:latin typeface="Arial"/>
                <a:ea typeface="Arial"/>
                <a:cs typeface="Arial"/>
                <a:sym typeface="Arial"/>
              </a:rPr>
              <a:t>1</a:t>
            </a:r>
            <a:r>
              <a:rPr lang="en-CA" sz="2000" b="0" i="0" u="none" strike="noStrike" cap="none">
                <a:solidFill>
                  <a:srgbClr val="FFFFFF"/>
                </a:solidFill>
                <a:latin typeface="Arial"/>
                <a:ea typeface="Arial"/>
                <a:cs typeface="Arial"/>
                <a:sym typeface="Arial"/>
              </a:rPr>
              <a:t>, Margaret Secord</a:t>
            </a:r>
            <a:r>
              <a:rPr lang="en-CA" sz="2000" b="0" i="0" u="none" strike="noStrike" cap="none" baseline="30000">
                <a:solidFill>
                  <a:srgbClr val="FFFFFF"/>
                </a:solidFill>
                <a:latin typeface="Arial"/>
                <a:ea typeface="Arial"/>
                <a:cs typeface="Arial"/>
                <a:sym typeface="Arial"/>
              </a:rPr>
              <a:t>2</a:t>
            </a:r>
            <a:r>
              <a:rPr lang="en-CA" sz="2000" b="0" i="0" u="none" strike="noStrike" cap="none">
                <a:solidFill>
                  <a:srgbClr val="FFFFFF"/>
                </a:solidFill>
                <a:latin typeface="Arial"/>
                <a:ea typeface="Arial"/>
                <a:cs typeface="Arial"/>
                <a:sym typeface="Arial"/>
              </a:rPr>
              <a:t>, Joanne </a:t>
            </a:r>
            <a:r>
              <a:rPr lang="en-CA" sz="2000" b="0" i="0" u="none" strike="noStrike" cap="none" baseline="30000">
                <a:solidFill>
                  <a:srgbClr val="FFFFFF"/>
                </a:solidFill>
                <a:latin typeface="Arial"/>
                <a:ea typeface="Arial"/>
                <a:cs typeface="Arial"/>
                <a:sym typeface="Arial"/>
              </a:rPr>
              <a:t>3</a:t>
            </a:r>
            <a:r>
              <a:rPr lang="en-CA" sz="2000" b="0" i="0" u="none" strike="noStrike" cap="none">
                <a:solidFill>
                  <a:srgbClr val="FFFFFF"/>
                </a:solidFill>
                <a:latin typeface="Arial"/>
                <a:ea typeface="Arial"/>
                <a:cs typeface="Arial"/>
                <a:sym typeface="Arial"/>
              </a:rPr>
              <a:t>, Julie Michal</a:t>
            </a:r>
            <a:r>
              <a:rPr lang="en-CA" sz="2000" b="0" i="0" u="none" strike="noStrike" cap="none" baseline="30000">
                <a:solidFill>
                  <a:srgbClr val="FFFFFF"/>
                </a:solidFill>
                <a:latin typeface="Arial"/>
                <a:ea typeface="Arial"/>
                <a:cs typeface="Arial"/>
                <a:sym typeface="Arial"/>
              </a:rPr>
              <a:t>3</a:t>
            </a:r>
          </a:p>
          <a:p>
            <a:pPr marL="0" marR="0" lvl="0" indent="0" algn="r" rtl="0">
              <a:lnSpc>
                <a:spcPct val="90000"/>
              </a:lnSpc>
              <a:spcBef>
                <a:spcPts val="1000"/>
              </a:spcBef>
              <a:spcAft>
                <a:spcPts val="0"/>
              </a:spcAft>
              <a:buClr>
                <a:srgbClr val="FFFFFF"/>
              </a:buClr>
              <a:buSzPct val="25000"/>
              <a:buFont typeface="Arial"/>
              <a:buNone/>
            </a:pPr>
            <a:r>
              <a:rPr lang="en-CA" sz="1600" b="0" i="0" u="none" strike="noStrike" cap="none" baseline="30000">
                <a:solidFill>
                  <a:srgbClr val="FFFFFF"/>
                </a:solidFill>
                <a:latin typeface="Arial"/>
                <a:ea typeface="Arial"/>
                <a:cs typeface="Arial"/>
                <a:sym typeface="Arial"/>
              </a:rPr>
              <a:t>1 </a:t>
            </a:r>
            <a:r>
              <a:rPr lang="en-CA" sz="1600" b="0" i="0" u="none" strike="noStrike" cap="none">
                <a:solidFill>
                  <a:srgbClr val="FFFFFF"/>
                </a:solidFill>
                <a:latin typeface="Arial"/>
                <a:ea typeface="Arial"/>
                <a:cs typeface="Arial"/>
                <a:sym typeface="Arial"/>
              </a:rPr>
              <a:t>Bachelor of Health Sciences (Honours), McMaster University, Hamilton, ON, Canada</a:t>
            </a:r>
          </a:p>
          <a:p>
            <a:pPr marL="0" marR="0" lvl="0" indent="0" algn="r" rtl="0">
              <a:lnSpc>
                <a:spcPct val="90000"/>
              </a:lnSpc>
              <a:spcBef>
                <a:spcPts val="1000"/>
              </a:spcBef>
              <a:spcAft>
                <a:spcPts val="0"/>
              </a:spcAft>
              <a:buClr>
                <a:srgbClr val="FFFFFF"/>
              </a:buClr>
              <a:buSzPct val="25000"/>
              <a:buFont typeface="Arial"/>
              <a:buNone/>
            </a:pPr>
            <a:r>
              <a:rPr lang="en-CA" sz="1600" b="0" i="0" u="none" strike="noStrike" cap="none" baseline="30000">
                <a:solidFill>
                  <a:srgbClr val="FFFFFF"/>
                </a:solidFill>
                <a:latin typeface="Arial"/>
                <a:ea typeface="Arial"/>
                <a:cs typeface="Arial"/>
                <a:sym typeface="Arial"/>
              </a:rPr>
              <a:t>2</a:t>
            </a:r>
            <a:r>
              <a:rPr lang="en-CA" sz="1600" b="0" i="0" u="none" strike="noStrike" cap="none">
                <a:solidFill>
                  <a:srgbClr val="FFFFFF"/>
                </a:solidFill>
                <a:latin typeface="Arial"/>
                <a:ea typeface="Arial"/>
                <a:cs typeface="Arial"/>
                <a:sym typeface="Arial"/>
              </a:rPr>
              <a:t> McMaster University, Hamilton, ON, Canada </a:t>
            </a:r>
          </a:p>
          <a:p>
            <a:pPr marL="0" marR="0" lvl="0" indent="0" algn="r" rtl="0">
              <a:lnSpc>
                <a:spcPct val="90000"/>
              </a:lnSpc>
              <a:spcBef>
                <a:spcPts val="1000"/>
              </a:spcBef>
              <a:spcAft>
                <a:spcPts val="0"/>
              </a:spcAft>
              <a:buClr>
                <a:srgbClr val="FFFFFF"/>
              </a:buClr>
              <a:buSzPct val="25000"/>
              <a:buFont typeface="Arial"/>
              <a:buNone/>
            </a:pPr>
            <a:r>
              <a:rPr lang="en-CA" sz="1600" b="0" i="0" u="none" strike="noStrike" cap="none" baseline="30000">
                <a:solidFill>
                  <a:srgbClr val="FFFFFF"/>
                </a:solidFill>
                <a:latin typeface="Arial"/>
                <a:ea typeface="Arial"/>
                <a:cs typeface="Arial"/>
                <a:sym typeface="Arial"/>
              </a:rPr>
              <a:t>3 </a:t>
            </a:r>
            <a:r>
              <a:rPr lang="en-CA" sz="1600" b="0" i="0" u="none" strike="noStrike" cap="none">
                <a:solidFill>
                  <a:srgbClr val="FFFFFF"/>
                </a:solidFill>
                <a:latin typeface="Arial"/>
                <a:ea typeface="Arial"/>
                <a:cs typeface="Arial"/>
                <a:sym typeface="Arial"/>
              </a:rPr>
              <a:t>Co-Chairs of Community Safety Committee, Hamilton, ON, Canada</a:t>
            </a:r>
          </a:p>
          <a:p>
            <a:pPr marL="0" marR="0" lvl="0" indent="0" algn="ctr" rtl="0">
              <a:lnSpc>
                <a:spcPct val="90000"/>
              </a:lnSpc>
              <a:spcBef>
                <a:spcPts val="1000"/>
              </a:spcBef>
              <a:buClr>
                <a:schemeClr val="lt1"/>
              </a:buClr>
              <a:buSzPct val="25000"/>
              <a:buFont typeface="Arial"/>
              <a:buNone/>
            </a:pPr>
            <a:endParaRPr sz="1600" b="0" i="0" u="none" strike="noStrike" cap="none" baseline="30000">
              <a:solidFill>
                <a:srgbClr val="FFFFF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Trebuchet MS"/>
              <a:buNone/>
            </a:pPr>
            <a:r>
              <a:rPr lang="en-CA" sz="3600" b="0" i="0" u="none" strike="noStrike" cap="none">
                <a:solidFill>
                  <a:schemeClr val="lt1"/>
                </a:solidFill>
                <a:latin typeface="Trebuchet MS"/>
                <a:ea typeface="Trebuchet MS"/>
                <a:cs typeface="Trebuchet MS"/>
                <a:sym typeface="Trebuchet MS"/>
              </a:rPr>
              <a:t>Different Strategies Researched in the Literature</a:t>
            </a:r>
          </a:p>
        </p:txBody>
      </p:sp>
      <p:grpSp>
        <p:nvGrpSpPr>
          <p:cNvPr id="308" name="Shape 308"/>
          <p:cNvGrpSpPr/>
          <p:nvPr/>
        </p:nvGrpSpPr>
        <p:grpSpPr>
          <a:xfrm>
            <a:off x="1849029" y="2406169"/>
            <a:ext cx="8123235" cy="3778249"/>
            <a:chOff x="2380" y="330235"/>
            <a:chExt cx="8123235" cy="3778249"/>
          </a:xfrm>
        </p:grpSpPr>
        <p:sp>
          <p:nvSpPr>
            <p:cNvPr id="309" name="Shape 309"/>
            <p:cNvSpPr/>
            <p:nvPr/>
          </p:nvSpPr>
          <p:spPr>
            <a:xfrm>
              <a:off x="2380" y="330235"/>
              <a:ext cx="1889123" cy="1133474"/>
            </a:xfrm>
            <a:prstGeom prst="rect">
              <a:avLst/>
            </a:prstGeom>
            <a:solidFill>
              <a:srgbClr val="EF9413"/>
            </a:solidFill>
            <a:ln w="127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10" name="Shape 310"/>
            <p:cNvSpPr txBox="1"/>
            <p:nvPr/>
          </p:nvSpPr>
          <p:spPr>
            <a:xfrm>
              <a:off x="2380" y="330235"/>
              <a:ext cx="1889123" cy="1133474"/>
            </a:xfrm>
            <a:prstGeom prst="rect">
              <a:avLst/>
            </a:prstGeom>
            <a:noFill/>
            <a:ln>
              <a:noFill/>
            </a:ln>
          </p:spPr>
          <p:txBody>
            <a:bodyPr lIns="64750" tIns="64750" rIns="64750" bIns="64750" anchor="ctr" anchorCtr="0">
              <a:noAutofit/>
            </a:bodyPr>
            <a:lstStyle/>
            <a:p>
              <a:pPr marL="0" marR="0" lvl="0" indent="0" algn="ctr" rtl="0">
                <a:lnSpc>
                  <a:spcPct val="90000"/>
                </a:lnSpc>
                <a:spcBef>
                  <a:spcPts val="0"/>
                </a:spcBef>
                <a:spcAft>
                  <a:spcPts val="0"/>
                </a:spcAft>
                <a:buSzPct val="25000"/>
                <a:buNone/>
              </a:pPr>
              <a:r>
                <a:rPr lang="en-CA" sz="1700">
                  <a:solidFill>
                    <a:schemeClr val="lt1"/>
                  </a:solidFill>
                  <a:latin typeface="Trebuchet MS"/>
                  <a:ea typeface="Trebuchet MS"/>
                  <a:cs typeface="Trebuchet MS"/>
                  <a:sym typeface="Trebuchet MS"/>
                </a:rPr>
                <a:t>Social Cohesion</a:t>
              </a:r>
            </a:p>
          </p:txBody>
        </p:sp>
        <p:sp>
          <p:nvSpPr>
            <p:cNvPr id="311" name="Shape 311"/>
            <p:cNvSpPr/>
            <p:nvPr/>
          </p:nvSpPr>
          <p:spPr>
            <a:xfrm>
              <a:off x="2080417" y="330235"/>
              <a:ext cx="1889123" cy="1133474"/>
            </a:xfrm>
            <a:prstGeom prst="rect">
              <a:avLst/>
            </a:prstGeom>
            <a:solidFill>
              <a:srgbClr val="EF9413"/>
            </a:solidFill>
            <a:ln w="127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12" name="Shape 312"/>
            <p:cNvSpPr txBox="1"/>
            <p:nvPr/>
          </p:nvSpPr>
          <p:spPr>
            <a:xfrm>
              <a:off x="2080417" y="330235"/>
              <a:ext cx="1889123" cy="1133474"/>
            </a:xfrm>
            <a:prstGeom prst="rect">
              <a:avLst/>
            </a:prstGeom>
            <a:noFill/>
            <a:ln>
              <a:noFill/>
            </a:ln>
          </p:spPr>
          <p:txBody>
            <a:bodyPr lIns="64750" tIns="64750" rIns="64750" bIns="64750" anchor="ctr" anchorCtr="0">
              <a:noAutofit/>
            </a:bodyPr>
            <a:lstStyle/>
            <a:p>
              <a:pPr marL="0" marR="0" lvl="0" indent="0" algn="ctr" rtl="0">
                <a:lnSpc>
                  <a:spcPct val="90000"/>
                </a:lnSpc>
                <a:spcBef>
                  <a:spcPts val="0"/>
                </a:spcBef>
                <a:spcAft>
                  <a:spcPts val="0"/>
                </a:spcAft>
                <a:buSzPct val="25000"/>
                <a:buNone/>
              </a:pPr>
              <a:r>
                <a:rPr lang="en-CA" sz="1700">
                  <a:solidFill>
                    <a:schemeClr val="lt1"/>
                  </a:solidFill>
                  <a:latin typeface="Trebuchet MS"/>
                  <a:ea typeface="Trebuchet MS"/>
                  <a:cs typeface="Trebuchet MS"/>
                  <a:sym typeface="Trebuchet MS"/>
                </a:rPr>
                <a:t>Neighbourhood Watch</a:t>
              </a:r>
            </a:p>
          </p:txBody>
        </p:sp>
        <p:sp>
          <p:nvSpPr>
            <p:cNvPr id="313" name="Shape 313"/>
            <p:cNvSpPr/>
            <p:nvPr/>
          </p:nvSpPr>
          <p:spPr>
            <a:xfrm>
              <a:off x="4158455" y="330235"/>
              <a:ext cx="1889123" cy="1133474"/>
            </a:xfrm>
            <a:prstGeom prst="rect">
              <a:avLst/>
            </a:prstGeom>
            <a:solidFill>
              <a:srgbClr val="EF9413"/>
            </a:solidFill>
            <a:ln w="127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14" name="Shape 314"/>
            <p:cNvSpPr txBox="1"/>
            <p:nvPr/>
          </p:nvSpPr>
          <p:spPr>
            <a:xfrm>
              <a:off x="4158455" y="330235"/>
              <a:ext cx="1889123" cy="1133474"/>
            </a:xfrm>
            <a:prstGeom prst="rect">
              <a:avLst/>
            </a:prstGeom>
            <a:noFill/>
            <a:ln>
              <a:noFill/>
            </a:ln>
          </p:spPr>
          <p:txBody>
            <a:bodyPr lIns="64750" tIns="64750" rIns="64750" bIns="64750" anchor="ctr" anchorCtr="0">
              <a:noAutofit/>
            </a:bodyPr>
            <a:lstStyle/>
            <a:p>
              <a:pPr marL="0" marR="0" lvl="0" indent="0" algn="ctr" rtl="0">
                <a:lnSpc>
                  <a:spcPct val="90000"/>
                </a:lnSpc>
                <a:spcBef>
                  <a:spcPts val="0"/>
                </a:spcBef>
                <a:spcAft>
                  <a:spcPts val="0"/>
                </a:spcAft>
                <a:buSzPct val="25000"/>
                <a:buNone/>
              </a:pPr>
              <a:r>
                <a:rPr lang="en-CA" sz="1700">
                  <a:solidFill>
                    <a:schemeClr val="lt1"/>
                  </a:solidFill>
                  <a:latin typeface="Trebuchet MS"/>
                  <a:ea typeface="Trebuchet MS"/>
                  <a:cs typeface="Trebuchet MS"/>
                  <a:sym typeface="Trebuchet MS"/>
                </a:rPr>
                <a:t>Surveillance</a:t>
              </a:r>
            </a:p>
          </p:txBody>
        </p:sp>
        <p:sp>
          <p:nvSpPr>
            <p:cNvPr id="315" name="Shape 315"/>
            <p:cNvSpPr/>
            <p:nvPr/>
          </p:nvSpPr>
          <p:spPr>
            <a:xfrm>
              <a:off x="6236492" y="330235"/>
              <a:ext cx="1889123" cy="1133474"/>
            </a:xfrm>
            <a:prstGeom prst="rect">
              <a:avLst/>
            </a:prstGeom>
            <a:solidFill>
              <a:srgbClr val="EF9413"/>
            </a:solidFill>
            <a:ln w="127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16" name="Shape 316"/>
            <p:cNvSpPr txBox="1"/>
            <p:nvPr/>
          </p:nvSpPr>
          <p:spPr>
            <a:xfrm>
              <a:off x="6236492" y="330235"/>
              <a:ext cx="1889123" cy="1133474"/>
            </a:xfrm>
            <a:prstGeom prst="rect">
              <a:avLst/>
            </a:prstGeom>
            <a:noFill/>
            <a:ln>
              <a:noFill/>
            </a:ln>
          </p:spPr>
          <p:txBody>
            <a:bodyPr lIns="64750" tIns="64750" rIns="64750" bIns="64750" anchor="ctr" anchorCtr="0">
              <a:noAutofit/>
            </a:bodyPr>
            <a:lstStyle/>
            <a:p>
              <a:pPr marL="0" marR="0" lvl="0" indent="0" algn="ctr" rtl="0">
                <a:lnSpc>
                  <a:spcPct val="90000"/>
                </a:lnSpc>
                <a:spcBef>
                  <a:spcPts val="0"/>
                </a:spcBef>
                <a:spcAft>
                  <a:spcPts val="0"/>
                </a:spcAft>
                <a:buSzPct val="25000"/>
                <a:buNone/>
              </a:pPr>
              <a:r>
                <a:rPr lang="en-CA" sz="1700">
                  <a:solidFill>
                    <a:schemeClr val="lt1"/>
                  </a:solidFill>
                  <a:latin typeface="Trebuchet MS"/>
                  <a:ea typeface="Trebuchet MS"/>
                  <a:cs typeface="Trebuchet MS"/>
                  <a:sym typeface="Trebuchet MS"/>
                </a:rPr>
                <a:t>Lighting</a:t>
              </a:r>
            </a:p>
          </p:txBody>
        </p:sp>
        <p:sp>
          <p:nvSpPr>
            <p:cNvPr id="317" name="Shape 317"/>
            <p:cNvSpPr/>
            <p:nvPr/>
          </p:nvSpPr>
          <p:spPr>
            <a:xfrm>
              <a:off x="2380" y="1652623"/>
              <a:ext cx="1889123" cy="1133474"/>
            </a:xfrm>
            <a:prstGeom prst="rect">
              <a:avLst/>
            </a:prstGeom>
            <a:solidFill>
              <a:srgbClr val="EF9413"/>
            </a:solidFill>
            <a:ln w="127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18" name="Shape 318"/>
            <p:cNvSpPr txBox="1"/>
            <p:nvPr/>
          </p:nvSpPr>
          <p:spPr>
            <a:xfrm>
              <a:off x="2380" y="1652623"/>
              <a:ext cx="1889123" cy="1133474"/>
            </a:xfrm>
            <a:prstGeom prst="rect">
              <a:avLst/>
            </a:prstGeom>
            <a:noFill/>
            <a:ln>
              <a:noFill/>
            </a:ln>
          </p:spPr>
          <p:txBody>
            <a:bodyPr lIns="64750" tIns="64750" rIns="64750" bIns="64750" anchor="ctr" anchorCtr="0">
              <a:noAutofit/>
            </a:bodyPr>
            <a:lstStyle/>
            <a:p>
              <a:pPr marL="0" marR="0" lvl="0" indent="0" algn="ctr" rtl="0">
                <a:lnSpc>
                  <a:spcPct val="90000"/>
                </a:lnSpc>
                <a:spcBef>
                  <a:spcPts val="0"/>
                </a:spcBef>
                <a:spcAft>
                  <a:spcPts val="0"/>
                </a:spcAft>
                <a:buSzPct val="25000"/>
                <a:buNone/>
              </a:pPr>
              <a:r>
                <a:rPr lang="en-CA" sz="1700">
                  <a:solidFill>
                    <a:schemeClr val="lt1"/>
                  </a:solidFill>
                  <a:latin typeface="Trebuchet MS"/>
                  <a:ea typeface="Trebuchet MS"/>
                  <a:cs typeface="Trebuchet MS"/>
                  <a:sym typeface="Trebuchet MS"/>
                </a:rPr>
                <a:t>Territoriality</a:t>
              </a:r>
            </a:p>
          </p:txBody>
        </p:sp>
        <p:sp>
          <p:nvSpPr>
            <p:cNvPr id="319" name="Shape 319"/>
            <p:cNvSpPr/>
            <p:nvPr/>
          </p:nvSpPr>
          <p:spPr>
            <a:xfrm>
              <a:off x="2080417" y="1652623"/>
              <a:ext cx="1889123" cy="1133474"/>
            </a:xfrm>
            <a:prstGeom prst="rect">
              <a:avLst/>
            </a:prstGeom>
            <a:solidFill>
              <a:srgbClr val="EF9413"/>
            </a:solidFill>
            <a:ln w="127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0" name="Shape 320"/>
            <p:cNvSpPr txBox="1"/>
            <p:nvPr/>
          </p:nvSpPr>
          <p:spPr>
            <a:xfrm>
              <a:off x="2080417" y="1652623"/>
              <a:ext cx="1889123" cy="1133474"/>
            </a:xfrm>
            <a:prstGeom prst="rect">
              <a:avLst/>
            </a:prstGeom>
            <a:noFill/>
            <a:ln>
              <a:noFill/>
            </a:ln>
          </p:spPr>
          <p:txBody>
            <a:bodyPr lIns="64750" tIns="64750" rIns="64750" bIns="64750" anchor="ctr" anchorCtr="0">
              <a:noAutofit/>
            </a:bodyPr>
            <a:lstStyle/>
            <a:p>
              <a:pPr marL="0" marR="0" lvl="0" indent="0" algn="ctr" rtl="0">
                <a:lnSpc>
                  <a:spcPct val="90000"/>
                </a:lnSpc>
                <a:spcBef>
                  <a:spcPts val="0"/>
                </a:spcBef>
                <a:spcAft>
                  <a:spcPts val="0"/>
                </a:spcAft>
                <a:buSzPct val="25000"/>
                <a:buNone/>
              </a:pPr>
              <a:r>
                <a:rPr lang="en-CA" sz="1700">
                  <a:solidFill>
                    <a:schemeClr val="lt1"/>
                  </a:solidFill>
                  <a:latin typeface="Trebuchet MS"/>
                  <a:ea typeface="Trebuchet MS"/>
                  <a:cs typeface="Trebuchet MS"/>
                  <a:sym typeface="Trebuchet MS"/>
                </a:rPr>
                <a:t>Activity Support</a:t>
              </a:r>
            </a:p>
          </p:txBody>
        </p:sp>
        <p:sp>
          <p:nvSpPr>
            <p:cNvPr id="321" name="Shape 321"/>
            <p:cNvSpPr/>
            <p:nvPr/>
          </p:nvSpPr>
          <p:spPr>
            <a:xfrm>
              <a:off x="4158455" y="1652623"/>
              <a:ext cx="1889123" cy="1133474"/>
            </a:xfrm>
            <a:prstGeom prst="rect">
              <a:avLst/>
            </a:prstGeom>
            <a:solidFill>
              <a:srgbClr val="EF9413"/>
            </a:solidFill>
            <a:ln w="127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2" name="Shape 322"/>
            <p:cNvSpPr txBox="1"/>
            <p:nvPr/>
          </p:nvSpPr>
          <p:spPr>
            <a:xfrm>
              <a:off x="4158455" y="1652623"/>
              <a:ext cx="1889123" cy="1133474"/>
            </a:xfrm>
            <a:prstGeom prst="rect">
              <a:avLst/>
            </a:prstGeom>
            <a:noFill/>
            <a:ln>
              <a:noFill/>
            </a:ln>
          </p:spPr>
          <p:txBody>
            <a:bodyPr lIns="64750" tIns="64750" rIns="64750" bIns="64750" anchor="ctr" anchorCtr="0">
              <a:noAutofit/>
            </a:bodyPr>
            <a:lstStyle/>
            <a:p>
              <a:pPr marL="0" marR="0" lvl="0" indent="0" algn="ctr" rtl="0">
                <a:lnSpc>
                  <a:spcPct val="90000"/>
                </a:lnSpc>
                <a:spcBef>
                  <a:spcPts val="0"/>
                </a:spcBef>
                <a:spcAft>
                  <a:spcPts val="0"/>
                </a:spcAft>
                <a:buSzPct val="25000"/>
                <a:buNone/>
              </a:pPr>
              <a:r>
                <a:rPr lang="en-CA" sz="1700">
                  <a:solidFill>
                    <a:schemeClr val="lt1"/>
                  </a:solidFill>
                  <a:latin typeface="Trebuchet MS"/>
                  <a:ea typeface="Trebuchet MS"/>
                  <a:cs typeface="Trebuchet MS"/>
                  <a:sym typeface="Trebuchet MS"/>
                </a:rPr>
                <a:t>Access Control</a:t>
              </a:r>
            </a:p>
          </p:txBody>
        </p:sp>
        <p:sp>
          <p:nvSpPr>
            <p:cNvPr id="323" name="Shape 323"/>
            <p:cNvSpPr/>
            <p:nvPr/>
          </p:nvSpPr>
          <p:spPr>
            <a:xfrm>
              <a:off x="6236492" y="1652623"/>
              <a:ext cx="1889123" cy="1133474"/>
            </a:xfrm>
            <a:prstGeom prst="rect">
              <a:avLst/>
            </a:prstGeom>
            <a:solidFill>
              <a:srgbClr val="EF9413"/>
            </a:solidFill>
            <a:ln w="127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4" name="Shape 324"/>
            <p:cNvSpPr txBox="1"/>
            <p:nvPr/>
          </p:nvSpPr>
          <p:spPr>
            <a:xfrm>
              <a:off x="6236492" y="1652623"/>
              <a:ext cx="1889123" cy="1133474"/>
            </a:xfrm>
            <a:prstGeom prst="rect">
              <a:avLst/>
            </a:prstGeom>
            <a:noFill/>
            <a:ln>
              <a:noFill/>
            </a:ln>
          </p:spPr>
          <p:txBody>
            <a:bodyPr lIns="64750" tIns="64750" rIns="64750" bIns="64750" anchor="ctr" anchorCtr="0">
              <a:noAutofit/>
            </a:bodyPr>
            <a:lstStyle/>
            <a:p>
              <a:pPr marL="0" marR="0" lvl="0" indent="0" algn="ctr" rtl="0">
                <a:lnSpc>
                  <a:spcPct val="90000"/>
                </a:lnSpc>
                <a:spcBef>
                  <a:spcPts val="0"/>
                </a:spcBef>
                <a:spcAft>
                  <a:spcPts val="0"/>
                </a:spcAft>
                <a:buSzPct val="25000"/>
                <a:buNone/>
              </a:pPr>
              <a:r>
                <a:rPr lang="en-CA" sz="1700">
                  <a:solidFill>
                    <a:schemeClr val="lt1"/>
                  </a:solidFill>
                  <a:latin typeface="Trebuchet MS"/>
                  <a:ea typeface="Trebuchet MS"/>
                  <a:cs typeface="Trebuchet MS"/>
                  <a:sym typeface="Trebuchet MS"/>
                </a:rPr>
                <a:t>Image and Maintenance</a:t>
              </a:r>
            </a:p>
          </p:txBody>
        </p:sp>
        <p:sp>
          <p:nvSpPr>
            <p:cNvPr id="325" name="Shape 325"/>
            <p:cNvSpPr/>
            <p:nvPr/>
          </p:nvSpPr>
          <p:spPr>
            <a:xfrm>
              <a:off x="2380" y="2975009"/>
              <a:ext cx="1889123" cy="1133474"/>
            </a:xfrm>
            <a:prstGeom prst="rect">
              <a:avLst/>
            </a:prstGeom>
            <a:solidFill>
              <a:srgbClr val="EF9413"/>
            </a:solidFill>
            <a:ln w="127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6" name="Shape 326"/>
            <p:cNvSpPr txBox="1"/>
            <p:nvPr/>
          </p:nvSpPr>
          <p:spPr>
            <a:xfrm>
              <a:off x="2380" y="2975009"/>
              <a:ext cx="1889123" cy="1133474"/>
            </a:xfrm>
            <a:prstGeom prst="rect">
              <a:avLst/>
            </a:prstGeom>
            <a:noFill/>
            <a:ln>
              <a:noFill/>
            </a:ln>
          </p:spPr>
          <p:txBody>
            <a:bodyPr lIns="64750" tIns="64750" rIns="64750" bIns="64750" anchor="ctr" anchorCtr="0">
              <a:noAutofit/>
            </a:bodyPr>
            <a:lstStyle/>
            <a:p>
              <a:pPr marL="0" marR="0" lvl="0" indent="0" algn="ctr" rtl="0">
                <a:lnSpc>
                  <a:spcPct val="90000"/>
                </a:lnSpc>
                <a:spcBef>
                  <a:spcPts val="0"/>
                </a:spcBef>
                <a:spcAft>
                  <a:spcPts val="0"/>
                </a:spcAft>
                <a:buSzPct val="25000"/>
                <a:buNone/>
              </a:pPr>
              <a:r>
                <a:rPr lang="en-CA" sz="1700">
                  <a:solidFill>
                    <a:schemeClr val="lt1"/>
                  </a:solidFill>
                  <a:latin typeface="Trebuchet MS"/>
                  <a:ea typeface="Trebuchet MS"/>
                  <a:cs typeface="Trebuchet MS"/>
                  <a:sym typeface="Trebuchet MS"/>
                </a:rPr>
                <a:t>Target Hardening</a:t>
              </a:r>
            </a:p>
          </p:txBody>
        </p:sp>
        <p:sp>
          <p:nvSpPr>
            <p:cNvPr id="327" name="Shape 327"/>
            <p:cNvSpPr/>
            <p:nvPr/>
          </p:nvSpPr>
          <p:spPr>
            <a:xfrm>
              <a:off x="2080417" y="2975009"/>
              <a:ext cx="1889123" cy="1133474"/>
            </a:xfrm>
            <a:prstGeom prst="rect">
              <a:avLst/>
            </a:prstGeom>
            <a:solidFill>
              <a:srgbClr val="EF9413"/>
            </a:solidFill>
            <a:ln w="127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8" name="Shape 328"/>
            <p:cNvSpPr txBox="1"/>
            <p:nvPr/>
          </p:nvSpPr>
          <p:spPr>
            <a:xfrm>
              <a:off x="2080417" y="2975009"/>
              <a:ext cx="1889123" cy="1133474"/>
            </a:xfrm>
            <a:prstGeom prst="rect">
              <a:avLst/>
            </a:prstGeom>
            <a:noFill/>
            <a:ln>
              <a:noFill/>
            </a:ln>
          </p:spPr>
          <p:txBody>
            <a:bodyPr lIns="64750" tIns="64750" rIns="64750" bIns="64750" anchor="ctr" anchorCtr="0">
              <a:noAutofit/>
            </a:bodyPr>
            <a:lstStyle/>
            <a:p>
              <a:pPr marL="0" marR="0" lvl="0" indent="0" algn="ctr" rtl="0">
                <a:lnSpc>
                  <a:spcPct val="90000"/>
                </a:lnSpc>
                <a:spcBef>
                  <a:spcPts val="0"/>
                </a:spcBef>
                <a:spcAft>
                  <a:spcPts val="0"/>
                </a:spcAft>
                <a:buSzPct val="25000"/>
                <a:buNone/>
              </a:pPr>
              <a:r>
                <a:rPr lang="en-CA" sz="1700">
                  <a:solidFill>
                    <a:schemeClr val="lt1"/>
                  </a:solidFill>
                  <a:latin typeface="Trebuchet MS"/>
                  <a:ea typeface="Trebuchet MS"/>
                  <a:cs typeface="Trebuchet MS"/>
                  <a:sym typeface="Trebuchet MS"/>
                </a:rPr>
                <a:t>Crime prevention through environmental design (CPTED)</a:t>
              </a:r>
            </a:p>
          </p:txBody>
        </p:sp>
        <p:sp>
          <p:nvSpPr>
            <p:cNvPr id="329" name="Shape 329"/>
            <p:cNvSpPr/>
            <p:nvPr/>
          </p:nvSpPr>
          <p:spPr>
            <a:xfrm>
              <a:off x="4158455" y="2975009"/>
              <a:ext cx="1889123" cy="1133474"/>
            </a:xfrm>
            <a:prstGeom prst="rect">
              <a:avLst/>
            </a:prstGeom>
            <a:solidFill>
              <a:srgbClr val="EF9413"/>
            </a:solidFill>
            <a:ln w="127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0" name="Shape 330"/>
            <p:cNvSpPr txBox="1"/>
            <p:nvPr/>
          </p:nvSpPr>
          <p:spPr>
            <a:xfrm>
              <a:off x="4158455" y="2975009"/>
              <a:ext cx="1889123" cy="1133474"/>
            </a:xfrm>
            <a:prstGeom prst="rect">
              <a:avLst/>
            </a:prstGeom>
            <a:noFill/>
            <a:ln>
              <a:noFill/>
            </a:ln>
          </p:spPr>
          <p:txBody>
            <a:bodyPr lIns="64750" tIns="64750" rIns="64750" bIns="64750" anchor="ctr" anchorCtr="0">
              <a:noAutofit/>
            </a:bodyPr>
            <a:lstStyle/>
            <a:p>
              <a:pPr marL="0" marR="0" lvl="0" indent="0" algn="ctr" rtl="0">
                <a:lnSpc>
                  <a:spcPct val="90000"/>
                </a:lnSpc>
                <a:spcBef>
                  <a:spcPts val="0"/>
                </a:spcBef>
                <a:spcAft>
                  <a:spcPts val="0"/>
                </a:spcAft>
                <a:buSzPct val="25000"/>
                <a:buNone/>
              </a:pPr>
              <a:r>
                <a:rPr lang="en-CA" sz="1700">
                  <a:solidFill>
                    <a:schemeClr val="lt1"/>
                  </a:solidFill>
                  <a:latin typeface="Trebuchet MS"/>
                  <a:ea typeface="Trebuchet MS"/>
                  <a:cs typeface="Trebuchet MS"/>
                  <a:sym typeface="Trebuchet MS"/>
                </a:rPr>
                <a:t>Situation Table</a:t>
              </a:r>
            </a:p>
          </p:txBody>
        </p:sp>
        <p:sp>
          <p:nvSpPr>
            <p:cNvPr id="331" name="Shape 331"/>
            <p:cNvSpPr/>
            <p:nvPr/>
          </p:nvSpPr>
          <p:spPr>
            <a:xfrm>
              <a:off x="6236492" y="2975009"/>
              <a:ext cx="1889123" cy="1133474"/>
            </a:xfrm>
            <a:prstGeom prst="rect">
              <a:avLst/>
            </a:prstGeom>
            <a:solidFill>
              <a:srgbClr val="EF9413"/>
            </a:solidFill>
            <a:ln w="127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2" name="Shape 332"/>
            <p:cNvSpPr txBox="1"/>
            <p:nvPr/>
          </p:nvSpPr>
          <p:spPr>
            <a:xfrm>
              <a:off x="6236492" y="2975009"/>
              <a:ext cx="1889123" cy="1133474"/>
            </a:xfrm>
            <a:prstGeom prst="rect">
              <a:avLst/>
            </a:prstGeom>
            <a:noFill/>
            <a:ln>
              <a:noFill/>
            </a:ln>
          </p:spPr>
          <p:txBody>
            <a:bodyPr lIns="64750" tIns="64750" rIns="64750" bIns="64750" anchor="ctr" anchorCtr="0">
              <a:noAutofit/>
            </a:bodyPr>
            <a:lstStyle/>
            <a:p>
              <a:pPr marL="0" marR="0" lvl="0" indent="0" algn="ctr" rtl="0">
                <a:lnSpc>
                  <a:spcPct val="90000"/>
                </a:lnSpc>
                <a:spcBef>
                  <a:spcPts val="0"/>
                </a:spcBef>
                <a:spcAft>
                  <a:spcPts val="0"/>
                </a:spcAft>
                <a:buSzPct val="25000"/>
                <a:buNone/>
              </a:pPr>
              <a:r>
                <a:rPr lang="en-CA" sz="1700">
                  <a:solidFill>
                    <a:schemeClr val="lt1"/>
                  </a:solidFill>
                  <a:latin typeface="Trebuchet MS"/>
                  <a:ea typeface="Trebuchet MS"/>
                  <a:cs typeface="Trebuchet MS"/>
                  <a:sym typeface="Trebuchet MS"/>
                </a:rPr>
                <a:t>Sustaining Volunteer Engagement</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Shape 337"/>
          <p:cNvSpPr txBox="1">
            <a:spLocks noGrp="1"/>
          </p:cNvSpPr>
          <p:nvPr>
            <p:ph type="title"/>
          </p:nvPr>
        </p:nvSpPr>
        <p:spPr>
          <a:xfrm>
            <a:off x="680322" y="2869894"/>
            <a:ext cx="9613859" cy="1090787"/>
          </a:xfrm>
          <a:prstGeom prst="rect">
            <a:avLst/>
          </a:prstGeom>
          <a:noFill/>
          <a:ln>
            <a:noFill/>
          </a:ln>
        </p:spPr>
        <p:txBody>
          <a:bodyPr lIns="91425" tIns="45700" rIns="91425" bIns="45700" anchor="ctr" anchorCtr="0">
            <a:noAutofit/>
          </a:bodyPr>
          <a:lstStyle/>
          <a:p>
            <a:pPr marL="0" marR="0" lvl="0" indent="0" algn="r" rtl="0">
              <a:lnSpc>
                <a:spcPct val="90000"/>
              </a:lnSpc>
              <a:spcBef>
                <a:spcPts val="0"/>
              </a:spcBef>
              <a:buClr>
                <a:schemeClr val="lt1"/>
              </a:buClr>
              <a:buSzPct val="25000"/>
              <a:buFont typeface="Trebuchet MS"/>
              <a:buNone/>
            </a:pPr>
            <a:r>
              <a:rPr lang="en-CA" sz="3600" b="0" i="0" u="none" strike="noStrike" cap="none">
                <a:solidFill>
                  <a:schemeClr val="lt1"/>
                </a:solidFill>
                <a:latin typeface="Trebuchet MS"/>
                <a:ea typeface="Trebuchet MS"/>
                <a:cs typeface="Trebuchet MS"/>
                <a:sym typeface="Trebuchet MS"/>
              </a:rPr>
              <a:t>Social Cohesion</a:t>
            </a:r>
          </a:p>
        </p:txBody>
      </p:sp>
      <p:sp>
        <p:nvSpPr>
          <p:cNvPr id="338" name="Shape 338"/>
          <p:cNvSpPr txBox="1">
            <a:spLocks noGrp="1"/>
          </p:cNvSpPr>
          <p:nvPr>
            <p:ph type="body" idx="1"/>
          </p:nvPr>
        </p:nvSpPr>
        <p:spPr>
          <a:xfrm>
            <a:off x="680322" y="4232171"/>
            <a:ext cx="9613859" cy="1704017"/>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chemeClr val="lt1"/>
              </a:buClr>
              <a:buSzPct val="25000"/>
              <a:buFont typeface="Arial"/>
              <a:buNone/>
            </a:pPr>
            <a:endParaRPr sz="20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Shape 344"/>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Trebuchet MS"/>
              <a:buNone/>
            </a:pPr>
            <a:r>
              <a:rPr lang="en-CA" sz="3600" b="0" i="0" u="none" strike="noStrike" cap="none">
                <a:solidFill>
                  <a:schemeClr val="lt1"/>
                </a:solidFill>
                <a:latin typeface="Trebuchet MS"/>
                <a:ea typeface="Trebuchet MS"/>
                <a:cs typeface="Trebuchet MS"/>
                <a:sym typeface="Trebuchet MS"/>
              </a:rPr>
              <a:t>Social Cohesion</a:t>
            </a:r>
          </a:p>
        </p:txBody>
      </p:sp>
      <p:grpSp>
        <p:nvGrpSpPr>
          <p:cNvPr id="345" name="Shape 345"/>
          <p:cNvGrpSpPr/>
          <p:nvPr/>
        </p:nvGrpSpPr>
        <p:grpSpPr>
          <a:xfrm>
            <a:off x="681037" y="2164705"/>
            <a:ext cx="10872332" cy="3972762"/>
            <a:chOff x="0" y="2075"/>
            <a:chExt cx="10872332" cy="3972762"/>
          </a:xfrm>
        </p:grpSpPr>
        <p:cxnSp>
          <p:nvCxnSpPr>
            <p:cNvPr id="346" name="Shape 346"/>
            <p:cNvCxnSpPr/>
            <p:nvPr/>
          </p:nvCxnSpPr>
          <p:spPr>
            <a:xfrm>
              <a:off x="0" y="3974837"/>
              <a:ext cx="10872332" cy="0"/>
            </a:xfrm>
            <a:prstGeom prst="straightConnector1">
              <a:avLst/>
            </a:prstGeom>
            <a:noFill/>
            <a:ln w="12700" cap="flat" cmpd="sng">
              <a:solidFill>
                <a:srgbClr val="BE750D"/>
              </a:solidFill>
              <a:prstDash val="solid"/>
              <a:round/>
              <a:headEnd type="none" w="med" len="med"/>
              <a:tailEnd type="none" w="med" len="med"/>
            </a:ln>
          </p:spPr>
        </p:cxnSp>
        <p:cxnSp>
          <p:nvCxnSpPr>
            <p:cNvPr id="347" name="Shape 347"/>
            <p:cNvCxnSpPr/>
            <p:nvPr/>
          </p:nvCxnSpPr>
          <p:spPr>
            <a:xfrm>
              <a:off x="0" y="3531071"/>
              <a:ext cx="10872332" cy="0"/>
            </a:xfrm>
            <a:prstGeom prst="straightConnector1">
              <a:avLst/>
            </a:prstGeom>
            <a:noFill/>
            <a:ln w="12700" cap="flat" cmpd="sng">
              <a:solidFill>
                <a:srgbClr val="BE750D"/>
              </a:solidFill>
              <a:prstDash val="solid"/>
              <a:round/>
              <a:headEnd type="none" w="med" len="med"/>
              <a:tailEnd type="none" w="med" len="med"/>
            </a:ln>
          </p:spPr>
        </p:cxnSp>
        <p:cxnSp>
          <p:nvCxnSpPr>
            <p:cNvPr id="348" name="Shape 348"/>
            <p:cNvCxnSpPr/>
            <p:nvPr/>
          </p:nvCxnSpPr>
          <p:spPr>
            <a:xfrm>
              <a:off x="0" y="3087306"/>
              <a:ext cx="10872332" cy="0"/>
            </a:xfrm>
            <a:prstGeom prst="straightConnector1">
              <a:avLst/>
            </a:prstGeom>
            <a:noFill/>
            <a:ln w="12700" cap="flat" cmpd="sng">
              <a:solidFill>
                <a:srgbClr val="BE750D"/>
              </a:solidFill>
              <a:prstDash val="solid"/>
              <a:round/>
              <a:headEnd type="none" w="med" len="med"/>
              <a:tailEnd type="none" w="med" len="med"/>
            </a:ln>
          </p:spPr>
        </p:cxnSp>
        <p:cxnSp>
          <p:nvCxnSpPr>
            <p:cNvPr id="349" name="Shape 349"/>
            <p:cNvCxnSpPr/>
            <p:nvPr/>
          </p:nvCxnSpPr>
          <p:spPr>
            <a:xfrm>
              <a:off x="0" y="2643540"/>
              <a:ext cx="10872332" cy="0"/>
            </a:xfrm>
            <a:prstGeom prst="straightConnector1">
              <a:avLst/>
            </a:prstGeom>
            <a:noFill/>
            <a:ln w="12700" cap="flat" cmpd="sng">
              <a:solidFill>
                <a:srgbClr val="BE750D"/>
              </a:solidFill>
              <a:prstDash val="solid"/>
              <a:round/>
              <a:headEnd type="none" w="med" len="med"/>
              <a:tailEnd type="none" w="med" len="med"/>
            </a:ln>
          </p:spPr>
        </p:cxnSp>
        <p:cxnSp>
          <p:nvCxnSpPr>
            <p:cNvPr id="350" name="Shape 350"/>
            <p:cNvCxnSpPr/>
            <p:nvPr/>
          </p:nvCxnSpPr>
          <p:spPr>
            <a:xfrm>
              <a:off x="0" y="2199774"/>
              <a:ext cx="10872332" cy="0"/>
            </a:xfrm>
            <a:prstGeom prst="straightConnector1">
              <a:avLst/>
            </a:prstGeom>
            <a:noFill/>
            <a:ln w="12700" cap="flat" cmpd="sng">
              <a:solidFill>
                <a:srgbClr val="BE750D"/>
              </a:solidFill>
              <a:prstDash val="solid"/>
              <a:round/>
              <a:headEnd type="none" w="med" len="med"/>
              <a:tailEnd type="none" w="med" len="med"/>
            </a:ln>
          </p:spPr>
        </p:cxnSp>
        <p:cxnSp>
          <p:nvCxnSpPr>
            <p:cNvPr id="351" name="Shape 351"/>
            <p:cNvCxnSpPr/>
            <p:nvPr/>
          </p:nvCxnSpPr>
          <p:spPr>
            <a:xfrm>
              <a:off x="0" y="1756008"/>
              <a:ext cx="10872332" cy="0"/>
            </a:xfrm>
            <a:prstGeom prst="straightConnector1">
              <a:avLst/>
            </a:prstGeom>
            <a:noFill/>
            <a:ln w="12700" cap="flat" cmpd="sng">
              <a:solidFill>
                <a:srgbClr val="BE750D"/>
              </a:solidFill>
              <a:prstDash val="solid"/>
              <a:round/>
              <a:headEnd type="none" w="med" len="med"/>
              <a:tailEnd type="none" w="med" len="med"/>
            </a:ln>
          </p:spPr>
        </p:cxnSp>
        <p:cxnSp>
          <p:nvCxnSpPr>
            <p:cNvPr id="352" name="Shape 352"/>
            <p:cNvCxnSpPr/>
            <p:nvPr/>
          </p:nvCxnSpPr>
          <p:spPr>
            <a:xfrm>
              <a:off x="0" y="1312241"/>
              <a:ext cx="10872332" cy="0"/>
            </a:xfrm>
            <a:prstGeom prst="straightConnector1">
              <a:avLst/>
            </a:prstGeom>
            <a:noFill/>
            <a:ln w="12700" cap="flat" cmpd="sng">
              <a:solidFill>
                <a:srgbClr val="BE750D"/>
              </a:solidFill>
              <a:prstDash val="solid"/>
              <a:round/>
              <a:headEnd type="none" w="med" len="med"/>
              <a:tailEnd type="none" w="med" len="med"/>
            </a:ln>
          </p:spPr>
        </p:cxnSp>
        <p:cxnSp>
          <p:nvCxnSpPr>
            <p:cNvPr id="353" name="Shape 353"/>
            <p:cNvCxnSpPr/>
            <p:nvPr/>
          </p:nvCxnSpPr>
          <p:spPr>
            <a:xfrm>
              <a:off x="0" y="868475"/>
              <a:ext cx="10872332" cy="0"/>
            </a:xfrm>
            <a:prstGeom prst="straightConnector1">
              <a:avLst/>
            </a:prstGeom>
            <a:noFill/>
            <a:ln w="12700" cap="flat" cmpd="sng">
              <a:solidFill>
                <a:srgbClr val="BE750D"/>
              </a:solidFill>
              <a:prstDash val="solid"/>
              <a:round/>
              <a:headEnd type="none" w="med" len="med"/>
              <a:tailEnd type="none" w="med" len="med"/>
            </a:ln>
          </p:spPr>
        </p:cxnSp>
        <p:cxnSp>
          <p:nvCxnSpPr>
            <p:cNvPr id="354" name="Shape 354"/>
            <p:cNvCxnSpPr/>
            <p:nvPr/>
          </p:nvCxnSpPr>
          <p:spPr>
            <a:xfrm>
              <a:off x="0" y="424710"/>
              <a:ext cx="10872332" cy="0"/>
            </a:xfrm>
            <a:prstGeom prst="straightConnector1">
              <a:avLst/>
            </a:prstGeom>
            <a:noFill/>
            <a:ln w="12700" cap="flat" cmpd="sng">
              <a:solidFill>
                <a:srgbClr val="BE750D"/>
              </a:solidFill>
              <a:prstDash val="solid"/>
              <a:round/>
              <a:headEnd type="none" w="med" len="med"/>
              <a:tailEnd type="none" w="med" len="med"/>
            </a:ln>
          </p:spPr>
        </p:cxnSp>
        <p:sp>
          <p:nvSpPr>
            <p:cNvPr id="355" name="Shape 355"/>
            <p:cNvSpPr/>
            <p:nvPr/>
          </p:nvSpPr>
          <p:spPr>
            <a:xfrm>
              <a:off x="2826806" y="2075"/>
              <a:ext cx="8045526" cy="42263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56" name="Shape 356"/>
            <p:cNvSpPr txBox="1"/>
            <p:nvPr/>
          </p:nvSpPr>
          <p:spPr>
            <a:xfrm>
              <a:off x="2826806" y="2075"/>
              <a:ext cx="8045526" cy="422634"/>
            </a:xfrm>
            <a:prstGeom prst="rect">
              <a:avLst/>
            </a:prstGeom>
            <a:noFill/>
            <a:ln>
              <a:noFill/>
            </a:ln>
          </p:spPr>
          <p:txBody>
            <a:bodyPr lIns="28575" tIns="28575" rIns="28575" bIns="28575" anchor="ctr" anchorCtr="0">
              <a:noAutofit/>
            </a:bodyPr>
            <a:lstStyle/>
            <a:p>
              <a:pPr marL="0" marR="0" lvl="0" indent="0" algn="l" rtl="0">
                <a:lnSpc>
                  <a:spcPct val="90000"/>
                </a:lnSpc>
                <a:spcBef>
                  <a:spcPts val="0"/>
                </a:spcBef>
                <a:spcAft>
                  <a:spcPts val="0"/>
                </a:spcAft>
                <a:buSzPct val="25000"/>
                <a:buNone/>
              </a:pPr>
              <a:r>
                <a:rPr lang="en-CA" sz="1500" b="1">
                  <a:solidFill>
                    <a:schemeClr val="dk1"/>
                  </a:solidFill>
                  <a:latin typeface="Trebuchet MS"/>
                  <a:ea typeface="Trebuchet MS"/>
                  <a:cs typeface="Trebuchet MS"/>
                  <a:sym typeface="Trebuchet MS"/>
                </a:rPr>
                <a:t>Local Policies to Enhance the Domains</a:t>
              </a:r>
            </a:p>
          </p:txBody>
        </p:sp>
        <p:sp>
          <p:nvSpPr>
            <p:cNvPr id="357" name="Shape 357"/>
            <p:cNvSpPr/>
            <p:nvPr/>
          </p:nvSpPr>
          <p:spPr>
            <a:xfrm>
              <a:off x="0" y="2075"/>
              <a:ext cx="2826806" cy="422634"/>
            </a:xfrm>
            <a:prstGeom prst="round2SameRect">
              <a:avLst>
                <a:gd name="adj1" fmla="val 16670"/>
                <a:gd name="adj2" fmla="val 0"/>
              </a:avLst>
            </a:prstGeom>
            <a:solidFill>
              <a:srgbClr val="EF9413"/>
            </a:solidFill>
            <a:ln w="12700" cap="flat" cmpd="sng">
              <a:solidFill>
                <a:srgbClr val="EF941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8" name="Shape 358"/>
            <p:cNvSpPr txBox="1"/>
            <p:nvPr/>
          </p:nvSpPr>
          <p:spPr>
            <a:xfrm>
              <a:off x="20635" y="22710"/>
              <a:ext cx="2785535" cy="401998"/>
            </a:xfrm>
            <a:prstGeom prst="rect">
              <a:avLst/>
            </a:prstGeom>
            <a:noFill/>
            <a:ln>
              <a:noFill/>
            </a:ln>
          </p:spPr>
          <p:txBody>
            <a:bodyPr lIns="32375" tIns="32375" rIns="32375" bIns="32375" anchor="ctr" anchorCtr="0">
              <a:noAutofit/>
            </a:bodyPr>
            <a:lstStyle/>
            <a:p>
              <a:pPr marL="0" marR="0" lvl="0" indent="0" algn="ctr" rtl="0">
                <a:lnSpc>
                  <a:spcPct val="90000"/>
                </a:lnSpc>
                <a:spcBef>
                  <a:spcPts val="0"/>
                </a:spcBef>
                <a:spcAft>
                  <a:spcPts val="0"/>
                </a:spcAft>
                <a:buSzPct val="25000"/>
                <a:buNone/>
              </a:pPr>
              <a:r>
                <a:rPr lang="en-CA" sz="1700" b="1">
                  <a:solidFill>
                    <a:schemeClr val="dk1"/>
                  </a:solidFill>
                  <a:latin typeface="Trebuchet MS"/>
                  <a:ea typeface="Trebuchet MS"/>
                  <a:cs typeface="Trebuchet MS"/>
                  <a:sym typeface="Trebuchet MS"/>
                </a:rPr>
                <a:t>Domains</a:t>
              </a:r>
            </a:p>
          </p:txBody>
        </p:sp>
        <p:sp>
          <p:nvSpPr>
            <p:cNvPr id="359" name="Shape 359"/>
            <p:cNvSpPr/>
            <p:nvPr/>
          </p:nvSpPr>
          <p:spPr>
            <a:xfrm>
              <a:off x="2826806" y="445841"/>
              <a:ext cx="8045526" cy="42263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60" name="Shape 360"/>
            <p:cNvSpPr txBox="1"/>
            <p:nvPr/>
          </p:nvSpPr>
          <p:spPr>
            <a:xfrm>
              <a:off x="2826806" y="445841"/>
              <a:ext cx="8045526" cy="422634"/>
            </a:xfrm>
            <a:prstGeom prst="rect">
              <a:avLst/>
            </a:prstGeom>
            <a:noFill/>
            <a:ln>
              <a:noFill/>
            </a:ln>
          </p:spPr>
          <p:txBody>
            <a:bodyPr lIns="28575" tIns="28575" rIns="28575" bIns="28575" anchor="b" anchorCtr="0">
              <a:noAutofit/>
            </a:bodyPr>
            <a:lstStyle/>
            <a:p>
              <a:pPr marL="0" marR="0" lvl="0" indent="0" algn="l" rtl="0">
                <a:lnSpc>
                  <a:spcPct val="90000"/>
                </a:lnSpc>
                <a:spcBef>
                  <a:spcPts val="0"/>
                </a:spcBef>
                <a:spcAft>
                  <a:spcPts val="0"/>
                </a:spcAft>
                <a:buSzPct val="25000"/>
                <a:buNone/>
              </a:pPr>
              <a:r>
                <a:rPr lang="en-CA" sz="1500">
                  <a:solidFill>
                    <a:schemeClr val="lt1"/>
                  </a:solidFill>
                  <a:latin typeface="Trebuchet MS"/>
                  <a:ea typeface="Trebuchet MS"/>
                  <a:cs typeface="Trebuchet MS"/>
                  <a:sym typeface="Trebuchet MS"/>
                </a:rPr>
                <a:t>Giving local people voice, Giving local people a role in policy processes</a:t>
              </a:r>
            </a:p>
          </p:txBody>
        </p:sp>
        <p:sp>
          <p:nvSpPr>
            <p:cNvPr id="361" name="Shape 361"/>
            <p:cNvSpPr/>
            <p:nvPr/>
          </p:nvSpPr>
          <p:spPr>
            <a:xfrm>
              <a:off x="0" y="445841"/>
              <a:ext cx="2826806" cy="422634"/>
            </a:xfrm>
            <a:prstGeom prst="round2SameRect">
              <a:avLst>
                <a:gd name="adj1" fmla="val 16670"/>
                <a:gd name="adj2" fmla="val 0"/>
              </a:avLst>
            </a:prstGeom>
            <a:solidFill>
              <a:srgbClr val="EF9413"/>
            </a:solidFill>
            <a:ln w="12700" cap="flat" cmpd="sng">
              <a:solidFill>
                <a:srgbClr val="EF941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2" name="Shape 362"/>
            <p:cNvSpPr txBox="1"/>
            <p:nvPr/>
          </p:nvSpPr>
          <p:spPr>
            <a:xfrm>
              <a:off x="20635" y="466475"/>
              <a:ext cx="2785535" cy="401998"/>
            </a:xfrm>
            <a:prstGeom prst="rect">
              <a:avLst/>
            </a:prstGeom>
            <a:noFill/>
            <a:ln>
              <a:noFill/>
            </a:ln>
          </p:spPr>
          <p:txBody>
            <a:bodyPr lIns="32375" tIns="32375" rIns="32375" bIns="32375" anchor="ctr" anchorCtr="0">
              <a:noAutofit/>
            </a:bodyPr>
            <a:lstStyle/>
            <a:p>
              <a:pPr marL="0" marR="0" lvl="0" indent="0" algn="ctr" rtl="0">
                <a:lnSpc>
                  <a:spcPct val="90000"/>
                </a:lnSpc>
                <a:spcBef>
                  <a:spcPts val="0"/>
                </a:spcBef>
                <a:spcAft>
                  <a:spcPts val="0"/>
                </a:spcAft>
                <a:buSzPct val="25000"/>
                <a:buNone/>
              </a:pPr>
              <a:r>
                <a:rPr lang="en-CA" sz="1700">
                  <a:solidFill>
                    <a:schemeClr val="dk1"/>
                  </a:solidFill>
                  <a:latin typeface="Trebuchet MS"/>
                  <a:ea typeface="Trebuchet MS"/>
                  <a:cs typeface="Trebuchet MS"/>
                  <a:sym typeface="Trebuchet MS"/>
                </a:rPr>
                <a:t>Empowerment</a:t>
              </a:r>
            </a:p>
          </p:txBody>
        </p:sp>
        <p:sp>
          <p:nvSpPr>
            <p:cNvPr id="363" name="Shape 363"/>
            <p:cNvSpPr/>
            <p:nvPr/>
          </p:nvSpPr>
          <p:spPr>
            <a:xfrm>
              <a:off x="2826806" y="889607"/>
              <a:ext cx="8045526" cy="42263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64" name="Shape 364"/>
            <p:cNvSpPr txBox="1"/>
            <p:nvPr/>
          </p:nvSpPr>
          <p:spPr>
            <a:xfrm>
              <a:off x="2826806" y="889607"/>
              <a:ext cx="8045526" cy="422634"/>
            </a:xfrm>
            <a:prstGeom prst="rect">
              <a:avLst/>
            </a:prstGeom>
            <a:noFill/>
            <a:ln>
              <a:noFill/>
            </a:ln>
          </p:spPr>
          <p:txBody>
            <a:bodyPr lIns="28575" tIns="28575" rIns="28575" bIns="28575" anchor="b" anchorCtr="0">
              <a:noAutofit/>
            </a:bodyPr>
            <a:lstStyle/>
            <a:p>
              <a:pPr marL="0" marR="0" lvl="0" indent="0" algn="l" rtl="0">
                <a:lnSpc>
                  <a:spcPct val="90000"/>
                </a:lnSpc>
                <a:spcBef>
                  <a:spcPts val="0"/>
                </a:spcBef>
                <a:spcAft>
                  <a:spcPts val="0"/>
                </a:spcAft>
                <a:buSzPct val="25000"/>
                <a:buNone/>
              </a:pPr>
              <a:r>
                <a:rPr lang="en-CA" sz="1500">
                  <a:solidFill>
                    <a:schemeClr val="lt1"/>
                  </a:solidFill>
                  <a:latin typeface="Trebuchet MS"/>
                  <a:ea typeface="Trebuchet MS"/>
                  <a:cs typeface="Trebuchet MS"/>
                  <a:sym typeface="Trebuchet MS"/>
                </a:rPr>
                <a:t>Establishing and supporting local activities, organisations, and events</a:t>
              </a:r>
            </a:p>
          </p:txBody>
        </p:sp>
        <p:sp>
          <p:nvSpPr>
            <p:cNvPr id="365" name="Shape 365"/>
            <p:cNvSpPr/>
            <p:nvPr/>
          </p:nvSpPr>
          <p:spPr>
            <a:xfrm>
              <a:off x="0" y="889607"/>
              <a:ext cx="2826806" cy="422634"/>
            </a:xfrm>
            <a:prstGeom prst="round2SameRect">
              <a:avLst>
                <a:gd name="adj1" fmla="val 16670"/>
                <a:gd name="adj2" fmla="val 0"/>
              </a:avLst>
            </a:prstGeom>
            <a:solidFill>
              <a:srgbClr val="EF9413"/>
            </a:solidFill>
            <a:ln w="12700" cap="flat" cmpd="sng">
              <a:solidFill>
                <a:srgbClr val="EF941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6" name="Shape 366"/>
            <p:cNvSpPr txBox="1"/>
            <p:nvPr/>
          </p:nvSpPr>
          <p:spPr>
            <a:xfrm>
              <a:off x="20635" y="910241"/>
              <a:ext cx="2785535" cy="401998"/>
            </a:xfrm>
            <a:prstGeom prst="rect">
              <a:avLst/>
            </a:prstGeom>
            <a:noFill/>
            <a:ln>
              <a:noFill/>
            </a:ln>
          </p:spPr>
          <p:txBody>
            <a:bodyPr lIns="32375" tIns="32375" rIns="32375" bIns="32375" anchor="ctr" anchorCtr="0">
              <a:noAutofit/>
            </a:bodyPr>
            <a:lstStyle/>
            <a:p>
              <a:pPr marL="0" marR="0" lvl="0" indent="0" algn="ctr" rtl="0">
                <a:lnSpc>
                  <a:spcPct val="90000"/>
                </a:lnSpc>
                <a:spcBef>
                  <a:spcPts val="0"/>
                </a:spcBef>
                <a:spcAft>
                  <a:spcPts val="0"/>
                </a:spcAft>
                <a:buSzPct val="25000"/>
                <a:buNone/>
              </a:pPr>
              <a:r>
                <a:rPr lang="en-CA" sz="1700">
                  <a:solidFill>
                    <a:schemeClr val="dk1"/>
                  </a:solidFill>
                  <a:latin typeface="Trebuchet MS"/>
                  <a:ea typeface="Trebuchet MS"/>
                  <a:cs typeface="Trebuchet MS"/>
                  <a:sym typeface="Trebuchet MS"/>
                </a:rPr>
                <a:t>Participation</a:t>
              </a:r>
            </a:p>
          </p:txBody>
        </p:sp>
        <p:sp>
          <p:nvSpPr>
            <p:cNvPr id="367" name="Shape 367"/>
            <p:cNvSpPr/>
            <p:nvPr/>
          </p:nvSpPr>
          <p:spPr>
            <a:xfrm>
              <a:off x="2826806" y="1333373"/>
              <a:ext cx="8045526" cy="42263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68" name="Shape 368"/>
            <p:cNvSpPr txBox="1"/>
            <p:nvPr/>
          </p:nvSpPr>
          <p:spPr>
            <a:xfrm>
              <a:off x="2826806" y="1333373"/>
              <a:ext cx="8045526" cy="422634"/>
            </a:xfrm>
            <a:prstGeom prst="rect">
              <a:avLst/>
            </a:prstGeom>
            <a:noFill/>
            <a:ln>
              <a:noFill/>
            </a:ln>
          </p:spPr>
          <p:txBody>
            <a:bodyPr lIns="28575" tIns="28575" rIns="28575" bIns="28575" anchor="b" anchorCtr="0">
              <a:noAutofit/>
            </a:bodyPr>
            <a:lstStyle/>
            <a:p>
              <a:pPr marL="0" marR="0" lvl="0" indent="0" algn="l" rtl="0">
                <a:lnSpc>
                  <a:spcPct val="90000"/>
                </a:lnSpc>
                <a:spcBef>
                  <a:spcPts val="0"/>
                </a:spcBef>
                <a:spcAft>
                  <a:spcPts val="0"/>
                </a:spcAft>
                <a:buSzPct val="25000"/>
                <a:buNone/>
              </a:pPr>
              <a:r>
                <a:rPr lang="en-CA" sz="1500">
                  <a:solidFill>
                    <a:schemeClr val="lt1"/>
                  </a:solidFill>
                  <a:latin typeface="Trebuchet MS"/>
                  <a:ea typeface="Trebuchet MS"/>
                  <a:cs typeface="Trebuchet MS"/>
                  <a:sym typeface="Trebuchet MS"/>
                </a:rPr>
                <a:t>Cooperating with one another, developing and supporting networks </a:t>
              </a:r>
            </a:p>
          </p:txBody>
        </p:sp>
        <p:sp>
          <p:nvSpPr>
            <p:cNvPr id="369" name="Shape 369"/>
            <p:cNvSpPr/>
            <p:nvPr/>
          </p:nvSpPr>
          <p:spPr>
            <a:xfrm>
              <a:off x="0" y="1333373"/>
              <a:ext cx="2826806" cy="422634"/>
            </a:xfrm>
            <a:prstGeom prst="round2SameRect">
              <a:avLst>
                <a:gd name="adj1" fmla="val 16670"/>
                <a:gd name="adj2" fmla="val 0"/>
              </a:avLst>
            </a:prstGeom>
            <a:solidFill>
              <a:srgbClr val="EF9413"/>
            </a:solidFill>
            <a:ln w="12700" cap="flat" cmpd="sng">
              <a:solidFill>
                <a:srgbClr val="EF941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0" name="Shape 370"/>
            <p:cNvSpPr txBox="1"/>
            <p:nvPr/>
          </p:nvSpPr>
          <p:spPr>
            <a:xfrm>
              <a:off x="20635" y="1354008"/>
              <a:ext cx="2785535" cy="401998"/>
            </a:xfrm>
            <a:prstGeom prst="rect">
              <a:avLst/>
            </a:prstGeom>
            <a:noFill/>
            <a:ln>
              <a:noFill/>
            </a:ln>
          </p:spPr>
          <p:txBody>
            <a:bodyPr lIns="32375" tIns="32375" rIns="32375" bIns="32375" anchor="ctr" anchorCtr="0">
              <a:noAutofit/>
            </a:bodyPr>
            <a:lstStyle/>
            <a:p>
              <a:pPr marL="0" marR="0" lvl="0" indent="0" algn="ctr" rtl="0">
                <a:lnSpc>
                  <a:spcPct val="90000"/>
                </a:lnSpc>
                <a:spcBef>
                  <a:spcPts val="0"/>
                </a:spcBef>
                <a:spcAft>
                  <a:spcPts val="0"/>
                </a:spcAft>
                <a:buSzPct val="25000"/>
                <a:buNone/>
              </a:pPr>
              <a:r>
                <a:rPr lang="en-CA" sz="1700">
                  <a:solidFill>
                    <a:schemeClr val="dk1"/>
                  </a:solidFill>
                  <a:latin typeface="Trebuchet MS"/>
                  <a:ea typeface="Trebuchet MS"/>
                  <a:cs typeface="Trebuchet MS"/>
                  <a:sym typeface="Trebuchet MS"/>
                </a:rPr>
                <a:t>Common purpose</a:t>
              </a:r>
            </a:p>
          </p:txBody>
        </p:sp>
        <p:sp>
          <p:nvSpPr>
            <p:cNvPr id="371" name="Shape 371"/>
            <p:cNvSpPr/>
            <p:nvPr/>
          </p:nvSpPr>
          <p:spPr>
            <a:xfrm>
              <a:off x="2826806" y="1777139"/>
              <a:ext cx="8045526" cy="42263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72" name="Shape 372"/>
            <p:cNvSpPr txBox="1"/>
            <p:nvPr/>
          </p:nvSpPr>
          <p:spPr>
            <a:xfrm>
              <a:off x="2826806" y="1777139"/>
              <a:ext cx="8045526" cy="422634"/>
            </a:xfrm>
            <a:prstGeom prst="rect">
              <a:avLst/>
            </a:prstGeom>
            <a:noFill/>
            <a:ln>
              <a:noFill/>
            </a:ln>
          </p:spPr>
          <p:txBody>
            <a:bodyPr lIns="28575" tIns="28575" rIns="28575" bIns="28575" anchor="b" anchorCtr="0">
              <a:noAutofit/>
            </a:bodyPr>
            <a:lstStyle/>
            <a:p>
              <a:pPr marL="0" marR="0" lvl="0" indent="0" algn="l" rtl="0">
                <a:lnSpc>
                  <a:spcPct val="90000"/>
                </a:lnSpc>
                <a:spcBef>
                  <a:spcPts val="0"/>
                </a:spcBef>
                <a:spcAft>
                  <a:spcPts val="0"/>
                </a:spcAft>
                <a:buSzPct val="25000"/>
                <a:buNone/>
              </a:pPr>
              <a:r>
                <a:rPr lang="en-CA" sz="1500">
                  <a:solidFill>
                    <a:schemeClr val="lt1"/>
                  </a:solidFill>
                  <a:latin typeface="Trebuchet MS"/>
                  <a:ea typeface="Trebuchet MS"/>
                  <a:cs typeface="Trebuchet MS"/>
                  <a:sym typeface="Trebuchet MS"/>
                </a:rPr>
                <a:t>Expectation that help would be given to or received from others when needed</a:t>
              </a:r>
            </a:p>
          </p:txBody>
        </p:sp>
        <p:sp>
          <p:nvSpPr>
            <p:cNvPr id="373" name="Shape 373"/>
            <p:cNvSpPr/>
            <p:nvPr/>
          </p:nvSpPr>
          <p:spPr>
            <a:xfrm>
              <a:off x="0" y="1777139"/>
              <a:ext cx="2826806" cy="422634"/>
            </a:xfrm>
            <a:prstGeom prst="round2SameRect">
              <a:avLst>
                <a:gd name="adj1" fmla="val 16670"/>
                <a:gd name="adj2" fmla="val 0"/>
              </a:avLst>
            </a:prstGeom>
            <a:solidFill>
              <a:srgbClr val="EF9413"/>
            </a:solidFill>
            <a:ln w="12700" cap="flat" cmpd="sng">
              <a:solidFill>
                <a:srgbClr val="EF941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4" name="Shape 374"/>
            <p:cNvSpPr txBox="1"/>
            <p:nvPr/>
          </p:nvSpPr>
          <p:spPr>
            <a:xfrm>
              <a:off x="20635" y="1797774"/>
              <a:ext cx="2785535" cy="401998"/>
            </a:xfrm>
            <a:prstGeom prst="rect">
              <a:avLst/>
            </a:prstGeom>
            <a:noFill/>
            <a:ln>
              <a:noFill/>
            </a:ln>
          </p:spPr>
          <p:txBody>
            <a:bodyPr lIns="32375" tIns="32375" rIns="32375" bIns="32375" anchor="ctr" anchorCtr="0">
              <a:noAutofit/>
            </a:bodyPr>
            <a:lstStyle/>
            <a:p>
              <a:pPr marL="0" marR="0" lvl="0" indent="0" algn="ctr" rtl="0">
                <a:lnSpc>
                  <a:spcPct val="90000"/>
                </a:lnSpc>
                <a:spcBef>
                  <a:spcPts val="0"/>
                </a:spcBef>
                <a:spcAft>
                  <a:spcPts val="0"/>
                </a:spcAft>
                <a:buSzPct val="25000"/>
                <a:buNone/>
              </a:pPr>
              <a:r>
                <a:rPr lang="en-CA" sz="1700">
                  <a:solidFill>
                    <a:schemeClr val="dk1"/>
                  </a:solidFill>
                  <a:latin typeface="Trebuchet MS"/>
                  <a:ea typeface="Trebuchet MS"/>
                  <a:cs typeface="Trebuchet MS"/>
                  <a:sym typeface="Trebuchet MS"/>
                </a:rPr>
                <a:t>Supporting networks</a:t>
              </a:r>
            </a:p>
          </p:txBody>
        </p:sp>
        <p:sp>
          <p:nvSpPr>
            <p:cNvPr id="375" name="Shape 375"/>
            <p:cNvSpPr/>
            <p:nvPr/>
          </p:nvSpPr>
          <p:spPr>
            <a:xfrm>
              <a:off x="2826806" y="2220905"/>
              <a:ext cx="8045526" cy="42263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76" name="Shape 376"/>
            <p:cNvSpPr txBox="1"/>
            <p:nvPr/>
          </p:nvSpPr>
          <p:spPr>
            <a:xfrm>
              <a:off x="2826806" y="2220905"/>
              <a:ext cx="8045526" cy="422634"/>
            </a:xfrm>
            <a:prstGeom prst="rect">
              <a:avLst/>
            </a:prstGeom>
            <a:noFill/>
            <a:ln>
              <a:noFill/>
            </a:ln>
          </p:spPr>
          <p:txBody>
            <a:bodyPr lIns="28575" tIns="28575" rIns="28575" bIns="28575" anchor="b" anchorCtr="0">
              <a:noAutofit/>
            </a:bodyPr>
            <a:lstStyle/>
            <a:p>
              <a:pPr marL="0" marR="0" lvl="0" indent="0" algn="l" rtl="0">
                <a:lnSpc>
                  <a:spcPct val="90000"/>
                </a:lnSpc>
                <a:spcBef>
                  <a:spcPts val="0"/>
                </a:spcBef>
                <a:spcAft>
                  <a:spcPts val="0"/>
                </a:spcAft>
                <a:buSzPct val="25000"/>
                <a:buNone/>
              </a:pPr>
              <a:r>
                <a:rPr lang="en-CA" sz="1500">
                  <a:solidFill>
                    <a:schemeClr val="lt1"/>
                  </a:solidFill>
                  <a:latin typeface="Trebuchet MS"/>
                  <a:ea typeface="Trebuchet MS"/>
                  <a:cs typeface="Trebuchet MS"/>
                  <a:sym typeface="Trebuchet MS"/>
                </a:rPr>
                <a:t>Ethos which residents recognise and accept, promoting community interests</a:t>
              </a:r>
            </a:p>
          </p:txBody>
        </p:sp>
        <p:sp>
          <p:nvSpPr>
            <p:cNvPr id="377" name="Shape 377"/>
            <p:cNvSpPr/>
            <p:nvPr/>
          </p:nvSpPr>
          <p:spPr>
            <a:xfrm>
              <a:off x="0" y="2220905"/>
              <a:ext cx="2826806" cy="422634"/>
            </a:xfrm>
            <a:prstGeom prst="round2SameRect">
              <a:avLst>
                <a:gd name="adj1" fmla="val 16670"/>
                <a:gd name="adj2" fmla="val 0"/>
              </a:avLst>
            </a:prstGeom>
            <a:solidFill>
              <a:srgbClr val="EF9413"/>
            </a:solidFill>
            <a:ln w="12700" cap="flat" cmpd="sng">
              <a:solidFill>
                <a:srgbClr val="EF941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8" name="Shape 378"/>
            <p:cNvSpPr txBox="1"/>
            <p:nvPr/>
          </p:nvSpPr>
          <p:spPr>
            <a:xfrm>
              <a:off x="20635" y="2241540"/>
              <a:ext cx="2785535" cy="401998"/>
            </a:xfrm>
            <a:prstGeom prst="rect">
              <a:avLst/>
            </a:prstGeom>
            <a:noFill/>
            <a:ln>
              <a:noFill/>
            </a:ln>
          </p:spPr>
          <p:txBody>
            <a:bodyPr lIns="32375" tIns="32375" rIns="32375" bIns="32375" anchor="ctr" anchorCtr="0">
              <a:noAutofit/>
            </a:bodyPr>
            <a:lstStyle/>
            <a:p>
              <a:pPr marL="0" marR="0" lvl="0" indent="0" algn="ctr" rtl="0">
                <a:lnSpc>
                  <a:spcPct val="90000"/>
                </a:lnSpc>
                <a:spcBef>
                  <a:spcPts val="0"/>
                </a:spcBef>
                <a:spcAft>
                  <a:spcPts val="0"/>
                </a:spcAft>
                <a:buSzPct val="25000"/>
                <a:buNone/>
              </a:pPr>
              <a:r>
                <a:rPr lang="en-CA" sz="1700">
                  <a:solidFill>
                    <a:schemeClr val="dk1"/>
                  </a:solidFill>
                  <a:latin typeface="Trebuchet MS"/>
                  <a:ea typeface="Trebuchet MS"/>
                  <a:cs typeface="Trebuchet MS"/>
                  <a:sym typeface="Trebuchet MS"/>
                </a:rPr>
                <a:t>Collective norms and values</a:t>
              </a:r>
            </a:p>
          </p:txBody>
        </p:sp>
        <p:sp>
          <p:nvSpPr>
            <p:cNvPr id="379" name="Shape 379"/>
            <p:cNvSpPr/>
            <p:nvPr/>
          </p:nvSpPr>
          <p:spPr>
            <a:xfrm>
              <a:off x="2826806" y="2664671"/>
              <a:ext cx="8045526" cy="42263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80" name="Shape 380"/>
            <p:cNvSpPr txBox="1"/>
            <p:nvPr/>
          </p:nvSpPr>
          <p:spPr>
            <a:xfrm>
              <a:off x="2826806" y="2664671"/>
              <a:ext cx="8045526" cy="422634"/>
            </a:xfrm>
            <a:prstGeom prst="rect">
              <a:avLst/>
            </a:prstGeom>
            <a:noFill/>
            <a:ln>
              <a:noFill/>
            </a:ln>
          </p:spPr>
          <p:txBody>
            <a:bodyPr lIns="28575" tIns="28575" rIns="28575" bIns="28575" anchor="b" anchorCtr="0">
              <a:noAutofit/>
            </a:bodyPr>
            <a:lstStyle/>
            <a:p>
              <a:pPr marL="0" marR="0" lvl="0" indent="0" algn="l" rtl="0">
                <a:lnSpc>
                  <a:spcPct val="90000"/>
                </a:lnSpc>
                <a:spcBef>
                  <a:spcPts val="0"/>
                </a:spcBef>
                <a:spcAft>
                  <a:spcPts val="0"/>
                </a:spcAft>
                <a:buSzPct val="25000"/>
                <a:buNone/>
              </a:pPr>
              <a:r>
                <a:rPr lang="en-CA" sz="1500">
                  <a:solidFill>
                    <a:schemeClr val="lt1"/>
                  </a:solidFill>
                  <a:latin typeface="Trebuchet MS"/>
                  <a:ea typeface="Trebuchet MS"/>
                  <a:cs typeface="Trebuchet MS"/>
                  <a:sym typeface="Trebuchet MS"/>
                </a:rPr>
                <a:t>Encouraging trust in residents in their relationships, bringing conflicting groups together</a:t>
              </a:r>
            </a:p>
          </p:txBody>
        </p:sp>
        <p:sp>
          <p:nvSpPr>
            <p:cNvPr id="381" name="Shape 381"/>
            <p:cNvSpPr/>
            <p:nvPr/>
          </p:nvSpPr>
          <p:spPr>
            <a:xfrm>
              <a:off x="0" y="2664671"/>
              <a:ext cx="2826806" cy="422634"/>
            </a:xfrm>
            <a:prstGeom prst="round2SameRect">
              <a:avLst>
                <a:gd name="adj1" fmla="val 16670"/>
                <a:gd name="adj2" fmla="val 0"/>
              </a:avLst>
            </a:prstGeom>
            <a:solidFill>
              <a:srgbClr val="EF9413"/>
            </a:solidFill>
            <a:ln w="12700" cap="flat" cmpd="sng">
              <a:solidFill>
                <a:srgbClr val="EF941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2" name="Shape 382"/>
            <p:cNvSpPr txBox="1"/>
            <p:nvPr/>
          </p:nvSpPr>
          <p:spPr>
            <a:xfrm>
              <a:off x="20635" y="2685306"/>
              <a:ext cx="2785535" cy="401998"/>
            </a:xfrm>
            <a:prstGeom prst="rect">
              <a:avLst/>
            </a:prstGeom>
            <a:noFill/>
            <a:ln>
              <a:noFill/>
            </a:ln>
          </p:spPr>
          <p:txBody>
            <a:bodyPr lIns="32375" tIns="32375" rIns="32375" bIns="32375" anchor="ctr" anchorCtr="0">
              <a:noAutofit/>
            </a:bodyPr>
            <a:lstStyle/>
            <a:p>
              <a:pPr marL="0" marR="0" lvl="0" indent="0" algn="ctr" rtl="0">
                <a:lnSpc>
                  <a:spcPct val="90000"/>
                </a:lnSpc>
                <a:spcBef>
                  <a:spcPts val="0"/>
                </a:spcBef>
                <a:spcAft>
                  <a:spcPts val="0"/>
                </a:spcAft>
                <a:buSzPct val="25000"/>
                <a:buNone/>
              </a:pPr>
              <a:r>
                <a:rPr lang="en-CA" sz="1700">
                  <a:solidFill>
                    <a:schemeClr val="dk1"/>
                  </a:solidFill>
                  <a:latin typeface="Trebuchet MS"/>
                  <a:ea typeface="Trebuchet MS"/>
                  <a:cs typeface="Trebuchet MS"/>
                  <a:sym typeface="Trebuchet MS"/>
                </a:rPr>
                <a:t>Trust</a:t>
              </a:r>
            </a:p>
          </p:txBody>
        </p:sp>
        <p:sp>
          <p:nvSpPr>
            <p:cNvPr id="383" name="Shape 383"/>
            <p:cNvSpPr/>
            <p:nvPr/>
          </p:nvSpPr>
          <p:spPr>
            <a:xfrm>
              <a:off x="2826806" y="3108436"/>
              <a:ext cx="8045526" cy="42263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84" name="Shape 384"/>
            <p:cNvSpPr txBox="1"/>
            <p:nvPr/>
          </p:nvSpPr>
          <p:spPr>
            <a:xfrm>
              <a:off x="2826806" y="3108436"/>
              <a:ext cx="8045526" cy="422634"/>
            </a:xfrm>
            <a:prstGeom prst="rect">
              <a:avLst/>
            </a:prstGeom>
            <a:noFill/>
            <a:ln>
              <a:noFill/>
            </a:ln>
          </p:spPr>
          <p:txBody>
            <a:bodyPr lIns="28575" tIns="28575" rIns="28575" bIns="28575" anchor="b" anchorCtr="0">
              <a:noAutofit/>
            </a:bodyPr>
            <a:lstStyle/>
            <a:p>
              <a:pPr marL="0" marR="0" lvl="0" indent="0" algn="l" rtl="0">
                <a:lnSpc>
                  <a:spcPct val="90000"/>
                </a:lnSpc>
                <a:spcBef>
                  <a:spcPts val="0"/>
                </a:spcBef>
                <a:spcAft>
                  <a:spcPts val="0"/>
                </a:spcAft>
                <a:buSzPct val="25000"/>
                <a:buNone/>
              </a:pPr>
              <a:r>
                <a:rPr lang="en-CA" sz="1500">
                  <a:solidFill>
                    <a:schemeClr val="lt1"/>
                  </a:solidFill>
                  <a:latin typeface="Trebuchet MS"/>
                  <a:ea typeface="Trebuchet MS"/>
                  <a:cs typeface="Trebuchet MS"/>
                  <a:sym typeface="Trebuchet MS"/>
                </a:rPr>
                <a:t>Involvement in local crime prevention, providing visible evidence of security measures</a:t>
              </a:r>
            </a:p>
          </p:txBody>
        </p:sp>
        <p:sp>
          <p:nvSpPr>
            <p:cNvPr id="385" name="Shape 385"/>
            <p:cNvSpPr/>
            <p:nvPr/>
          </p:nvSpPr>
          <p:spPr>
            <a:xfrm>
              <a:off x="0" y="3108436"/>
              <a:ext cx="2826806" cy="422634"/>
            </a:xfrm>
            <a:prstGeom prst="round2SameRect">
              <a:avLst>
                <a:gd name="adj1" fmla="val 16670"/>
                <a:gd name="adj2" fmla="val 0"/>
              </a:avLst>
            </a:prstGeom>
            <a:solidFill>
              <a:srgbClr val="EF9413"/>
            </a:solidFill>
            <a:ln w="12700" cap="flat" cmpd="sng">
              <a:solidFill>
                <a:srgbClr val="EF941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6" name="Shape 386"/>
            <p:cNvSpPr txBox="1"/>
            <p:nvPr/>
          </p:nvSpPr>
          <p:spPr>
            <a:xfrm>
              <a:off x="20635" y="3129072"/>
              <a:ext cx="2785535" cy="401998"/>
            </a:xfrm>
            <a:prstGeom prst="rect">
              <a:avLst/>
            </a:prstGeom>
            <a:noFill/>
            <a:ln>
              <a:noFill/>
            </a:ln>
          </p:spPr>
          <p:txBody>
            <a:bodyPr lIns="32375" tIns="32375" rIns="32375" bIns="32375" anchor="ctr" anchorCtr="0">
              <a:noAutofit/>
            </a:bodyPr>
            <a:lstStyle/>
            <a:p>
              <a:pPr marL="0" marR="0" lvl="0" indent="0" algn="ctr" rtl="0">
                <a:lnSpc>
                  <a:spcPct val="90000"/>
                </a:lnSpc>
                <a:spcBef>
                  <a:spcPts val="0"/>
                </a:spcBef>
                <a:spcAft>
                  <a:spcPts val="0"/>
                </a:spcAft>
                <a:buSzPct val="25000"/>
                <a:buNone/>
              </a:pPr>
              <a:r>
                <a:rPr lang="en-CA" sz="1700">
                  <a:solidFill>
                    <a:schemeClr val="dk1"/>
                  </a:solidFill>
                  <a:latin typeface="Trebuchet MS"/>
                  <a:ea typeface="Trebuchet MS"/>
                  <a:cs typeface="Trebuchet MS"/>
                  <a:sym typeface="Trebuchet MS"/>
                </a:rPr>
                <a:t>Safety</a:t>
              </a:r>
            </a:p>
          </p:txBody>
        </p:sp>
        <p:sp>
          <p:nvSpPr>
            <p:cNvPr id="387" name="Shape 387"/>
            <p:cNvSpPr/>
            <p:nvPr/>
          </p:nvSpPr>
          <p:spPr>
            <a:xfrm>
              <a:off x="2826806" y="3552203"/>
              <a:ext cx="8045526" cy="42263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388" name="Shape 388"/>
            <p:cNvSpPr txBox="1"/>
            <p:nvPr/>
          </p:nvSpPr>
          <p:spPr>
            <a:xfrm>
              <a:off x="2826806" y="3552203"/>
              <a:ext cx="8045526" cy="422634"/>
            </a:xfrm>
            <a:prstGeom prst="rect">
              <a:avLst/>
            </a:prstGeom>
            <a:noFill/>
            <a:ln>
              <a:noFill/>
            </a:ln>
          </p:spPr>
          <p:txBody>
            <a:bodyPr lIns="28575" tIns="28575" rIns="28575" bIns="28575" anchor="b" anchorCtr="0">
              <a:noAutofit/>
            </a:bodyPr>
            <a:lstStyle/>
            <a:p>
              <a:pPr marL="0" marR="0" lvl="0" indent="0" algn="l" rtl="0">
                <a:lnSpc>
                  <a:spcPct val="90000"/>
                </a:lnSpc>
                <a:spcBef>
                  <a:spcPts val="0"/>
                </a:spcBef>
                <a:spcAft>
                  <a:spcPts val="0"/>
                </a:spcAft>
                <a:buSzPct val="25000"/>
                <a:buNone/>
              </a:pPr>
              <a:r>
                <a:rPr lang="en-CA" sz="1500">
                  <a:solidFill>
                    <a:schemeClr val="lt1"/>
                  </a:solidFill>
                  <a:latin typeface="Trebuchet MS"/>
                  <a:ea typeface="Trebuchet MS"/>
                  <a:cs typeface="Trebuchet MS"/>
                  <a:sym typeface="Trebuchet MS"/>
                </a:rPr>
                <a:t>Boosting the identity of a place via design, street furnishings, naming</a:t>
              </a:r>
            </a:p>
          </p:txBody>
        </p:sp>
        <p:sp>
          <p:nvSpPr>
            <p:cNvPr id="389" name="Shape 389"/>
            <p:cNvSpPr/>
            <p:nvPr/>
          </p:nvSpPr>
          <p:spPr>
            <a:xfrm>
              <a:off x="0" y="3552203"/>
              <a:ext cx="2826806" cy="422634"/>
            </a:xfrm>
            <a:prstGeom prst="round2SameRect">
              <a:avLst>
                <a:gd name="adj1" fmla="val 16670"/>
                <a:gd name="adj2" fmla="val 0"/>
              </a:avLst>
            </a:prstGeom>
            <a:solidFill>
              <a:srgbClr val="EF9413"/>
            </a:solidFill>
            <a:ln w="12700" cap="flat" cmpd="sng">
              <a:solidFill>
                <a:srgbClr val="EF941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90" name="Shape 390"/>
            <p:cNvSpPr txBox="1"/>
            <p:nvPr/>
          </p:nvSpPr>
          <p:spPr>
            <a:xfrm>
              <a:off x="20635" y="3572837"/>
              <a:ext cx="2785535" cy="401998"/>
            </a:xfrm>
            <a:prstGeom prst="rect">
              <a:avLst/>
            </a:prstGeom>
            <a:noFill/>
            <a:ln>
              <a:noFill/>
            </a:ln>
          </p:spPr>
          <p:txBody>
            <a:bodyPr lIns="32375" tIns="32375" rIns="32375" bIns="32375" anchor="ctr" anchorCtr="0">
              <a:noAutofit/>
            </a:bodyPr>
            <a:lstStyle/>
            <a:p>
              <a:pPr marL="0" marR="0" lvl="0" indent="0" algn="ctr" rtl="0">
                <a:lnSpc>
                  <a:spcPct val="90000"/>
                </a:lnSpc>
                <a:spcBef>
                  <a:spcPts val="0"/>
                </a:spcBef>
                <a:spcAft>
                  <a:spcPts val="0"/>
                </a:spcAft>
                <a:buSzPct val="25000"/>
                <a:buNone/>
              </a:pPr>
              <a:r>
                <a:rPr lang="en-CA" sz="1700">
                  <a:solidFill>
                    <a:schemeClr val="dk1"/>
                  </a:solidFill>
                  <a:latin typeface="Trebuchet MS"/>
                  <a:ea typeface="Trebuchet MS"/>
                  <a:cs typeface="Trebuchet MS"/>
                  <a:sym typeface="Trebuchet MS"/>
                </a:rPr>
                <a:t>Belonging</a:t>
              </a:r>
            </a:p>
          </p:txBody>
        </p:sp>
      </p:grpSp>
      <p:sp>
        <p:nvSpPr>
          <p:cNvPr id="391" name="Shape 391"/>
          <p:cNvSpPr/>
          <p:nvPr/>
        </p:nvSpPr>
        <p:spPr>
          <a:xfrm>
            <a:off x="455789" y="6257253"/>
            <a:ext cx="10517874" cy="362086"/>
          </a:xfrm>
          <a:prstGeom prst="rect">
            <a:avLst/>
          </a:prstGeom>
          <a:noFill/>
          <a:ln>
            <a:noFill/>
          </a:ln>
        </p:spPr>
        <p:txBody>
          <a:bodyPr lIns="91425" tIns="45700" rIns="91425" bIns="45700" anchor="t" anchorCtr="0">
            <a:noAutofit/>
          </a:bodyPr>
          <a:lstStyle/>
          <a:p>
            <a:pPr marL="0" marR="0" lvl="0" indent="0" algn="l" rtl="0">
              <a:lnSpc>
                <a:spcPct val="107000"/>
              </a:lnSpc>
              <a:spcBef>
                <a:spcPts val="0"/>
              </a:spcBef>
              <a:spcAft>
                <a:spcPts val="0"/>
              </a:spcAft>
              <a:buSzPct val="25000"/>
              <a:buNone/>
            </a:pPr>
            <a:r>
              <a:rPr lang="en-CA" sz="1800">
                <a:solidFill>
                  <a:schemeClr val="dk1"/>
                </a:solidFill>
                <a:latin typeface="Tahoma"/>
                <a:ea typeface="Tahoma"/>
                <a:cs typeface="Tahoma"/>
                <a:sym typeface="Tahoma"/>
              </a:rPr>
              <a:t>Social cohesion, social capital and the neighbourhood (2001)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Shape 397"/>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Trebuchet MS"/>
              <a:buNone/>
            </a:pPr>
            <a:r>
              <a:rPr lang="en-CA" sz="3600" b="0" i="0" u="none" strike="noStrike" cap="none">
                <a:solidFill>
                  <a:schemeClr val="lt1"/>
                </a:solidFill>
                <a:latin typeface="Trebuchet MS"/>
                <a:ea typeface="Trebuchet MS"/>
                <a:cs typeface="Trebuchet MS"/>
                <a:sym typeface="Trebuchet MS"/>
              </a:rPr>
              <a:t>Social Cohesion (cont.)</a:t>
            </a:r>
          </a:p>
        </p:txBody>
      </p:sp>
      <p:sp>
        <p:nvSpPr>
          <p:cNvPr id="398" name="Shape 398"/>
          <p:cNvSpPr txBox="1">
            <a:spLocks noGrp="1"/>
          </p:cNvSpPr>
          <p:nvPr>
            <p:ph type="body" idx="1"/>
          </p:nvPr>
        </p:nvSpPr>
        <p:spPr>
          <a:xfrm>
            <a:off x="3521121" y="2364011"/>
            <a:ext cx="8110540" cy="4145969"/>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lt1"/>
              </a:buClr>
              <a:buSzPct val="100000"/>
              <a:buFont typeface="Arial"/>
              <a:buChar char="•"/>
            </a:pPr>
            <a:r>
              <a:rPr lang="en-CA" sz="2400" b="0" i="0" u="none" strike="noStrike" cap="none">
                <a:solidFill>
                  <a:schemeClr val="lt1"/>
                </a:solidFill>
                <a:latin typeface="Trebuchet MS"/>
                <a:ea typeface="Trebuchet MS"/>
                <a:cs typeface="Trebuchet MS"/>
                <a:sym typeface="Trebuchet MS"/>
              </a:rPr>
              <a:t>Important for neighborhood development</a:t>
            </a:r>
          </a:p>
          <a:p>
            <a:pPr marL="685800" marR="0" lvl="1" indent="-228600" algn="l" rtl="0">
              <a:lnSpc>
                <a:spcPct val="90000"/>
              </a:lnSpc>
              <a:spcBef>
                <a:spcPts val="500"/>
              </a:spcBef>
              <a:spcAft>
                <a:spcPts val="0"/>
              </a:spcAft>
              <a:buClr>
                <a:schemeClr val="lt1"/>
              </a:buClr>
              <a:buSzPct val="100000"/>
              <a:buFont typeface="Arial"/>
              <a:buChar char="•"/>
            </a:pPr>
            <a:r>
              <a:rPr lang="en-CA" sz="2000" b="0" i="0" u="none" strike="noStrike" cap="none">
                <a:solidFill>
                  <a:schemeClr val="lt1"/>
                </a:solidFill>
                <a:latin typeface="Trebuchet MS"/>
                <a:ea typeface="Trebuchet MS"/>
                <a:cs typeface="Trebuchet MS"/>
                <a:sym typeface="Trebuchet MS"/>
              </a:rPr>
              <a:t>Contributes a sense of individual and group empowerment that helps neighbors to collectively act to meet their shared needs</a:t>
            </a:r>
          </a:p>
          <a:p>
            <a:pPr marL="228600" marR="0" lvl="0" indent="-228600" algn="l" rtl="0">
              <a:lnSpc>
                <a:spcPct val="90000"/>
              </a:lnSpc>
              <a:spcBef>
                <a:spcPts val="1000"/>
              </a:spcBef>
              <a:spcAft>
                <a:spcPts val="0"/>
              </a:spcAft>
              <a:buClr>
                <a:schemeClr val="lt1"/>
              </a:buClr>
              <a:buSzPct val="100000"/>
              <a:buFont typeface="Arial"/>
              <a:buChar char="•"/>
            </a:pPr>
            <a:r>
              <a:rPr lang="en-CA" sz="2400" b="0" i="0" u="none" strike="noStrike" cap="none">
                <a:solidFill>
                  <a:schemeClr val="lt1"/>
                </a:solidFill>
                <a:latin typeface="Trebuchet MS"/>
                <a:ea typeface="Trebuchet MS"/>
                <a:cs typeface="Trebuchet MS"/>
                <a:sym typeface="Trebuchet MS"/>
              </a:rPr>
              <a:t>Social cohesion can be a significant predictor of actual involvement in crime prevention efforts by local community-based organizations</a:t>
            </a:r>
          </a:p>
          <a:p>
            <a:pPr marL="0" marR="0" lvl="0" indent="0" algn="l" rtl="0">
              <a:lnSpc>
                <a:spcPct val="90000"/>
              </a:lnSpc>
              <a:spcBef>
                <a:spcPts val="1000"/>
              </a:spcBef>
              <a:spcAft>
                <a:spcPts val="0"/>
              </a:spcAft>
              <a:buClr>
                <a:schemeClr val="lt1"/>
              </a:buClr>
              <a:buSzPct val="25000"/>
              <a:buFont typeface="Arial"/>
              <a:buNone/>
            </a:pPr>
            <a:endParaRPr sz="2000" b="1" i="0" u="none" strike="noStrike" cap="none">
              <a:solidFill>
                <a:schemeClr val="dk1"/>
              </a:solidFill>
              <a:latin typeface="Trebuchet MS"/>
              <a:ea typeface="Trebuchet MS"/>
              <a:cs typeface="Trebuchet MS"/>
              <a:sym typeface="Trebuchet MS"/>
            </a:endParaRPr>
          </a:p>
          <a:p>
            <a:pPr marL="0" marR="0" lvl="0" indent="0" algn="l" rtl="0">
              <a:lnSpc>
                <a:spcPct val="90000"/>
              </a:lnSpc>
              <a:spcBef>
                <a:spcPts val="1000"/>
              </a:spcBef>
              <a:spcAft>
                <a:spcPts val="0"/>
              </a:spcAft>
              <a:buClr>
                <a:schemeClr val="dk1"/>
              </a:buClr>
              <a:buSzPct val="25000"/>
              <a:buFont typeface="Arial"/>
              <a:buNone/>
            </a:pPr>
            <a:r>
              <a:rPr lang="en-CA" sz="1800" b="0" i="0" u="none" strike="noStrike" cap="none">
                <a:solidFill>
                  <a:schemeClr val="dk1"/>
                </a:solidFill>
                <a:latin typeface="Trebuchet MS"/>
                <a:ea typeface="Trebuchet MS"/>
                <a:cs typeface="Trebuchet MS"/>
                <a:sym typeface="Trebuchet MS"/>
              </a:rPr>
              <a:t>Sense of community in the urban environment A catalyst for participation and community development (1990) </a:t>
            </a:r>
          </a:p>
          <a:p>
            <a:pPr marL="0" marR="0" lvl="0" indent="0" algn="l" rtl="0">
              <a:lnSpc>
                <a:spcPct val="90000"/>
              </a:lnSpc>
              <a:spcBef>
                <a:spcPts val="1000"/>
              </a:spcBef>
              <a:buClr>
                <a:schemeClr val="dk1"/>
              </a:buClr>
              <a:buSzPct val="25000"/>
              <a:buFont typeface="Arial"/>
              <a:buNone/>
            </a:pPr>
            <a:r>
              <a:rPr lang="en-CA" sz="1800" b="0" i="0" u="none" strike="noStrike" cap="none">
                <a:solidFill>
                  <a:schemeClr val="dk1"/>
                </a:solidFill>
                <a:latin typeface="Trebuchet MS"/>
                <a:ea typeface="Trebuchet MS"/>
                <a:cs typeface="Trebuchet MS"/>
                <a:sym typeface="Trebuchet MS"/>
              </a:rPr>
              <a:t>An Examination of Citizen Involvement in Crime Prevention in High-Risk Versus Low- to Moderate-Risk Neighborhoods (2006)</a:t>
            </a:r>
          </a:p>
        </p:txBody>
      </p:sp>
      <p:grpSp>
        <p:nvGrpSpPr>
          <p:cNvPr id="399" name="Shape 399"/>
          <p:cNvGrpSpPr/>
          <p:nvPr/>
        </p:nvGrpSpPr>
        <p:grpSpPr>
          <a:xfrm>
            <a:off x="357612" y="1965277"/>
            <a:ext cx="3009090" cy="4892720"/>
            <a:chOff x="1205292" y="0"/>
            <a:chExt cx="3009090" cy="4892720"/>
          </a:xfrm>
        </p:grpSpPr>
        <p:sp>
          <p:nvSpPr>
            <p:cNvPr id="400" name="Shape 400"/>
            <p:cNvSpPr/>
            <p:nvPr/>
          </p:nvSpPr>
          <p:spPr>
            <a:xfrm>
              <a:off x="1859385" y="0"/>
              <a:ext cx="2354997" cy="2355355"/>
            </a:xfrm>
            <a:custGeom>
              <a:avLst/>
              <a:gdLst/>
              <a:ahLst/>
              <a:cxnLst/>
              <a:rect l="0" t="0" r="0" b="0"/>
              <a:pathLst>
                <a:path w="120000" h="120000" extrusionOk="0">
                  <a:moveTo>
                    <a:pt x="8412" y="60000"/>
                  </a:moveTo>
                  <a:lnTo>
                    <a:pt x="8412" y="60000"/>
                  </a:lnTo>
                  <a:cubicBezTo>
                    <a:pt x="8412" y="32961"/>
                    <a:pt x="29286" y="10510"/>
                    <a:pt x="56253" y="8546"/>
                  </a:cubicBezTo>
                  <a:cubicBezTo>
                    <a:pt x="83219" y="6583"/>
                    <a:pt x="107126" y="25772"/>
                    <a:pt x="111043" y="52525"/>
                  </a:cubicBezTo>
                  <a:cubicBezTo>
                    <a:pt x="114960" y="79278"/>
                    <a:pt x="97558" y="104517"/>
                    <a:pt x="71161" y="110367"/>
                  </a:cubicBezTo>
                  <a:lnTo>
                    <a:pt x="70592" y="118428"/>
                  </a:lnTo>
                  <a:lnTo>
                    <a:pt x="56829" y="104890"/>
                  </a:lnTo>
                  <a:lnTo>
                    <a:pt x="72705" y="88507"/>
                  </a:lnTo>
                  <a:lnTo>
                    <a:pt x="72145" y="96444"/>
                  </a:lnTo>
                  <a:lnTo>
                    <a:pt x="72145" y="96444"/>
                  </a:lnTo>
                  <a:cubicBezTo>
                    <a:pt x="90761" y="90239"/>
                    <a:pt x="101708" y="70999"/>
                    <a:pt x="97531" y="51824"/>
                  </a:cubicBezTo>
                  <a:cubicBezTo>
                    <a:pt x="93355" y="32649"/>
                    <a:pt x="75399" y="19704"/>
                    <a:pt x="55888" y="21805"/>
                  </a:cubicBezTo>
                  <a:cubicBezTo>
                    <a:pt x="36378" y="23905"/>
                    <a:pt x="21588" y="40375"/>
                    <a:pt x="21587" y="59999"/>
                  </a:cubicBezTo>
                  <a:close/>
                </a:path>
              </a:pathLst>
            </a:custGeom>
            <a:solidFill>
              <a:srgbClr val="EF9413"/>
            </a:solidFill>
            <a:ln w="127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01" name="Shape 401"/>
            <p:cNvSpPr/>
            <p:nvPr/>
          </p:nvSpPr>
          <p:spPr>
            <a:xfrm>
              <a:off x="2379917" y="850354"/>
              <a:ext cx="1308626" cy="654155"/>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02" name="Shape 402"/>
            <p:cNvSpPr txBox="1"/>
            <p:nvPr/>
          </p:nvSpPr>
          <p:spPr>
            <a:xfrm>
              <a:off x="2379917" y="850354"/>
              <a:ext cx="1308626" cy="654155"/>
            </a:xfrm>
            <a:prstGeom prst="rect">
              <a:avLst/>
            </a:prstGeom>
            <a:noFill/>
            <a:ln>
              <a:noFill/>
            </a:ln>
          </p:spPr>
          <p:txBody>
            <a:bodyPr lIns="10150" tIns="10150" rIns="10150" bIns="10150" anchor="ctr" anchorCtr="0">
              <a:noAutofit/>
            </a:bodyPr>
            <a:lstStyle/>
            <a:p>
              <a:pPr marL="0" marR="0" lvl="0" indent="0" algn="ctr" rtl="0">
                <a:lnSpc>
                  <a:spcPct val="90000"/>
                </a:lnSpc>
                <a:spcBef>
                  <a:spcPts val="0"/>
                </a:spcBef>
                <a:spcAft>
                  <a:spcPts val="0"/>
                </a:spcAft>
                <a:buSzPct val="25000"/>
                <a:buNone/>
              </a:pPr>
              <a:r>
                <a:rPr lang="en-CA" sz="1600">
                  <a:solidFill>
                    <a:schemeClr val="lt1"/>
                  </a:solidFill>
                  <a:latin typeface="Trebuchet MS"/>
                  <a:ea typeface="Trebuchet MS"/>
                  <a:cs typeface="Trebuchet MS"/>
                  <a:sym typeface="Trebuchet MS"/>
                </a:rPr>
                <a:t>Extent to which neighbors share values</a:t>
              </a:r>
            </a:p>
          </p:txBody>
        </p:sp>
        <p:sp>
          <p:nvSpPr>
            <p:cNvPr id="403" name="Shape 403"/>
            <p:cNvSpPr/>
            <p:nvPr/>
          </p:nvSpPr>
          <p:spPr>
            <a:xfrm>
              <a:off x="1205292" y="1353325"/>
              <a:ext cx="2354997" cy="2355355"/>
            </a:xfrm>
            <a:custGeom>
              <a:avLst/>
              <a:gdLst/>
              <a:ahLst/>
              <a:cxnLst/>
              <a:rect l="0" t="0" r="0" b="0"/>
              <a:pathLst>
                <a:path w="120000" h="120000" extrusionOk="0">
                  <a:moveTo>
                    <a:pt x="96481" y="23524"/>
                  </a:moveTo>
                  <a:lnTo>
                    <a:pt x="87164" y="32839"/>
                  </a:lnTo>
                  <a:lnTo>
                    <a:pt x="87164" y="32839"/>
                  </a:lnTo>
                  <a:cubicBezTo>
                    <a:pt x="75945" y="21616"/>
                    <a:pt x="58980" y="18448"/>
                    <a:pt x="44467" y="24865"/>
                  </a:cubicBezTo>
                  <a:cubicBezTo>
                    <a:pt x="29954" y="31282"/>
                    <a:pt x="20880" y="45964"/>
                    <a:pt x="21630" y="61816"/>
                  </a:cubicBezTo>
                  <a:cubicBezTo>
                    <a:pt x="22381" y="77668"/>
                    <a:pt x="32800" y="91426"/>
                    <a:pt x="47854" y="96444"/>
                  </a:cubicBezTo>
                  <a:lnTo>
                    <a:pt x="47294" y="88507"/>
                  </a:lnTo>
                  <a:lnTo>
                    <a:pt x="63170" y="104890"/>
                  </a:lnTo>
                  <a:lnTo>
                    <a:pt x="49407" y="118428"/>
                  </a:lnTo>
                  <a:lnTo>
                    <a:pt x="48838" y="110367"/>
                  </a:lnTo>
                  <a:lnTo>
                    <a:pt x="48838" y="110367"/>
                  </a:lnTo>
                  <a:cubicBezTo>
                    <a:pt x="27394" y="105614"/>
                    <a:pt x="11311" y="87806"/>
                    <a:pt x="8760" y="65990"/>
                  </a:cubicBezTo>
                  <a:cubicBezTo>
                    <a:pt x="6210" y="44174"/>
                    <a:pt x="17752" y="23135"/>
                    <a:pt x="37521" y="13565"/>
                  </a:cubicBezTo>
                  <a:cubicBezTo>
                    <a:pt x="57291" y="3995"/>
                    <a:pt x="80952" y="7991"/>
                    <a:pt x="96481" y="23524"/>
                  </a:cubicBezTo>
                  <a:close/>
                </a:path>
              </a:pathLst>
            </a:custGeom>
            <a:solidFill>
              <a:srgbClr val="EF9413"/>
            </a:solidFill>
            <a:ln w="127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04" name="Shape 404"/>
            <p:cNvSpPr/>
            <p:nvPr/>
          </p:nvSpPr>
          <p:spPr>
            <a:xfrm>
              <a:off x="1728478" y="2211509"/>
              <a:ext cx="1308626" cy="654155"/>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05" name="Shape 405"/>
            <p:cNvSpPr txBox="1"/>
            <p:nvPr/>
          </p:nvSpPr>
          <p:spPr>
            <a:xfrm>
              <a:off x="1728478" y="2211509"/>
              <a:ext cx="1308626" cy="654155"/>
            </a:xfrm>
            <a:prstGeom prst="rect">
              <a:avLst/>
            </a:prstGeom>
            <a:noFill/>
            <a:ln>
              <a:noFill/>
            </a:ln>
          </p:spPr>
          <p:txBody>
            <a:bodyPr lIns="10150" tIns="10150" rIns="10150" bIns="10150" anchor="ctr" anchorCtr="0">
              <a:noAutofit/>
            </a:bodyPr>
            <a:lstStyle/>
            <a:p>
              <a:pPr marL="0" marR="0" lvl="0" indent="0" algn="ctr" rtl="0">
                <a:lnSpc>
                  <a:spcPct val="90000"/>
                </a:lnSpc>
                <a:spcBef>
                  <a:spcPts val="0"/>
                </a:spcBef>
                <a:spcAft>
                  <a:spcPts val="0"/>
                </a:spcAft>
                <a:buSzPct val="25000"/>
                <a:buNone/>
              </a:pPr>
              <a:r>
                <a:rPr lang="en-CA" sz="1600">
                  <a:solidFill>
                    <a:schemeClr val="lt1"/>
                  </a:solidFill>
                  <a:latin typeface="Trebuchet MS"/>
                  <a:ea typeface="Trebuchet MS"/>
                  <a:cs typeface="Trebuchet MS"/>
                  <a:sym typeface="Trebuchet MS"/>
                </a:rPr>
                <a:t>Can rely on each other for support</a:t>
              </a:r>
            </a:p>
          </p:txBody>
        </p:sp>
        <p:sp>
          <p:nvSpPr>
            <p:cNvPr id="406" name="Shape 406"/>
            <p:cNvSpPr/>
            <p:nvPr/>
          </p:nvSpPr>
          <p:spPr>
            <a:xfrm>
              <a:off x="2027000" y="2868601"/>
              <a:ext cx="2023307" cy="2024119"/>
            </a:xfrm>
            <a:prstGeom prst="blockArc">
              <a:avLst>
                <a:gd name="adj1" fmla="val 13500000"/>
                <a:gd name="adj2" fmla="val 10800000"/>
                <a:gd name="adj3" fmla="val 12740"/>
              </a:avLst>
            </a:prstGeom>
            <a:solidFill>
              <a:srgbClr val="EF9413"/>
            </a:solidFill>
            <a:ln w="127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07" name="Shape 407"/>
            <p:cNvSpPr/>
            <p:nvPr/>
          </p:nvSpPr>
          <p:spPr>
            <a:xfrm>
              <a:off x="2383013" y="3574621"/>
              <a:ext cx="1308626" cy="654155"/>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408" name="Shape 408"/>
            <p:cNvSpPr txBox="1"/>
            <p:nvPr/>
          </p:nvSpPr>
          <p:spPr>
            <a:xfrm>
              <a:off x="2383013" y="3574621"/>
              <a:ext cx="1308626" cy="654155"/>
            </a:xfrm>
            <a:prstGeom prst="rect">
              <a:avLst/>
            </a:prstGeom>
            <a:noFill/>
            <a:ln>
              <a:noFill/>
            </a:ln>
          </p:spPr>
          <p:txBody>
            <a:bodyPr lIns="10150" tIns="10150" rIns="10150" bIns="10150" anchor="ctr" anchorCtr="0">
              <a:noAutofit/>
            </a:bodyPr>
            <a:lstStyle/>
            <a:p>
              <a:pPr marL="0" marR="0" lvl="0" indent="0" algn="ctr" rtl="0">
                <a:lnSpc>
                  <a:spcPct val="90000"/>
                </a:lnSpc>
                <a:spcBef>
                  <a:spcPts val="0"/>
                </a:spcBef>
                <a:spcAft>
                  <a:spcPts val="0"/>
                </a:spcAft>
                <a:buSzPct val="25000"/>
                <a:buNone/>
              </a:pPr>
              <a:r>
                <a:rPr lang="en-CA" sz="1600">
                  <a:solidFill>
                    <a:schemeClr val="lt1"/>
                  </a:solidFill>
                  <a:latin typeface="Trebuchet MS"/>
                  <a:ea typeface="Trebuchet MS"/>
                  <a:cs typeface="Trebuchet MS"/>
                  <a:sym typeface="Trebuchet MS"/>
                </a:rPr>
                <a:t>Act in ways that protect the safety of their communities</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Shape 414"/>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Trebuchet MS"/>
              <a:buNone/>
            </a:pPr>
            <a:r>
              <a:rPr lang="en-CA" sz="3600" b="0" i="0" u="none" strike="noStrike" cap="none">
                <a:solidFill>
                  <a:schemeClr val="lt1"/>
                </a:solidFill>
                <a:latin typeface="Trebuchet MS"/>
                <a:ea typeface="Trebuchet MS"/>
                <a:cs typeface="Trebuchet MS"/>
                <a:sym typeface="Trebuchet MS"/>
              </a:rPr>
              <a:t>How to Build on Domains of Social Cohesion?</a:t>
            </a:r>
          </a:p>
        </p:txBody>
      </p:sp>
      <p:sp>
        <p:nvSpPr>
          <p:cNvPr id="415" name="Shape 415"/>
          <p:cNvSpPr txBox="1">
            <a:spLocks noGrp="1"/>
          </p:cNvSpPr>
          <p:nvPr>
            <p:ph type="body" idx="1"/>
          </p:nvPr>
        </p:nvSpPr>
        <p:spPr>
          <a:xfrm>
            <a:off x="680320" y="2336872"/>
            <a:ext cx="10945622" cy="4354212"/>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lt1"/>
              </a:buClr>
              <a:buSzPct val="100000"/>
              <a:buFont typeface="Arial"/>
              <a:buChar char="•"/>
            </a:pPr>
            <a:r>
              <a:rPr lang="en-CA" sz="2400" b="0" i="0" u="none" strike="noStrike" cap="none">
                <a:solidFill>
                  <a:schemeClr val="lt1"/>
                </a:solidFill>
                <a:latin typeface="Trebuchet MS"/>
                <a:ea typeface="Trebuchet MS"/>
                <a:cs typeface="Trebuchet MS"/>
                <a:sym typeface="Trebuchet MS"/>
              </a:rPr>
              <a:t>Initiatives and programs varies by neighbourhood</a:t>
            </a:r>
          </a:p>
          <a:p>
            <a:pPr marL="685800" marR="0" lvl="1" indent="-228600" algn="l" rtl="0">
              <a:lnSpc>
                <a:spcPct val="90000"/>
              </a:lnSpc>
              <a:spcBef>
                <a:spcPts val="500"/>
              </a:spcBef>
              <a:spcAft>
                <a:spcPts val="0"/>
              </a:spcAft>
              <a:buClr>
                <a:schemeClr val="lt1"/>
              </a:buClr>
              <a:buSzPct val="100000"/>
              <a:buFont typeface="Arial"/>
              <a:buChar char="•"/>
            </a:pPr>
            <a:r>
              <a:rPr lang="en-CA" sz="2000" b="0" i="0" u="none" strike="noStrike" cap="none">
                <a:solidFill>
                  <a:schemeClr val="lt1"/>
                </a:solidFill>
                <a:latin typeface="Trebuchet MS"/>
                <a:ea typeface="Trebuchet MS"/>
                <a:cs typeface="Trebuchet MS"/>
                <a:sym typeface="Trebuchet MS"/>
              </a:rPr>
              <a:t>No “one model fits all” approach</a:t>
            </a:r>
          </a:p>
          <a:p>
            <a:pPr marL="0" marR="0" lvl="0" indent="0" algn="l" rtl="0">
              <a:lnSpc>
                <a:spcPct val="90000"/>
              </a:lnSpc>
              <a:spcBef>
                <a:spcPts val="1000"/>
              </a:spcBef>
              <a:spcAft>
                <a:spcPts val="0"/>
              </a:spcAft>
              <a:buClr>
                <a:schemeClr val="lt1"/>
              </a:buClr>
              <a:buSzPct val="25000"/>
              <a:buFont typeface="Arial"/>
              <a:buNone/>
            </a:pPr>
            <a:r>
              <a:rPr lang="en-CA" sz="2400" b="0" i="0" u="none" strike="noStrike" cap="none">
                <a:solidFill>
                  <a:schemeClr val="lt1"/>
                </a:solidFill>
                <a:latin typeface="Trebuchet MS"/>
                <a:ea typeface="Trebuchet MS"/>
                <a:cs typeface="Trebuchet MS"/>
                <a:sym typeface="Trebuchet MS"/>
              </a:rPr>
              <a:t>Examples:</a:t>
            </a:r>
          </a:p>
          <a:p>
            <a:pPr marL="685800" marR="0" lvl="1" indent="-228600" algn="l" rtl="0">
              <a:lnSpc>
                <a:spcPct val="90000"/>
              </a:lnSpc>
              <a:spcBef>
                <a:spcPts val="500"/>
              </a:spcBef>
              <a:spcAft>
                <a:spcPts val="0"/>
              </a:spcAft>
              <a:buClr>
                <a:schemeClr val="lt1"/>
              </a:buClr>
              <a:buSzPct val="100000"/>
              <a:buFont typeface="Arial"/>
              <a:buChar char="•"/>
            </a:pPr>
            <a:r>
              <a:rPr lang="en-CA" sz="2000" b="0" i="0" u="none" strike="noStrike" cap="none">
                <a:solidFill>
                  <a:schemeClr val="lt1"/>
                </a:solidFill>
                <a:latin typeface="Trebuchet MS"/>
                <a:ea typeface="Trebuchet MS"/>
                <a:cs typeface="Trebuchet MS"/>
                <a:sym typeface="Trebuchet MS"/>
              </a:rPr>
              <a:t>Hold focus groups/consultations with residents, stakeholders, vulnerable populations to identify needs within a community and develop a strategy to address those needs (housing, safety, etc)</a:t>
            </a:r>
          </a:p>
          <a:p>
            <a:pPr marL="685800" marR="0" lvl="1" indent="-228600" algn="l" rtl="0">
              <a:lnSpc>
                <a:spcPct val="90000"/>
              </a:lnSpc>
              <a:spcBef>
                <a:spcPts val="500"/>
              </a:spcBef>
              <a:spcAft>
                <a:spcPts val="0"/>
              </a:spcAft>
              <a:buClr>
                <a:schemeClr val="lt1"/>
              </a:buClr>
              <a:buSzPct val="100000"/>
              <a:buFont typeface="Arial"/>
              <a:buChar char="•"/>
            </a:pPr>
            <a:r>
              <a:rPr lang="en-CA" sz="2000" b="0" i="0" u="none" strike="noStrike" cap="none">
                <a:solidFill>
                  <a:schemeClr val="lt1"/>
                </a:solidFill>
                <a:latin typeface="Trebuchet MS"/>
                <a:ea typeface="Trebuchet MS"/>
                <a:cs typeface="Trebuchet MS"/>
                <a:sym typeface="Trebuchet MS"/>
              </a:rPr>
              <a:t>Work with local business associations to develop strategies that match jobs to existing residents’ skills and employment needs</a:t>
            </a:r>
          </a:p>
          <a:p>
            <a:pPr marL="685800" marR="0" lvl="1" indent="-228600" algn="l" rtl="0">
              <a:lnSpc>
                <a:spcPct val="90000"/>
              </a:lnSpc>
              <a:spcBef>
                <a:spcPts val="500"/>
              </a:spcBef>
              <a:spcAft>
                <a:spcPts val="0"/>
              </a:spcAft>
              <a:buClr>
                <a:schemeClr val="lt1"/>
              </a:buClr>
              <a:buSzPct val="100000"/>
              <a:buFont typeface="Arial"/>
              <a:buChar char="•"/>
            </a:pPr>
            <a:r>
              <a:rPr lang="en-CA" sz="2000" b="0" i="0" u="none" strike="noStrike" cap="none">
                <a:solidFill>
                  <a:schemeClr val="lt1"/>
                </a:solidFill>
                <a:latin typeface="Trebuchet MS"/>
                <a:ea typeface="Trebuchet MS"/>
                <a:cs typeface="Trebuchet MS"/>
                <a:sym typeface="Trebuchet MS"/>
              </a:rPr>
              <a:t>Community mapping exercise to identify safe common meeting locations in the community</a:t>
            </a:r>
          </a:p>
          <a:p>
            <a:pPr marL="685800" marR="0" lvl="1" indent="-228600" algn="l" rtl="0">
              <a:lnSpc>
                <a:spcPct val="90000"/>
              </a:lnSpc>
              <a:spcBef>
                <a:spcPts val="500"/>
              </a:spcBef>
              <a:buClr>
                <a:schemeClr val="lt1"/>
              </a:buClr>
              <a:buSzPct val="100000"/>
              <a:buFont typeface="Arial"/>
              <a:buChar char="•"/>
            </a:pPr>
            <a:r>
              <a:rPr lang="en-CA" sz="2000" b="0" i="0" u="none" strike="noStrike" cap="none">
                <a:solidFill>
                  <a:schemeClr val="lt1"/>
                </a:solidFill>
                <a:latin typeface="Trebuchet MS"/>
                <a:ea typeface="Trebuchet MS"/>
                <a:cs typeface="Trebuchet MS"/>
                <a:sym typeface="Trebuchet MS"/>
              </a:rPr>
              <a:t>Increased recreation, cultural and community-based programming in public areas such as parks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Shape 421"/>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Trebuchet MS"/>
              <a:buNone/>
            </a:pPr>
            <a:r>
              <a:rPr lang="en-CA" sz="3600" b="0" i="0" u="none" strike="noStrike" cap="none">
                <a:solidFill>
                  <a:schemeClr val="lt1"/>
                </a:solidFill>
                <a:latin typeface="Trebuchet MS"/>
                <a:ea typeface="Trebuchet MS"/>
                <a:cs typeface="Trebuchet MS"/>
                <a:sym typeface="Trebuchet MS"/>
              </a:rPr>
              <a:t>How to Build on Domains of Social Cohesion?</a:t>
            </a:r>
          </a:p>
        </p:txBody>
      </p:sp>
      <p:sp>
        <p:nvSpPr>
          <p:cNvPr id="422" name="Shape 422"/>
          <p:cNvSpPr txBox="1">
            <a:spLocks noGrp="1"/>
          </p:cNvSpPr>
          <p:nvPr>
            <p:ph type="body" idx="1"/>
          </p:nvPr>
        </p:nvSpPr>
        <p:spPr>
          <a:xfrm>
            <a:off x="680320" y="2336873"/>
            <a:ext cx="10945622" cy="3889755"/>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lt1"/>
              </a:buClr>
              <a:buSzPct val="25000"/>
              <a:buFont typeface="Arial"/>
              <a:buNone/>
            </a:pPr>
            <a:r>
              <a:rPr lang="en-CA" sz="2400" b="0" i="0" u="none" strike="noStrike" cap="none">
                <a:solidFill>
                  <a:schemeClr val="lt1"/>
                </a:solidFill>
                <a:latin typeface="Trebuchet MS"/>
                <a:ea typeface="Trebuchet MS"/>
                <a:cs typeface="Trebuchet MS"/>
                <a:sym typeface="Trebuchet MS"/>
              </a:rPr>
              <a:t>Examples:</a:t>
            </a:r>
          </a:p>
          <a:p>
            <a:pPr marL="685800" marR="0" lvl="1" indent="-228600" algn="l" rtl="0">
              <a:lnSpc>
                <a:spcPct val="90000"/>
              </a:lnSpc>
              <a:spcBef>
                <a:spcPts val="500"/>
              </a:spcBef>
              <a:spcAft>
                <a:spcPts val="0"/>
              </a:spcAft>
              <a:buClr>
                <a:schemeClr val="lt1"/>
              </a:buClr>
              <a:buSzPct val="100000"/>
              <a:buFont typeface="Arial"/>
              <a:buChar char="•"/>
            </a:pPr>
            <a:r>
              <a:rPr lang="en-CA" sz="2000" b="0" i="0" u="none" strike="noStrike" cap="none">
                <a:solidFill>
                  <a:schemeClr val="lt1"/>
                </a:solidFill>
                <a:latin typeface="Trebuchet MS"/>
                <a:ea typeface="Trebuchet MS"/>
                <a:cs typeface="Trebuchet MS"/>
                <a:sym typeface="Trebuchet MS"/>
              </a:rPr>
              <a:t>Locally led street/block parties and community festivals that celebrate the community’s diversity</a:t>
            </a:r>
          </a:p>
          <a:p>
            <a:pPr marL="685800" marR="0" lvl="1" indent="-228600" algn="l" rtl="0">
              <a:lnSpc>
                <a:spcPct val="90000"/>
              </a:lnSpc>
              <a:spcBef>
                <a:spcPts val="500"/>
              </a:spcBef>
              <a:spcAft>
                <a:spcPts val="0"/>
              </a:spcAft>
              <a:buClr>
                <a:schemeClr val="lt1"/>
              </a:buClr>
              <a:buSzPct val="100000"/>
              <a:buFont typeface="Arial"/>
              <a:buChar char="•"/>
            </a:pPr>
            <a:r>
              <a:rPr lang="en-CA" sz="2000" b="0" i="0" u="none" strike="noStrike" cap="none">
                <a:solidFill>
                  <a:schemeClr val="lt1"/>
                </a:solidFill>
                <a:latin typeface="Trebuchet MS"/>
                <a:ea typeface="Trebuchet MS"/>
                <a:cs typeface="Trebuchet MS"/>
                <a:sym typeface="Trebuchet MS"/>
              </a:rPr>
              <a:t>Community based methods of support: babysitting clubs, walking groups, food cooperatives</a:t>
            </a:r>
          </a:p>
          <a:p>
            <a:pPr marL="0" marR="0" lvl="0" indent="0" algn="l" rtl="0">
              <a:lnSpc>
                <a:spcPct val="90000"/>
              </a:lnSpc>
              <a:spcBef>
                <a:spcPts val="1000"/>
              </a:spcBef>
              <a:spcAft>
                <a:spcPts val="0"/>
              </a:spcAft>
              <a:buClr>
                <a:schemeClr val="lt1"/>
              </a:buClr>
              <a:buSzPct val="25000"/>
              <a:buFont typeface="Arial"/>
              <a:buNone/>
            </a:pPr>
            <a:endParaRPr sz="1800" b="0" i="0" u="none" strike="noStrike" cap="none">
              <a:solidFill>
                <a:schemeClr val="dk1"/>
              </a:solidFill>
              <a:latin typeface="Trebuchet MS"/>
              <a:ea typeface="Trebuchet MS"/>
              <a:cs typeface="Trebuchet MS"/>
              <a:sym typeface="Trebuchet MS"/>
            </a:endParaRPr>
          </a:p>
          <a:p>
            <a:pPr marL="0" marR="0" lvl="0" indent="0" algn="l" rtl="0">
              <a:lnSpc>
                <a:spcPct val="90000"/>
              </a:lnSpc>
              <a:spcBef>
                <a:spcPts val="1000"/>
              </a:spcBef>
              <a:spcAft>
                <a:spcPts val="0"/>
              </a:spcAft>
              <a:buClr>
                <a:schemeClr val="lt1"/>
              </a:buClr>
              <a:buSzPct val="25000"/>
              <a:buFont typeface="Arial"/>
              <a:buNone/>
            </a:pPr>
            <a:endParaRPr sz="1800" b="0" i="0" u="none" strike="noStrike" cap="none">
              <a:solidFill>
                <a:schemeClr val="dk1"/>
              </a:solidFill>
              <a:latin typeface="Trebuchet MS"/>
              <a:ea typeface="Trebuchet MS"/>
              <a:cs typeface="Trebuchet MS"/>
              <a:sym typeface="Trebuchet MS"/>
            </a:endParaRPr>
          </a:p>
          <a:p>
            <a:pPr marL="0" marR="0" lvl="0" indent="0" algn="l" rtl="0">
              <a:lnSpc>
                <a:spcPct val="90000"/>
              </a:lnSpc>
              <a:spcBef>
                <a:spcPts val="1000"/>
              </a:spcBef>
              <a:spcAft>
                <a:spcPts val="0"/>
              </a:spcAft>
              <a:buClr>
                <a:schemeClr val="lt1"/>
              </a:buClr>
              <a:buSzPct val="25000"/>
              <a:buFont typeface="Arial"/>
              <a:buNone/>
            </a:pPr>
            <a:endParaRPr sz="1800" b="0" i="0" u="none" strike="noStrike" cap="none">
              <a:solidFill>
                <a:schemeClr val="dk1"/>
              </a:solidFill>
              <a:latin typeface="Trebuchet MS"/>
              <a:ea typeface="Trebuchet MS"/>
              <a:cs typeface="Trebuchet MS"/>
              <a:sym typeface="Trebuchet MS"/>
            </a:endParaRPr>
          </a:p>
          <a:p>
            <a:pPr marL="0" marR="0" lvl="0" indent="0" algn="l" rtl="0">
              <a:lnSpc>
                <a:spcPct val="90000"/>
              </a:lnSpc>
              <a:spcBef>
                <a:spcPts val="1000"/>
              </a:spcBef>
              <a:spcAft>
                <a:spcPts val="0"/>
              </a:spcAft>
              <a:buClr>
                <a:schemeClr val="lt1"/>
              </a:buClr>
              <a:buSzPct val="25000"/>
              <a:buFont typeface="Arial"/>
              <a:buNone/>
            </a:pPr>
            <a:endParaRPr sz="1800" b="0" i="0" u="none" strike="noStrike" cap="none">
              <a:solidFill>
                <a:schemeClr val="dk1"/>
              </a:solidFill>
              <a:latin typeface="Trebuchet MS"/>
              <a:ea typeface="Trebuchet MS"/>
              <a:cs typeface="Trebuchet MS"/>
              <a:sym typeface="Trebuchet MS"/>
            </a:endParaRPr>
          </a:p>
          <a:p>
            <a:pPr marL="0" marR="0" lvl="0" indent="0" algn="l" rtl="0">
              <a:lnSpc>
                <a:spcPct val="90000"/>
              </a:lnSpc>
              <a:spcBef>
                <a:spcPts val="1000"/>
              </a:spcBef>
              <a:spcAft>
                <a:spcPts val="0"/>
              </a:spcAft>
              <a:buClr>
                <a:schemeClr val="dk1"/>
              </a:buClr>
              <a:buSzPct val="25000"/>
              <a:buFont typeface="Arial"/>
              <a:buNone/>
            </a:pPr>
            <a:r>
              <a:rPr lang="en-CA" sz="1800" b="0" i="0" u="none" strike="noStrike" cap="none">
                <a:solidFill>
                  <a:schemeClr val="dk1"/>
                </a:solidFill>
                <a:latin typeface="Trebuchet MS"/>
                <a:ea typeface="Trebuchet MS"/>
                <a:cs typeface="Trebuchet MS"/>
                <a:sym typeface="Trebuchet MS"/>
              </a:rPr>
              <a:t>Victoria, Australia local government action guides - Increasing social connections (2012)</a:t>
            </a:r>
          </a:p>
          <a:p>
            <a:pPr marL="0" marR="0" lvl="0" indent="0" algn="l" rtl="0">
              <a:lnSpc>
                <a:spcPct val="90000"/>
              </a:lnSpc>
              <a:spcBef>
                <a:spcPts val="1000"/>
              </a:spcBef>
              <a:buClr>
                <a:schemeClr val="dk1"/>
              </a:buClr>
              <a:buSzPct val="25000"/>
              <a:buFont typeface="Arial"/>
              <a:buNone/>
            </a:pPr>
            <a:r>
              <a:rPr lang="en-CA" sz="1800" b="0" i="0" u="none" strike="noStrike" cap="none">
                <a:solidFill>
                  <a:schemeClr val="dk1"/>
                </a:solidFill>
                <a:latin typeface="Trebuchet MS"/>
                <a:ea typeface="Trebuchet MS"/>
                <a:cs typeface="Trebuchet MS"/>
                <a:sym typeface="Trebuchet MS"/>
              </a:rPr>
              <a:t>Simcoe Muskoka District Community Design Social Cohesion &amp; Well-being (2015)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Shape 428"/>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Trebuchet MS"/>
              <a:buNone/>
            </a:pPr>
            <a:r>
              <a:rPr lang="en-CA" sz="3600" b="0" i="0" u="none" strike="noStrike" cap="none">
                <a:solidFill>
                  <a:schemeClr val="lt1"/>
                </a:solidFill>
                <a:latin typeface="Trebuchet MS"/>
                <a:ea typeface="Trebuchet MS"/>
                <a:cs typeface="Trebuchet MS"/>
                <a:sym typeface="Trebuchet MS"/>
              </a:rPr>
              <a:t>Social Cohesion (cont.)</a:t>
            </a:r>
          </a:p>
        </p:txBody>
      </p:sp>
      <p:sp>
        <p:nvSpPr>
          <p:cNvPr id="429" name="Shape 429"/>
          <p:cNvSpPr txBox="1">
            <a:spLocks noGrp="1"/>
          </p:cNvSpPr>
          <p:nvPr>
            <p:ph type="body" idx="1"/>
          </p:nvPr>
        </p:nvSpPr>
        <p:spPr>
          <a:xfrm>
            <a:off x="680320" y="2336873"/>
            <a:ext cx="10674616" cy="4336881"/>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lt1"/>
              </a:buClr>
              <a:buSzPct val="100000"/>
              <a:buFont typeface="Arial"/>
              <a:buChar char="•"/>
            </a:pPr>
            <a:r>
              <a:rPr lang="en-CA" sz="2400" b="0" i="0" u="none" strike="noStrike" cap="none">
                <a:solidFill>
                  <a:schemeClr val="lt1"/>
                </a:solidFill>
                <a:latin typeface="Trebuchet MS"/>
                <a:ea typeface="Trebuchet MS"/>
                <a:cs typeface="Trebuchet MS"/>
                <a:sym typeface="Trebuchet MS"/>
              </a:rPr>
              <a:t>Social cohesion was the strongest predictor of involvement in both high-risk and low- to moderate-risk neighborhoods </a:t>
            </a:r>
          </a:p>
          <a:p>
            <a:pPr marL="228600" marR="0" lvl="0" indent="-228600" algn="l" rtl="0">
              <a:lnSpc>
                <a:spcPct val="90000"/>
              </a:lnSpc>
              <a:spcBef>
                <a:spcPts val="1000"/>
              </a:spcBef>
              <a:spcAft>
                <a:spcPts val="0"/>
              </a:spcAft>
              <a:buClr>
                <a:schemeClr val="lt1"/>
              </a:buClr>
              <a:buSzPct val="100000"/>
              <a:buFont typeface="Arial"/>
              <a:buChar char="•"/>
            </a:pPr>
            <a:r>
              <a:rPr lang="en-CA" sz="2400" b="0" i="0" u="none" strike="noStrike" cap="none">
                <a:solidFill>
                  <a:schemeClr val="lt1"/>
                </a:solidFill>
                <a:latin typeface="Trebuchet MS"/>
                <a:ea typeface="Trebuchet MS"/>
                <a:cs typeface="Trebuchet MS"/>
                <a:sym typeface="Trebuchet MS"/>
              </a:rPr>
              <a:t>In high-risk neighborhoods, the following three factors emerged as significant predictors of citizen involvement: </a:t>
            </a:r>
          </a:p>
          <a:p>
            <a:pPr marL="914400" marR="0" lvl="1" indent="-457200" algn="l" rtl="0">
              <a:lnSpc>
                <a:spcPct val="90000"/>
              </a:lnSpc>
              <a:spcBef>
                <a:spcPts val="500"/>
              </a:spcBef>
              <a:spcAft>
                <a:spcPts val="0"/>
              </a:spcAft>
              <a:buClr>
                <a:schemeClr val="lt1"/>
              </a:buClr>
              <a:buSzPct val="100000"/>
              <a:buFont typeface="Trebuchet MS"/>
              <a:buAutoNum type="alphaLcParenR"/>
            </a:pPr>
            <a:r>
              <a:rPr lang="en-CA" sz="2000" b="0" i="0" u="none" strike="noStrike" cap="none">
                <a:solidFill>
                  <a:schemeClr val="lt1"/>
                </a:solidFill>
                <a:latin typeface="Trebuchet MS"/>
                <a:ea typeface="Trebuchet MS"/>
                <a:cs typeface="Trebuchet MS"/>
                <a:sym typeface="Trebuchet MS"/>
              </a:rPr>
              <a:t>Residents who felt like part of the neighborhood (versus just a place to live) </a:t>
            </a:r>
          </a:p>
          <a:p>
            <a:pPr marL="914400" marR="0" lvl="1" indent="-457200" algn="l" rtl="0">
              <a:lnSpc>
                <a:spcPct val="90000"/>
              </a:lnSpc>
              <a:spcBef>
                <a:spcPts val="500"/>
              </a:spcBef>
              <a:spcAft>
                <a:spcPts val="0"/>
              </a:spcAft>
              <a:buClr>
                <a:schemeClr val="lt1"/>
              </a:buClr>
              <a:buSzPct val="100000"/>
              <a:buFont typeface="Trebuchet MS"/>
              <a:buAutoNum type="alphaLcParenR"/>
            </a:pPr>
            <a:r>
              <a:rPr lang="en-CA" sz="2000" b="0" i="0" u="none" strike="noStrike" cap="none">
                <a:solidFill>
                  <a:schemeClr val="lt1"/>
                </a:solidFill>
                <a:latin typeface="Trebuchet MS"/>
                <a:ea typeface="Trebuchet MS"/>
                <a:cs typeface="Trebuchet MS"/>
                <a:sym typeface="Trebuchet MS"/>
              </a:rPr>
              <a:t>Minority residents were more likely to be involved</a:t>
            </a:r>
          </a:p>
          <a:p>
            <a:pPr marL="914400" marR="0" lvl="1" indent="-457200" algn="l" rtl="0">
              <a:lnSpc>
                <a:spcPct val="90000"/>
              </a:lnSpc>
              <a:spcBef>
                <a:spcPts val="500"/>
              </a:spcBef>
              <a:spcAft>
                <a:spcPts val="0"/>
              </a:spcAft>
              <a:buClr>
                <a:schemeClr val="lt1"/>
              </a:buClr>
              <a:buSzPct val="100000"/>
              <a:buFont typeface="Trebuchet MS"/>
              <a:buAutoNum type="alphaLcParenR"/>
            </a:pPr>
            <a:r>
              <a:rPr lang="en-CA" sz="2000" b="0" i="0" u="none" strike="noStrike" cap="none">
                <a:solidFill>
                  <a:schemeClr val="lt1"/>
                </a:solidFill>
                <a:latin typeface="Trebuchet MS"/>
                <a:ea typeface="Trebuchet MS"/>
                <a:cs typeface="Trebuchet MS"/>
                <a:sym typeface="Trebuchet MS"/>
              </a:rPr>
              <a:t>Residents who believed that police get to know residents</a:t>
            </a:r>
          </a:p>
          <a:p>
            <a:pPr marL="228600" marR="0" lvl="0" indent="-228600" algn="l" rtl="0">
              <a:lnSpc>
                <a:spcPct val="90000"/>
              </a:lnSpc>
              <a:spcBef>
                <a:spcPts val="1000"/>
              </a:spcBef>
              <a:spcAft>
                <a:spcPts val="0"/>
              </a:spcAft>
              <a:buClr>
                <a:schemeClr val="lt1"/>
              </a:buClr>
              <a:buSzPct val="100000"/>
              <a:buFont typeface="Arial"/>
              <a:buChar char="•"/>
            </a:pPr>
            <a:r>
              <a:rPr lang="en-CA" sz="2400" b="0" i="0" u="none" strike="noStrike" cap="none">
                <a:solidFill>
                  <a:schemeClr val="lt1"/>
                </a:solidFill>
                <a:latin typeface="Trebuchet MS"/>
                <a:ea typeface="Trebuchet MS"/>
                <a:cs typeface="Trebuchet MS"/>
                <a:sym typeface="Trebuchet MS"/>
              </a:rPr>
              <a:t>Social cohesion a robust predictor of lower rates of violence</a:t>
            </a:r>
          </a:p>
          <a:p>
            <a:pPr marL="0" marR="0" lvl="0" indent="0" algn="l" rtl="0">
              <a:lnSpc>
                <a:spcPct val="90000"/>
              </a:lnSpc>
              <a:spcBef>
                <a:spcPts val="1000"/>
              </a:spcBef>
              <a:spcAft>
                <a:spcPts val="0"/>
              </a:spcAft>
              <a:buClr>
                <a:schemeClr val="lt1"/>
              </a:buClr>
              <a:buSzPct val="25000"/>
              <a:buFont typeface="Arial"/>
              <a:buNone/>
            </a:pPr>
            <a:endParaRPr sz="1800" b="0" i="0" u="none" strike="noStrike" cap="none">
              <a:solidFill>
                <a:schemeClr val="dk1"/>
              </a:solidFill>
              <a:latin typeface="Trebuchet MS"/>
              <a:ea typeface="Trebuchet MS"/>
              <a:cs typeface="Trebuchet MS"/>
              <a:sym typeface="Trebuchet MS"/>
            </a:endParaRPr>
          </a:p>
          <a:p>
            <a:pPr marL="0" marR="0" lvl="0" indent="0" algn="l" rtl="0">
              <a:lnSpc>
                <a:spcPct val="90000"/>
              </a:lnSpc>
              <a:spcBef>
                <a:spcPts val="1000"/>
              </a:spcBef>
              <a:spcAft>
                <a:spcPts val="0"/>
              </a:spcAft>
              <a:buClr>
                <a:schemeClr val="dk1"/>
              </a:buClr>
              <a:buSzPct val="25000"/>
              <a:buFont typeface="Arial"/>
              <a:buNone/>
            </a:pPr>
            <a:r>
              <a:rPr lang="en-CA" sz="1800" b="0" i="0" u="none" strike="noStrike" cap="none">
                <a:solidFill>
                  <a:schemeClr val="dk1"/>
                </a:solidFill>
                <a:latin typeface="Trebuchet MS"/>
                <a:ea typeface="Trebuchet MS"/>
                <a:cs typeface="Trebuchet MS"/>
                <a:sym typeface="Trebuchet MS"/>
              </a:rPr>
              <a:t>An Examination of Citizen Involvement in Crime Prevention in High-Risk Versus Low- to Moderate-Risk Neighborhoods (2006)</a:t>
            </a:r>
          </a:p>
          <a:p>
            <a:pPr marL="0" marR="0" lvl="0" indent="0" algn="l" rtl="0">
              <a:lnSpc>
                <a:spcPct val="90000"/>
              </a:lnSpc>
              <a:spcBef>
                <a:spcPts val="1000"/>
              </a:spcBef>
              <a:spcAft>
                <a:spcPts val="0"/>
              </a:spcAft>
              <a:buClr>
                <a:schemeClr val="dk1"/>
              </a:buClr>
              <a:buSzPct val="25000"/>
              <a:buFont typeface="Arial"/>
              <a:buNone/>
            </a:pPr>
            <a:r>
              <a:rPr lang="en-CA" sz="1800" b="0" i="0" u="none" strike="noStrike" cap="none">
                <a:solidFill>
                  <a:schemeClr val="dk1"/>
                </a:solidFill>
                <a:latin typeface="Trebuchet MS"/>
                <a:ea typeface="Trebuchet MS"/>
                <a:cs typeface="Trebuchet MS"/>
                <a:sym typeface="Trebuchet MS"/>
              </a:rPr>
              <a:t>Neighborhoods and violent crime: A multilevel study of collective efficacy (1997)</a:t>
            </a:r>
          </a:p>
          <a:p>
            <a:pPr marL="0" marR="0" lvl="0" indent="0" algn="l" rtl="0">
              <a:lnSpc>
                <a:spcPct val="90000"/>
              </a:lnSpc>
              <a:spcBef>
                <a:spcPts val="1000"/>
              </a:spcBef>
              <a:buClr>
                <a:schemeClr val="lt1"/>
              </a:buClr>
              <a:buSzPct val="25000"/>
              <a:buFont typeface="Arial"/>
              <a:buNone/>
            </a:pPr>
            <a:endParaRPr sz="24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Shape 434"/>
          <p:cNvSpPr txBox="1">
            <a:spLocks noGrp="1"/>
          </p:cNvSpPr>
          <p:nvPr>
            <p:ph type="title"/>
          </p:nvPr>
        </p:nvSpPr>
        <p:spPr>
          <a:xfrm>
            <a:off x="680322" y="2869894"/>
            <a:ext cx="9613859" cy="1090787"/>
          </a:xfrm>
          <a:prstGeom prst="rect">
            <a:avLst/>
          </a:prstGeom>
          <a:noFill/>
          <a:ln>
            <a:noFill/>
          </a:ln>
        </p:spPr>
        <p:txBody>
          <a:bodyPr lIns="91425" tIns="45700" rIns="91425" bIns="45700" anchor="ctr" anchorCtr="0">
            <a:noAutofit/>
          </a:bodyPr>
          <a:lstStyle/>
          <a:p>
            <a:pPr marL="0" marR="0" lvl="0" indent="0" algn="r" rtl="0">
              <a:lnSpc>
                <a:spcPct val="90000"/>
              </a:lnSpc>
              <a:spcBef>
                <a:spcPts val="0"/>
              </a:spcBef>
              <a:buClr>
                <a:schemeClr val="lt1"/>
              </a:buClr>
              <a:buSzPct val="25000"/>
              <a:buFont typeface="Trebuchet MS"/>
              <a:buNone/>
            </a:pPr>
            <a:r>
              <a:rPr lang="en-CA" sz="3600" b="0" i="0" u="none" strike="noStrike" cap="none">
                <a:solidFill>
                  <a:schemeClr val="lt1"/>
                </a:solidFill>
                <a:latin typeface="Trebuchet MS"/>
                <a:ea typeface="Trebuchet MS"/>
                <a:cs typeface="Trebuchet MS"/>
                <a:sym typeface="Trebuchet MS"/>
              </a:rPr>
              <a:t>Neighbourhood Watch</a:t>
            </a:r>
          </a:p>
        </p:txBody>
      </p:sp>
      <p:sp>
        <p:nvSpPr>
          <p:cNvPr id="435" name="Shape 435"/>
          <p:cNvSpPr txBox="1">
            <a:spLocks noGrp="1"/>
          </p:cNvSpPr>
          <p:nvPr>
            <p:ph type="body" idx="1"/>
          </p:nvPr>
        </p:nvSpPr>
        <p:spPr>
          <a:xfrm>
            <a:off x="680322" y="4232171"/>
            <a:ext cx="9613859" cy="1704017"/>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chemeClr val="lt1"/>
              </a:buClr>
              <a:buSzPct val="25000"/>
              <a:buFont typeface="Arial"/>
              <a:buNone/>
            </a:pPr>
            <a:endParaRPr sz="20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Shape 441"/>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Trebuchet MS"/>
              <a:buNone/>
            </a:pPr>
            <a:r>
              <a:rPr lang="en-CA" sz="3600" b="0" i="0" u="none" strike="noStrike" cap="none">
                <a:solidFill>
                  <a:schemeClr val="lt1"/>
                </a:solidFill>
                <a:latin typeface="Trebuchet MS"/>
                <a:ea typeface="Trebuchet MS"/>
                <a:cs typeface="Trebuchet MS"/>
                <a:sym typeface="Trebuchet MS"/>
              </a:rPr>
              <a:t>Neighbourhood Watch</a:t>
            </a:r>
          </a:p>
        </p:txBody>
      </p:sp>
      <p:sp>
        <p:nvSpPr>
          <p:cNvPr id="442" name="Shape 442"/>
          <p:cNvSpPr txBox="1">
            <a:spLocks noGrp="1"/>
          </p:cNvSpPr>
          <p:nvPr>
            <p:ph type="body" idx="1"/>
          </p:nvPr>
        </p:nvSpPr>
        <p:spPr>
          <a:xfrm>
            <a:off x="680320" y="2336873"/>
            <a:ext cx="11134308" cy="4241348"/>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lt1"/>
              </a:buClr>
              <a:buSzPct val="100000"/>
              <a:buFont typeface="Arial"/>
              <a:buChar char="•"/>
            </a:pPr>
            <a:r>
              <a:rPr lang="en-CA" sz="2400" b="0" i="0" u="none" strike="noStrike" cap="none">
                <a:solidFill>
                  <a:schemeClr val="lt1"/>
                </a:solidFill>
                <a:latin typeface="Trebuchet MS"/>
                <a:ea typeface="Trebuchet MS"/>
                <a:cs typeface="Trebuchet MS"/>
                <a:sym typeface="Trebuchet MS"/>
              </a:rPr>
              <a:t>Not standardized, varies among implementation</a:t>
            </a:r>
          </a:p>
          <a:p>
            <a:pPr marL="228600" marR="0" lvl="0" indent="-228600" algn="l" rtl="0">
              <a:lnSpc>
                <a:spcPct val="90000"/>
              </a:lnSpc>
              <a:spcBef>
                <a:spcPts val="1000"/>
              </a:spcBef>
              <a:spcAft>
                <a:spcPts val="0"/>
              </a:spcAft>
              <a:buClr>
                <a:schemeClr val="lt1"/>
              </a:buClr>
              <a:buSzPct val="100000"/>
              <a:buFont typeface="Arial"/>
              <a:buChar char="•"/>
            </a:pPr>
            <a:r>
              <a:rPr lang="en-CA" sz="2400" b="0" i="0" u="none" strike="noStrike" cap="none">
                <a:solidFill>
                  <a:schemeClr val="lt1"/>
                </a:solidFill>
                <a:latin typeface="Trebuchet MS"/>
                <a:ea typeface="Trebuchet MS"/>
                <a:cs typeface="Trebuchet MS"/>
                <a:sym typeface="Trebuchet MS"/>
              </a:rPr>
              <a:t>Common themes: </a:t>
            </a:r>
          </a:p>
          <a:p>
            <a:pPr marL="457200" marR="0" lvl="1" indent="0" algn="l" rtl="0">
              <a:lnSpc>
                <a:spcPct val="90000"/>
              </a:lnSpc>
              <a:spcBef>
                <a:spcPts val="500"/>
              </a:spcBef>
              <a:spcAft>
                <a:spcPts val="0"/>
              </a:spcAft>
              <a:buClr>
                <a:schemeClr val="lt1"/>
              </a:buClr>
              <a:buSzPct val="25000"/>
              <a:buFont typeface="Arial"/>
              <a:buNone/>
            </a:pPr>
            <a:r>
              <a:rPr lang="en-CA" sz="2000" b="0" i="0" u="none" strike="noStrike" cap="none">
                <a:solidFill>
                  <a:schemeClr val="lt1"/>
                </a:solidFill>
                <a:latin typeface="Trebuchet MS"/>
                <a:ea typeface="Trebuchet MS"/>
                <a:cs typeface="Trebuchet MS"/>
                <a:sym typeface="Trebuchet MS"/>
              </a:rPr>
              <a:t>a) residents operating as the ‘eyes and ears’ of the police</a:t>
            </a:r>
          </a:p>
          <a:p>
            <a:pPr marL="457200" marR="0" lvl="1" indent="0" algn="l" rtl="0">
              <a:lnSpc>
                <a:spcPct val="90000"/>
              </a:lnSpc>
              <a:spcBef>
                <a:spcPts val="500"/>
              </a:spcBef>
              <a:spcAft>
                <a:spcPts val="0"/>
              </a:spcAft>
              <a:buClr>
                <a:schemeClr val="lt1"/>
              </a:buClr>
              <a:buSzPct val="25000"/>
              <a:buFont typeface="Arial"/>
              <a:buNone/>
            </a:pPr>
            <a:r>
              <a:rPr lang="en-CA" sz="2000" b="0" i="0" u="none" strike="noStrike" cap="none">
                <a:solidFill>
                  <a:schemeClr val="lt1"/>
                </a:solidFill>
                <a:latin typeface="Trebuchet MS"/>
                <a:ea typeface="Trebuchet MS"/>
                <a:cs typeface="Trebuchet MS"/>
                <a:sym typeface="Trebuchet MS"/>
              </a:rPr>
              <a:t>b) residents reporting suspicious behavior to the police or neighborhood coordinator</a:t>
            </a:r>
          </a:p>
          <a:p>
            <a:pPr marL="457200" marR="0" lvl="1" indent="0" algn="l" rtl="0">
              <a:lnSpc>
                <a:spcPct val="90000"/>
              </a:lnSpc>
              <a:spcBef>
                <a:spcPts val="500"/>
              </a:spcBef>
              <a:spcAft>
                <a:spcPts val="0"/>
              </a:spcAft>
              <a:buClr>
                <a:schemeClr val="lt1"/>
              </a:buClr>
              <a:buSzPct val="25000"/>
              <a:buFont typeface="Arial"/>
              <a:buNone/>
            </a:pPr>
            <a:r>
              <a:rPr lang="en-CA" sz="2000" b="0" i="0" u="none" strike="noStrike" cap="none">
                <a:solidFill>
                  <a:schemeClr val="lt1"/>
                </a:solidFill>
                <a:latin typeface="Trebuchet MS"/>
                <a:ea typeface="Trebuchet MS"/>
                <a:cs typeface="Trebuchet MS"/>
                <a:sym typeface="Trebuchet MS"/>
              </a:rPr>
              <a:t>c) residents interacting and working together to solve problems</a:t>
            </a:r>
          </a:p>
          <a:p>
            <a:pPr marL="228600" marR="0" lvl="0" indent="-228600" algn="l" rtl="0">
              <a:lnSpc>
                <a:spcPct val="90000"/>
              </a:lnSpc>
              <a:spcBef>
                <a:spcPts val="1000"/>
              </a:spcBef>
              <a:spcAft>
                <a:spcPts val="0"/>
              </a:spcAft>
              <a:buClr>
                <a:schemeClr val="lt1"/>
              </a:buClr>
              <a:buSzPct val="100000"/>
              <a:buFont typeface="Arial"/>
              <a:buChar char="•"/>
            </a:pPr>
            <a:r>
              <a:rPr lang="en-CA" sz="2400" b="0" i="0" u="none" strike="noStrike" cap="none">
                <a:solidFill>
                  <a:schemeClr val="lt1"/>
                </a:solidFill>
                <a:latin typeface="Trebuchet MS"/>
                <a:ea typeface="Trebuchet MS"/>
                <a:cs typeface="Trebuchet MS"/>
                <a:sym typeface="Trebuchet MS"/>
              </a:rPr>
              <a:t>Different goals in different neighbourhoods: reduce fear of crime, increase informal neighbourhood control of minor crimes, increase public confidence in police</a:t>
            </a:r>
          </a:p>
          <a:p>
            <a:pPr marL="228600" marR="0" lvl="0" indent="-228600" algn="l" rtl="0">
              <a:lnSpc>
                <a:spcPct val="90000"/>
              </a:lnSpc>
              <a:spcBef>
                <a:spcPts val="1000"/>
              </a:spcBef>
              <a:spcAft>
                <a:spcPts val="0"/>
              </a:spcAft>
              <a:buClr>
                <a:schemeClr val="lt1"/>
              </a:buClr>
              <a:buSzPct val="100000"/>
              <a:buFont typeface="Arial"/>
              <a:buChar char="•"/>
            </a:pPr>
            <a:r>
              <a:rPr lang="en-CA" sz="2400" b="0" i="0" u="none" strike="noStrike" cap="none">
                <a:solidFill>
                  <a:schemeClr val="lt1"/>
                </a:solidFill>
                <a:latin typeface="Trebuchet MS"/>
                <a:ea typeface="Trebuchet MS"/>
                <a:cs typeface="Trebuchet MS"/>
                <a:sym typeface="Trebuchet MS"/>
              </a:rPr>
              <a:t>NOT to make citizen’s arrests, nor take any action that might jeopardize volunteers’ safety or that of the public </a:t>
            </a:r>
          </a:p>
          <a:p>
            <a:pPr marL="0" marR="0" lvl="0" indent="0" algn="l" rtl="0">
              <a:lnSpc>
                <a:spcPct val="90000"/>
              </a:lnSpc>
              <a:spcBef>
                <a:spcPts val="1000"/>
              </a:spcBef>
              <a:buClr>
                <a:schemeClr val="dk1"/>
              </a:buClr>
              <a:buSzPct val="25000"/>
              <a:buFont typeface="Arial"/>
              <a:buNone/>
            </a:pPr>
            <a:r>
              <a:rPr lang="en-CA" sz="1800" b="0" i="0" u="none" strike="noStrike" cap="none">
                <a:solidFill>
                  <a:schemeClr val="dk1"/>
                </a:solidFill>
                <a:latin typeface="Trebuchet MS"/>
                <a:ea typeface="Trebuchet MS"/>
                <a:cs typeface="Trebuchet MS"/>
                <a:sym typeface="Trebuchet MS"/>
              </a:rPr>
              <a:t>The Effectiveness of Neighborhood Watch A Systematic Review (2008)</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Shape 448"/>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Trebuchet MS"/>
              <a:buNone/>
            </a:pPr>
            <a:r>
              <a:rPr lang="en-CA" sz="3600" b="0" i="0" u="none" strike="noStrike" cap="none">
                <a:solidFill>
                  <a:schemeClr val="lt1"/>
                </a:solidFill>
                <a:latin typeface="Trebuchet MS"/>
                <a:ea typeface="Trebuchet MS"/>
                <a:cs typeface="Trebuchet MS"/>
                <a:sym typeface="Trebuchet MS"/>
              </a:rPr>
              <a:t>Neighbourhood Watch (cont.)</a:t>
            </a:r>
          </a:p>
        </p:txBody>
      </p:sp>
      <p:pic>
        <p:nvPicPr>
          <p:cNvPr id="449" name="Shape 449"/>
          <p:cNvPicPr preferRelativeResize="0"/>
          <p:nvPr/>
        </p:nvPicPr>
        <p:blipFill rotWithShape="1">
          <a:blip r:embed="rId3">
            <a:alphaModFix/>
          </a:blip>
          <a:srcRect/>
          <a:stretch/>
        </p:blipFill>
        <p:spPr>
          <a:xfrm>
            <a:off x="0" y="1961175"/>
            <a:ext cx="5974923" cy="4896824"/>
          </a:xfrm>
          <a:prstGeom prst="rect">
            <a:avLst/>
          </a:prstGeom>
          <a:noFill/>
          <a:ln>
            <a:noFill/>
          </a:ln>
        </p:spPr>
      </p:pic>
      <p:sp>
        <p:nvSpPr>
          <p:cNvPr id="450" name="Shape 450"/>
          <p:cNvSpPr txBox="1">
            <a:spLocks noGrp="1"/>
          </p:cNvSpPr>
          <p:nvPr>
            <p:ph type="body" idx="1"/>
          </p:nvPr>
        </p:nvSpPr>
        <p:spPr>
          <a:xfrm>
            <a:off x="6168787" y="2336873"/>
            <a:ext cx="6023212" cy="424134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lt1"/>
              </a:buClr>
              <a:buSzPct val="25000"/>
              <a:buFont typeface="Arial"/>
              <a:buNone/>
            </a:pPr>
            <a:r>
              <a:rPr lang="en-CA" sz="2400" b="0" i="0" u="none" strike="noStrike" cap="none">
                <a:solidFill>
                  <a:schemeClr val="lt1"/>
                </a:solidFill>
                <a:latin typeface="Trebuchet MS"/>
                <a:ea typeface="Trebuchet MS"/>
                <a:cs typeface="Trebuchet MS"/>
                <a:sym typeface="Trebuchet MS"/>
              </a:rPr>
              <a:t>The results of the narrative review show that 19 of the 24 evaluations included in the analysis found that neighborhood watch was associated with a reduction in crime.</a:t>
            </a:r>
          </a:p>
          <a:p>
            <a:pPr marL="0" marR="0" lvl="0" indent="0" algn="l" rtl="0">
              <a:lnSpc>
                <a:spcPct val="90000"/>
              </a:lnSpc>
              <a:spcBef>
                <a:spcPts val="1000"/>
              </a:spcBef>
              <a:spcAft>
                <a:spcPts val="0"/>
              </a:spcAft>
              <a:buClr>
                <a:schemeClr val="lt1"/>
              </a:buClr>
              <a:buSzPct val="25000"/>
              <a:buFont typeface="Arial"/>
              <a:buNone/>
            </a:pPr>
            <a:endParaRPr sz="2400" b="0" i="0" u="none" strike="noStrike" cap="none">
              <a:solidFill>
                <a:schemeClr val="lt1"/>
              </a:solidFill>
              <a:latin typeface="Trebuchet MS"/>
              <a:ea typeface="Trebuchet MS"/>
              <a:cs typeface="Trebuchet MS"/>
              <a:sym typeface="Trebuchet MS"/>
            </a:endParaRPr>
          </a:p>
          <a:p>
            <a:pPr marL="0" marR="0" lvl="0" indent="0" algn="l" rtl="0">
              <a:lnSpc>
                <a:spcPct val="90000"/>
              </a:lnSpc>
              <a:spcBef>
                <a:spcPts val="1000"/>
              </a:spcBef>
              <a:spcAft>
                <a:spcPts val="0"/>
              </a:spcAft>
              <a:buClr>
                <a:schemeClr val="lt1"/>
              </a:buClr>
              <a:buSzPct val="25000"/>
              <a:buFont typeface="Arial"/>
              <a:buNone/>
            </a:pPr>
            <a:endParaRPr sz="2400" b="0" i="0" u="none" strike="noStrike" cap="none">
              <a:solidFill>
                <a:schemeClr val="lt1"/>
              </a:solidFill>
              <a:latin typeface="Trebuchet MS"/>
              <a:ea typeface="Trebuchet MS"/>
              <a:cs typeface="Trebuchet MS"/>
              <a:sym typeface="Trebuchet MS"/>
            </a:endParaRPr>
          </a:p>
          <a:p>
            <a:pPr marL="0" marR="0" lvl="0" indent="0" algn="l" rtl="0">
              <a:lnSpc>
                <a:spcPct val="90000"/>
              </a:lnSpc>
              <a:spcBef>
                <a:spcPts val="1000"/>
              </a:spcBef>
              <a:spcAft>
                <a:spcPts val="0"/>
              </a:spcAft>
              <a:buClr>
                <a:schemeClr val="lt1"/>
              </a:buClr>
              <a:buSzPct val="25000"/>
              <a:buFont typeface="Arial"/>
              <a:buNone/>
            </a:pPr>
            <a:endParaRPr sz="2400" b="0" i="0" u="none" strike="noStrike" cap="none">
              <a:solidFill>
                <a:schemeClr val="lt1"/>
              </a:solidFill>
              <a:latin typeface="Trebuchet MS"/>
              <a:ea typeface="Trebuchet MS"/>
              <a:cs typeface="Trebuchet MS"/>
              <a:sym typeface="Trebuchet MS"/>
            </a:endParaRPr>
          </a:p>
          <a:p>
            <a:pPr marL="0" marR="0" lvl="0" indent="0" algn="l" rtl="0">
              <a:lnSpc>
                <a:spcPct val="90000"/>
              </a:lnSpc>
              <a:spcBef>
                <a:spcPts val="1000"/>
              </a:spcBef>
              <a:buClr>
                <a:schemeClr val="dk1"/>
              </a:buClr>
              <a:buSzPct val="25000"/>
              <a:buFont typeface="Arial"/>
              <a:buNone/>
            </a:pPr>
            <a:r>
              <a:rPr lang="en-CA" sz="1800" b="0" i="0" u="none" strike="noStrike" cap="none">
                <a:solidFill>
                  <a:schemeClr val="dk1"/>
                </a:solidFill>
                <a:latin typeface="Trebuchet MS"/>
                <a:ea typeface="Trebuchet MS"/>
                <a:cs typeface="Trebuchet MS"/>
                <a:sym typeface="Trebuchet MS"/>
              </a:rPr>
              <a:t>The Effectiveness of Neighborhood Watch A Systematic Review (2008)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Trebuchet MS"/>
              <a:buNone/>
            </a:pPr>
            <a:r>
              <a:rPr lang="en-CA" sz="3600" b="0" i="0" u="none" strike="noStrike" cap="none">
                <a:solidFill>
                  <a:schemeClr val="lt1"/>
                </a:solidFill>
                <a:latin typeface="Trebuchet MS"/>
                <a:ea typeface="Trebuchet MS"/>
                <a:cs typeface="Trebuchet MS"/>
                <a:sym typeface="Trebuchet MS"/>
              </a:rPr>
              <a:t>Research Question</a:t>
            </a:r>
          </a:p>
        </p:txBody>
      </p:sp>
      <p:sp>
        <p:nvSpPr>
          <p:cNvPr id="215" name="Shape 215"/>
          <p:cNvSpPr txBox="1">
            <a:spLocks noGrp="1"/>
          </p:cNvSpPr>
          <p:nvPr>
            <p:ph type="body" idx="1"/>
          </p:nvPr>
        </p:nvSpPr>
        <p:spPr>
          <a:xfrm>
            <a:off x="680320" y="2336872"/>
            <a:ext cx="9613861" cy="407611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lt1"/>
              </a:buClr>
              <a:buSzPct val="25000"/>
              <a:buFont typeface="Arial"/>
              <a:buNone/>
            </a:pPr>
            <a:r>
              <a:rPr lang="en-CA" sz="2400" b="0" i="0" u="none" strike="noStrike" cap="none">
                <a:solidFill>
                  <a:schemeClr val="lt1"/>
                </a:solidFill>
                <a:latin typeface="Trebuchet MS"/>
                <a:ea typeface="Trebuchet MS"/>
                <a:cs typeface="Trebuchet MS"/>
                <a:sym typeface="Trebuchet MS"/>
              </a:rPr>
              <a:t>What is the spectrum of community participation and engagement initiatives that contribute to an increase in neighbourhood safety in an urban residential setting?</a:t>
            </a:r>
          </a:p>
          <a:p>
            <a:pPr marL="0" marR="0" lvl="0" indent="0" algn="l" rtl="0">
              <a:lnSpc>
                <a:spcPct val="90000"/>
              </a:lnSpc>
              <a:spcBef>
                <a:spcPts val="1000"/>
              </a:spcBef>
              <a:spcAft>
                <a:spcPts val="0"/>
              </a:spcAft>
              <a:buClr>
                <a:schemeClr val="lt1"/>
              </a:buClr>
              <a:buSzPct val="25000"/>
              <a:buFont typeface="Arial"/>
              <a:buNone/>
            </a:pPr>
            <a:endParaRPr sz="2400" b="0" i="0" u="none" strike="noStrike" cap="none">
              <a:solidFill>
                <a:schemeClr val="lt1"/>
              </a:solidFill>
              <a:latin typeface="Trebuchet MS"/>
              <a:ea typeface="Trebuchet MS"/>
              <a:cs typeface="Trebuchet MS"/>
              <a:sym typeface="Trebuchet MS"/>
            </a:endParaRPr>
          </a:p>
          <a:p>
            <a:pPr marL="0" marR="0" lvl="0" indent="0" algn="l" rtl="0">
              <a:lnSpc>
                <a:spcPct val="90000"/>
              </a:lnSpc>
              <a:spcBef>
                <a:spcPts val="1000"/>
              </a:spcBef>
              <a:spcAft>
                <a:spcPts val="0"/>
              </a:spcAft>
              <a:buClr>
                <a:schemeClr val="lt1"/>
              </a:buClr>
              <a:buSzPct val="25000"/>
              <a:buFont typeface="Arial"/>
              <a:buNone/>
            </a:pPr>
            <a:r>
              <a:rPr lang="en-CA" sz="1800" b="1" i="0" u="none" strike="noStrike" cap="none">
                <a:solidFill>
                  <a:schemeClr val="lt1"/>
                </a:solidFill>
                <a:latin typeface="Trebuchet MS"/>
                <a:ea typeface="Trebuchet MS"/>
                <a:cs typeface="Trebuchet MS"/>
                <a:sym typeface="Trebuchet MS"/>
              </a:rPr>
              <a:t>Definition of Terms</a:t>
            </a:r>
          </a:p>
          <a:p>
            <a:pPr marL="228600" marR="0" lvl="0" indent="-228600" algn="l" rtl="0">
              <a:lnSpc>
                <a:spcPct val="90000"/>
              </a:lnSpc>
              <a:spcBef>
                <a:spcPts val="1000"/>
              </a:spcBef>
              <a:spcAft>
                <a:spcPts val="0"/>
              </a:spcAft>
              <a:buClr>
                <a:schemeClr val="lt1"/>
              </a:buClr>
              <a:buSzPct val="100000"/>
              <a:buFont typeface="Arial"/>
              <a:buChar char="•"/>
            </a:pPr>
            <a:r>
              <a:rPr lang="en-CA" sz="1800" b="0" i="0" u="none" strike="noStrike" cap="none">
                <a:solidFill>
                  <a:schemeClr val="lt1"/>
                </a:solidFill>
                <a:latin typeface="Trebuchet MS"/>
                <a:ea typeface="Trebuchet MS"/>
                <a:cs typeface="Trebuchet MS"/>
                <a:sym typeface="Trebuchet MS"/>
              </a:rPr>
              <a:t>Spectrum: used to describe that there is a diverse range of focuses within the topic. For example, in the spectrum of community participation and engagement, there are informal activities such as socializing with neighbours, more formalized approaches such as neighbourhood watch, and everything in between.</a:t>
            </a:r>
          </a:p>
          <a:p>
            <a:pPr marL="228600" marR="0" lvl="0" indent="-228600" algn="l" rtl="0">
              <a:lnSpc>
                <a:spcPct val="90000"/>
              </a:lnSpc>
              <a:spcBef>
                <a:spcPts val="1000"/>
              </a:spcBef>
              <a:buClr>
                <a:schemeClr val="lt1"/>
              </a:buClr>
              <a:buSzPct val="100000"/>
              <a:buFont typeface="Arial"/>
              <a:buChar char="•"/>
            </a:pPr>
            <a:r>
              <a:rPr lang="en-CA" sz="1800" b="0" i="0" u="none" strike="noStrike" cap="none">
                <a:solidFill>
                  <a:schemeClr val="lt1"/>
                </a:solidFill>
                <a:latin typeface="Trebuchet MS"/>
                <a:ea typeface="Trebuchet MS"/>
                <a:cs typeface="Trebuchet MS"/>
                <a:sym typeface="Trebuchet MS"/>
              </a:rPr>
              <a:t>Initiative: A plan, strategy, or approach that can be used to improve a situation. For example, a community participation and engagement initiative is a plan, strategy, or approach with the focus on improving the community.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Shape 456"/>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Trebuchet MS"/>
              <a:buNone/>
            </a:pPr>
            <a:r>
              <a:rPr lang="en-CA" sz="3600" b="0" i="0" u="none" strike="noStrike" cap="none">
                <a:solidFill>
                  <a:schemeClr val="lt1"/>
                </a:solidFill>
                <a:latin typeface="Trebuchet MS"/>
                <a:ea typeface="Trebuchet MS"/>
                <a:cs typeface="Trebuchet MS"/>
                <a:sym typeface="Trebuchet MS"/>
              </a:rPr>
              <a:t>Neighbourhood Watch (cont.)</a:t>
            </a:r>
          </a:p>
        </p:txBody>
      </p:sp>
      <p:grpSp>
        <p:nvGrpSpPr>
          <p:cNvPr id="457" name="Shape 457"/>
          <p:cNvGrpSpPr/>
          <p:nvPr/>
        </p:nvGrpSpPr>
        <p:grpSpPr>
          <a:xfrm>
            <a:off x="681037" y="2338601"/>
            <a:ext cx="10796728" cy="3595258"/>
            <a:chOff x="0" y="1801"/>
            <a:chExt cx="10796728" cy="3595258"/>
          </a:xfrm>
        </p:grpSpPr>
        <p:sp>
          <p:nvSpPr>
            <p:cNvPr id="458" name="Shape 458"/>
            <p:cNvSpPr/>
            <p:nvPr/>
          </p:nvSpPr>
          <p:spPr>
            <a:xfrm rot="5400000">
              <a:off x="6995244" y="-3019988"/>
              <a:ext cx="693062" cy="6909906"/>
            </a:xfrm>
            <a:prstGeom prst="round2SameRect">
              <a:avLst>
                <a:gd name="adj1" fmla="val 16667"/>
                <a:gd name="adj2" fmla="val 0"/>
              </a:avLst>
            </a:prstGeom>
            <a:solidFill>
              <a:srgbClr val="F9DBC8">
                <a:alpha val="89803"/>
              </a:srgbClr>
            </a:solidFill>
            <a:ln w="12700" cap="flat" cmpd="sng">
              <a:solidFill>
                <a:srgbClr val="F9DBC8">
                  <a:alpha val="89803"/>
                </a:srgb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59" name="Shape 459"/>
            <p:cNvSpPr txBox="1"/>
            <p:nvPr/>
          </p:nvSpPr>
          <p:spPr>
            <a:xfrm>
              <a:off x="3886821" y="122266"/>
              <a:ext cx="6876073" cy="625397"/>
            </a:xfrm>
            <a:prstGeom prst="rect">
              <a:avLst/>
            </a:prstGeom>
            <a:noFill/>
            <a:ln>
              <a:noFill/>
            </a:ln>
          </p:spPr>
          <p:txBody>
            <a:bodyPr lIns="76200" tIns="38100" rIns="76200" bIns="38100" anchor="ctr" anchorCtr="0">
              <a:noAutofit/>
            </a:bodyPr>
            <a:lstStyle/>
            <a:p>
              <a:pPr marL="228600" marR="0" lvl="1" indent="-228600" algn="l" rtl="0">
                <a:lnSpc>
                  <a:spcPct val="90000"/>
                </a:lnSpc>
                <a:spcBef>
                  <a:spcPts val="0"/>
                </a:spcBef>
                <a:spcAft>
                  <a:spcPts val="0"/>
                </a:spcAft>
                <a:buClr>
                  <a:schemeClr val="lt1"/>
                </a:buClr>
                <a:buSzPct val="100000"/>
                <a:buFont typeface="Trebuchet MS"/>
                <a:buChar char="•"/>
              </a:pPr>
              <a:r>
                <a:rPr lang="en-CA" sz="2000" b="0" i="0" u="none" strike="noStrike" cap="none">
                  <a:solidFill>
                    <a:schemeClr val="lt1"/>
                  </a:solidFill>
                  <a:latin typeface="Trebuchet MS"/>
                  <a:ea typeface="Trebuchet MS"/>
                  <a:cs typeface="Trebuchet MS"/>
                  <a:sym typeface="Trebuchet MS"/>
                </a:rPr>
                <a:t>Deterrent effect on the perceptions and decision making of potential offenders</a:t>
              </a:r>
            </a:p>
          </p:txBody>
        </p:sp>
        <p:sp>
          <p:nvSpPr>
            <p:cNvPr id="460" name="Shape 460"/>
            <p:cNvSpPr/>
            <p:nvPr/>
          </p:nvSpPr>
          <p:spPr>
            <a:xfrm>
              <a:off x="0" y="1801"/>
              <a:ext cx="3886821" cy="866326"/>
            </a:xfrm>
            <a:prstGeom prst="roundRect">
              <a:avLst>
                <a:gd name="adj" fmla="val 16667"/>
              </a:avLst>
            </a:prstGeom>
            <a:solidFill>
              <a:srgbClr val="EF9413"/>
            </a:solidFill>
            <a:ln w="127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61" name="Shape 461"/>
            <p:cNvSpPr txBox="1"/>
            <p:nvPr/>
          </p:nvSpPr>
          <p:spPr>
            <a:xfrm>
              <a:off x="42291" y="44092"/>
              <a:ext cx="3802240" cy="781745"/>
            </a:xfrm>
            <a:prstGeom prst="rect">
              <a:avLst/>
            </a:prstGeom>
            <a:noFill/>
            <a:ln>
              <a:noFill/>
            </a:ln>
          </p:spPr>
          <p:txBody>
            <a:bodyPr lIns="64750" tIns="32375" rIns="64750" bIns="32375" anchor="ctr" anchorCtr="0">
              <a:noAutofit/>
            </a:bodyPr>
            <a:lstStyle/>
            <a:p>
              <a:pPr marL="0" marR="0" lvl="0" indent="0" algn="ctr" rtl="0">
                <a:lnSpc>
                  <a:spcPct val="90000"/>
                </a:lnSpc>
                <a:spcBef>
                  <a:spcPts val="0"/>
                </a:spcBef>
                <a:spcAft>
                  <a:spcPts val="0"/>
                </a:spcAft>
                <a:buSzPct val="25000"/>
                <a:buNone/>
              </a:pPr>
              <a:r>
                <a:rPr lang="en-CA" sz="1700">
                  <a:solidFill>
                    <a:schemeClr val="lt1"/>
                  </a:solidFill>
                  <a:latin typeface="Trebuchet MS"/>
                  <a:ea typeface="Trebuchet MS"/>
                  <a:cs typeface="Trebuchet MS"/>
                  <a:sym typeface="Trebuchet MS"/>
                </a:rPr>
                <a:t>Visible surveillance</a:t>
              </a:r>
            </a:p>
          </p:txBody>
        </p:sp>
        <p:sp>
          <p:nvSpPr>
            <p:cNvPr id="462" name="Shape 462"/>
            <p:cNvSpPr/>
            <p:nvPr/>
          </p:nvSpPr>
          <p:spPr>
            <a:xfrm rot="5400000">
              <a:off x="6995244" y="-2110343"/>
              <a:ext cx="693062" cy="6909906"/>
            </a:xfrm>
            <a:prstGeom prst="round2SameRect">
              <a:avLst>
                <a:gd name="adj1" fmla="val 16667"/>
                <a:gd name="adj2" fmla="val 0"/>
              </a:avLst>
            </a:prstGeom>
            <a:solidFill>
              <a:srgbClr val="F9DBC8">
                <a:alpha val="89803"/>
              </a:srgbClr>
            </a:solidFill>
            <a:ln w="12700" cap="flat" cmpd="sng">
              <a:solidFill>
                <a:srgbClr val="F9DBC8">
                  <a:alpha val="89803"/>
                </a:srgb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63" name="Shape 463"/>
            <p:cNvSpPr txBox="1"/>
            <p:nvPr/>
          </p:nvSpPr>
          <p:spPr>
            <a:xfrm>
              <a:off x="3886821" y="1031911"/>
              <a:ext cx="6876073" cy="625397"/>
            </a:xfrm>
            <a:prstGeom prst="rect">
              <a:avLst/>
            </a:prstGeom>
            <a:noFill/>
            <a:ln>
              <a:noFill/>
            </a:ln>
          </p:spPr>
          <p:txBody>
            <a:bodyPr lIns="76200" tIns="38100" rIns="76200" bIns="38100" anchor="ctr" anchorCtr="0">
              <a:noAutofit/>
            </a:bodyPr>
            <a:lstStyle/>
            <a:p>
              <a:pPr marL="228600" marR="0" lvl="1" indent="-228600" algn="l" rtl="0">
                <a:lnSpc>
                  <a:spcPct val="90000"/>
                </a:lnSpc>
                <a:spcBef>
                  <a:spcPts val="0"/>
                </a:spcBef>
                <a:spcAft>
                  <a:spcPts val="0"/>
                </a:spcAft>
                <a:buClr>
                  <a:schemeClr val="lt1"/>
                </a:buClr>
                <a:buSzPct val="100000"/>
                <a:buFont typeface="Trebuchet MS"/>
                <a:buChar char="•"/>
              </a:pPr>
              <a:r>
                <a:rPr lang="en-CA" sz="2000" b="0" i="0" u="none" strike="noStrike" cap="none">
                  <a:solidFill>
                    <a:schemeClr val="lt1"/>
                  </a:solidFill>
                  <a:latin typeface="Trebuchet MS"/>
                  <a:ea typeface="Trebuchet MS"/>
                  <a:cs typeface="Trebuchet MS"/>
                  <a:sym typeface="Trebuchet MS"/>
                </a:rPr>
                <a:t>Perceptions of potential offenders in terms of their likelihood of getting caught</a:t>
              </a:r>
            </a:p>
          </p:txBody>
        </p:sp>
        <p:sp>
          <p:nvSpPr>
            <p:cNvPr id="464" name="Shape 464"/>
            <p:cNvSpPr/>
            <p:nvPr/>
          </p:nvSpPr>
          <p:spPr>
            <a:xfrm>
              <a:off x="0" y="911445"/>
              <a:ext cx="3886821" cy="866326"/>
            </a:xfrm>
            <a:prstGeom prst="roundRect">
              <a:avLst>
                <a:gd name="adj" fmla="val 16667"/>
              </a:avLst>
            </a:prstGeom>
            <a:solidFill>
              <a:srgbClr val="EF9413"/>
            </a:solidFill>
            <a:ln w="127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65" name="Shape 465"/>
            <p:cNvSpPr txBox="1"/>
            <p:nvPr/>
          </p:nvSpPr>
          <p:spPr>
            <a:xfrm>
              <a:off x="42291" y="953736"/>
              <a:ext cx="3802240" cy="781745"/>
            </a:xfrm>
            <a:prstGeom prst="rect">
              <a:avLst/>
            </a:prstGeom>
            <a:noFill/>
            <a:ln>
              <a:noFill/>
            </a:ln>
          </p:spPr>
          <p:txBody>
            <a:bodyPr lIns="64750" tIns="32375" rIns="64750" bIns="32375" anchor="ctr" anchorCtr="0">
              <a:noAutofit/>
            </a:bodyPr>
            <a:lstStyle/>
            <a:p>
              <a:pPr marL="0" marR="0" lvl="0" indent="0" algn="ctr" rtl="0">
                <a:lnSpc>
                  <a:spcPct val="90000"/>
                </a:lnSpc>
                <a:spcBef>
                  <a:spcPts val="0"/>
                </a:spcBef>
                <a:spcAft>
                  <a:spcPts val="0"/>
                </a:spcAft>
                <a:buSzPct val="25000"/>
                <a:buNone/>
              </a:pPr>
              <a:r>
                <a:rPr lang="en-CA" sz="1700">
                  <a:solidFill>
                    <a:schemeClr val="lt1"/>
                  </a:solidFill>
                  <a:latin typeface="Trebuchet MS"/>
                  <a:ea typeface="Trebuchet MS"/>
                  <a:cs typeface="Trebuchet MS"/>
                  <a:sym typeface="Trebuchet MS"/>
                </a:rPr>
                <a:t>Creation of signs of occupancy</a:t>
              </a:r>
            </a:p>
          </p:txBody>
        </p:sp>
        <p:sp>
          <p:nvSpPr>
            <p:cNvPr id="466" name="Shape 466"/>
            <p:cNvSpPr/>
            <p:nvPr/>
          </p:nvSpPr>
          <p:spPr>
            <a:xfrm rot="5400000">
              <a:off x="6995244" y="-1200699"/>
              <a:ext cx="693062" cy="6909906"/>
            </a:xfrm>
            <a:prstGeom prst="round2SameRect">
              <a:avLst>
                <a:gd name="adj1" fmla="val 16667"/>
                <a:gd name="adj2" fmla="val 0"/>
              </a:avLst>
            </a:prstGeom>
            <a:solidFill>
              <a:srgbClr val="F9DBC8">
                <a:alpha val="89803"/>
              </a:srgbClr>
            </a:solidFill>
            <a:ln w="12700" cap="flat" cmpd="sng">
              <a:solidFill>
                <a:srgbClr val="F9DBC8">
                  <a:alpha val="89803"/>
                </a:srgb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67" name="Shape 467"/>
            <p:cNvSpPr txBox="1"/>
            <p:nvPr/>
          </p:nvSpPr>
          <p:spPr>
            <a:xfrm>
              <a:off x="3886821" y="1941555"/>
              <a:ext cx="6876073" cy="625397"/>
            </a:xfrm>
            <a:prstGeom prst="rect">
              <a:avLst/>
            </a:prstGeom>
            <a:noFill/>
            <a:ln>
              <a:noFill/>
            </a:ln>
          </p:spPr>
          <p:txBody>
            <a:bodyPr lIns="76200" tIns="38100" rIns="76200" bIns="38100" anchor="ctr" anchorCtr="0">
              <a:noAutofit/>
            </a:bodyPr>
            <a:lstStyle/>
            <a:p>
              <a:pPr marL="228600" marR="0" lvl="1" indent="-228600" algn="l" rtl="0">
                <a:lnSpc>
                  <a:spcPct val="90000"/>
                </a:lnSpc>
                <a:spcBef>
                  <a:spcPts val="0"/>
                </a:spcBef>
                <a:spcAft>
                  <a:spcPts val="0"/>
                </a:spcAft>
                <a:buClr>
                  <a:schemeClr val="lt1"/>
                </a:buClr>
                <a:buSzPct val="100000"/>
                <a:buFont typeface="Trebuchet MS"/>
                <a:buChar char="•"/>
              </a:pPr>
              <a:r>
                <a:rPr lang="en-CA" sz="2000" b="0" i="0" u="none" strike="noStrike" cap="none">
                  <a:solidFill>
                    <a:schemeClr val="lt1"/>
                  </a:solidFill>
                  <a:latin typeface="Trebuchet MS"/>
                  <a:ea typeface="Trebuchet MS"/>
                  <a:cs typeface="Trebuchet MS"/>
                  <a:sym typeface="Trebuchet MS"/>
                </a:rPr>
                <a:t>Generation of acceptable norms of behavior and by direct involvement of residents</a:t>
              </a:r>
            </a:p>
          </p:txBody>
        </p:sp>
        <p:sp>
          <p:nvSpPr>
            <p:cNvPr id="468" name="Shape 468"/>
            <p:cNvSpPr/>
            <p:nvPr/>
          </p:nvSpPr>
          <p:spPr>
            <a:xfrm>
              <a:off x="0" y="1821089"/>
              <a:ext cx="3886821" cy="866326"/>
            </a:xfrm>
            <a:prstGeom prst="roundRect">
              <a:avLst>
                <a:gd name="adj" fmla="val 16667"/>
              </a:avLst>
            </a:prstGeom>
            <a:solidFill>
              <a:srgbClr val="EF9413"/>
            </a:solidFill>
            <a:ln w="127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69" name="Shape 469"/>
            <p:cNvSpPr txBox="1"/>
            <p:nvPr/>
          </p:nvSpPr>
          <p:spPr>
            <a:xfrm>
              <a:off x="42291" y="1863380"/>
              <a:ext cx="3802240" cy="781745"/>
            </a:xfrm>
            <a:prstGeom prst="rect">
              <a:avLst/>
            </a:prstGeom>
            <a:noFill/>
            <a:ln>
              <a:noFill/>
            </a:ln>
          </p:spPr>
          <p:txBody>
            <a:bodyPr lIns="64750" tIns="32375" rIns="64750" bIns="32375" anchor="ctr" anchorCtr="0">
              <a:noAutofit/>
            </a:bodyPr>
            <a:lstStyle/>
            <a:p>
              <a:pPr marL="0" marR="0" lvl="0" indent="0" algn="ctr" rtl="0">
                <a:lnSpc>
                  <a:spcPct val="90000"/>
                </a:lnSpc>
                <a:spcBef>
                  <a:spcPts val="0"/>
                </a:spcBef>
                <a:spcAft>
                  <a:spcPts val="0"/>
                </a:spcAft>
                <a:buSzPct val="25000"/>
                <a:buNone/>
              </a:pPr>
              <a:r>
                <a:rPr lang="en-CA" sz="1700">
                  <a:solidFill>
                    <a:schemeClr val="lt1"/>
                  </a:solidFill>
                  <a:latin typeface="Trebuchet MS"/>
                  <a:ea typeface="Trebuchet MS"/>
                  <a:cs typeface="Trebuchet MS"/>
                  <a:sym typeface="Trebuchet MS"/>
                </a:rPr>
                <a:t>Enhance community cohesion</a:t>
              </a:r>
            </a:p>
          </p:txBody>
        </p:sp>
        <p:sp>
          <p:nvSpPr>
            <p:cNvPr id="470" name="Shape 470"/>
            <p:cNvSpPr/>
            <p:nvPr/>
          </p:nvSpPr>
          <p:spPr>
            <a:xfrm rot="5400000">
              <a:off x="6995244" y="-291055"/>
              <a:ext cx="693062" cy="6909906"/>
            </a:xfrm>
            <a:prstGeom prst="round2SameRect">
              <a:avLst>
                <a:gd name="adj1" fmla="val 16667"/>
                <a:gd name="adj2" fmla="val 0"/>
              </a:avLst>
            </a:prstGeom>
            <a:solidFill>
              <a:srgbClr val="F9DBC8">
                <a:alpha val="89803"/>
              </a:srgbClr>
            </a:solidFill>
            <a:ln w="12700" cap="flat" cmpd="sng">
              <a:solidFill>
                <a:srgbClr val="F9DBC8">
                  <a:alpha val="89803"/>
                </a:srgbClr>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71" name="Shape 471"/>
            <p:cNvSpPr txBox="1"/>
            <p:nvPr/>
          </p:nvSpPr>
          <p:spPr>
            <a:xfrm>
              <a:off x="3886821" y="2851199"/>
              <a:ext cx="6876073" cy="625397"/>
            </a:xfrm>
            <a:prstGeom prst="rect">
              <a:avLst/>
            </a:prstGeom>
            <a:noFill/>
            <a:ln>
              <a:noFill/>
            </a:ln>
          </p:spPr>
          <p:txBody>
            <a:bodyPr lIns="76200" tIns="38100" rIns="76200" bIns="38100" anchor="ctr" anchorCtr="0">
              <a:noAutofit/>
            </a:bodyPr>
            <a:lstStyle/>
            <a:p>
              <a:pPr marL="228600" marR="0" lvl="1" indent="-228600" algn="l" rtl="0">
                <a:lnSpc>
                  <a:spcPct val="90000"/>
                </a:lnSpc>
                <a:spcBef>
                  <a:spcPts val="0"/>
                </a:spcBef>
                <a:spcAft>
                  <a:spcPts val="0"/>
                </a:spcAft>
                <a:buClr>
                  <a:schemeClr val="lt1"/>
                </a:buClr>
                <a:buSzPct val="100000"/>
                <a:buFont typeface="Trebuchet MS"/>
                <a:buChar char="•"/>
              </a:pPr>
              <a:r>
                <a:rPr lang="en-CA" sz="2000" b="0" i="0" u="none" strike="noStrike" cap="none">
                  <a:solidFill>
                    <a:schemeClr val="lt1"/>
                  </a:solidFill>
                  <a:latin typeface="Trebuchet MS"/>
                  <a:ea typeface="Trebuchet MS"/>
                  <a:cs typeface="Trebuchet MS"/>
                  <a:sym typeface="Trebuchet MS"/>
                </a:rPr>
                <a:t>Greater number of arrests and convictions</a:t>
              </a:r>
            </a:p>
          </p:txBody>
        </p:sp>
        <p:sp>
          <p:nvSpPr>
            <p:cNvPr id="472" name="Shape 472"/>
            <p:cNvSpPr/>
            <p:nvPr/>
          </p:nvSpPr>
          <p:spPr>
            <a:xfrm>
              <a:off x="0" y="2730733"/>
              <a:ext cx="3886821" cy="866326"/>
            </a:xfrm>
            <a:prstGeom prst="roundRect">
              <a:avLst>
                <a:gd name="adj" fmla="val 16667"/>
              </a:avLst>
            </a:prstGeom>
            <a:solidFill>
              <a:srgbClr val="EF9413"/>
            </a:solidFill>
            <a:ln w="127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73" name="Shape 473"/>
            <p:cNvSpPr txBox="1"/>
            <p:nvPr/>
          </p:nvSpPr>
          <p:spPr>
            <a:xfrm>
              <a:off x="42291" y="2773024"/>
              <a:ext cx="3802240" cy="781745"/>
            </a:xfrm>
            <a:prstGeom prst="rect">
              <a:avLst/>
            </a:prstGeom>
            <a:noFill/>
            <a:ln>
              <a:noFill/>
            </a:ln>
          </p:spPr>
          <p:txBody>
            <a:bodyPr lIns="64750" tIns="32375" rIns="64750" bIns="32375" anchor="ctr" anchorCtr="0">
              <a:noAutofit/>
            </a:bodyPr>
            <a:lstStyle/>
            <a:p>
              <a:pPr marL="0" marR="0" lvl="0" indent="0" algn="ctr" rtl="0">
                <a:lnSpc>
                  <a:spcPct val="90000"/>
                </a:lnSpc>
                <a:spcBef>
                  <a:spcPts val="0"/>
                </a:spcBef>
                <a:spcAft>
                  <a:spcPts val="0"/>
                </a:spcAft>
                <a:buSzPct val="25000"/>
                <a:buNone/>
              </a:pPr>
              <a:r>
                <a:rPr lang="en-CA" sz="1700">
                  <a:solidFill>
                    <a:schemeClr val="lt1"/>
                  </a:solidFill>
                  <a:latin typeface="Trebuchet MS"/>
                  <a:ea typeface="Trebuchet MS"/>
                  <a:cs typeface="Trebuchet MS"/>
                  <a:sym typeface="Trebuchet MS"/>
                </a:rPr>
                <a:t>Increase the flow of useful information from the public to the police</a:t>
              </a:r>
            </a:p>
          </p:txBody>
        </p:sp>
      </p:grpSp>
      <p:sp>
        <p:nvSpPr>
          <p:cNvPr id="474" name="Shape 474"/>
          <p:cNvSpPr/>
          <p:nvPr/>
        </p:nvSpPr>
        <p:spPr>
          <a:xfrm>
            <a:off x="340517" y="6257253"/>
            <a:ext cx="11477766" cy="362086"/>
          </a:xfrm>
          <a:prstGeom prst="rect">
            <a:avLst/>
          </a:prstGeom>
          <a:noFill/>
          <a:ln>
            <a:noFill/>
          </a:ln>
        </p:spPr>
        <p:txBody>
          <a:bodyPr lIns="91425" tIns="45700" rIns="91425" bIns="45700" anchor="t" anchorCtr="0">
            <a:noAutofit/>
          </a:bodyPr>
          <a:lstStyle/>
          <a:p>
            <a:pPr marL="0" marR="0" lvl="0" indent="0" algn="l" rtl="0">
              <a:lnSpc>
                <a:spcPct val="107000"/>
              </a:lnSpc>
              <a:spcBef>
                <a:spcPts val="0"/>
              </a:spcBef>
              <a:spcAft>
                <a:spcPts val="0"/>
              </a:spcAft>
              <a:buSzPct val="25000"/>
              <a:buNone/>
            </a:pPr>
            <a:r>
              <a:rPr lang="en-CA" sz="1800">
                <a:solidFill>
                  <a:schemeClr val="dk1"/>
                </a:solidFill>
                <a:latin typeface="Tahoma"/>
                <a:ea typeface="Tahoma"/>
                <a:cs typeface="Tahoma"/>
                <a:sym typeface="Tahoma"/>
              </a:rPr>
              <a:t>Does neighborhood watch reduce crime A systematic review and meta-analysis (2006)</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Shape 480"/>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Trebuchet MS"/>
              <a:buNone/>
            </a:pPr>
            <a:r>
              <a:rPr lang="en-CA" sz="3600" b="0" i="0" u="none" strike="noStrike" cap="none">
                <a:solidFill>
                  <a:schemeClr val="lt1"/>
                </a:solidFill>
                <a:latin typeface="Trebuchet MS"/>
                <a:ea typeface="Trebuchet MS"/>
                <a:cs typeface="Trebuchet MS"/>
                <a:sym typeface="Trebuchet MS"/>
              </a:rPr>
              <a:t>Neighbourhood Watch (cont.)</a:t>
            </a:r>
          </a:p>
        </p:txBody>
      </p:sp>
      <p:sp>
        <p:nvSpPr>
          <p:cNvPr id="481" name="Shape 481"/>
          <p:cNvSpPr txBox="1">
            <a:spLocks noGrp="1"/>
          </p:cNvSpPr>
          <p:nvPr>
            <p:ph type="body" idx="1"/>
          </p:nvPr>
        </p:nvSpPr>
        <p:spPr>
          <a:xfrm>
            <a:off x="680320" y="2336873"/>
            <a:ext cx="10852036" cy="4254995"/>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lt1"/>
              </a:buClr>
              <a:buSzPct val="100000"/>
              <a:buFont typeface="Arial"/>
              <a:buChar char="•"/>
            </a:pPr>
            <a:r>
              <a:rPr lang="en-CA" sz="2400" b="0" i="0" u="none" strike="noStrike" cap="none">
                <a:solidFill>
                  <a:schemeClr val="lt1"/>
                </a:solidFill>
                <a:latin typeface="Trebuchet MS"/>
                <a:ea typeface="Trebuchet MS"/>
                <a:cs typeface="Trebuchet MS"/>
                <a:sym typeface="Trebuchet MS"/>
              </a:rPr>
              <a:t>Lack of data and inconclusive research on community participation levels within Neighbourhood Watch</a:t>
            </a:r>
          </a:p>
          <a:p>
            <a:pPr marL="685800" marR="0" lvl="1" indent="-228600" algn="l" rtl="0">
              <a:lnSpc>
                <a:spcPct val="90000"/>
              </a:lnSpc>
              <a:spcBef>
                <a:spcPts val="500"/>
              </a:spcBef>
              <a:spcAft>
                <a:spcPts val="0"/>
              </a:spcAft>
              <a:buClr>
                <a:schemeClr val="lt1"/>
              </a:buClr>
              <a:buSzPct val="100000"/>
              <a:buFont typeface="Arial"/>
              <a:buChar char="•"/>
            </a:pPr>
            <a:r>
              <a:rPr lang="en-CA" sz="2000" b="0" i="0" u="none" strike="noStrike" cap="none">
                <a:solidFill>
                  <a:schemeClr val="lt1"/>
                </a:solidFill>
                <a:latin typeface="Trebuchet MS"/>
                <a:ea typeface="Trebuchet MS"/>
                <a:cs typeface="Trebuchet MS"/>
                <a:sym typeface="Trebuchet MS"/>
              </a:rPr>
              <a:t>engaging in neighbourhood surveillance, social interaction, etc</a:t>
            </a:r>
          </a:p>
          <a:p>
            <a:pPr marL="228600" marR="0" lvl="0" indent="-228600" algn="l" rtl="0">
              <a:lnSpc>
                <a:spcPct val="90000"/>
              </a:lnSpc>
              <a:spcBef>
                <a:spcPts val="1000"/>
              </a:spcBef>
              <a:spcAft>
                <a:spcPts val="0"/>
              </a:spcAft>
              <a:buClr>
                <a:schemeClr val="lt1"/>
              </a:buClr>
              <a:buSzPct val="100000"/>
              <a:buFont typeface="Arial"/>
              <a:buChar char="•"/>
            </a:pPr>
            <a:r>
              <a:rPr lang="en-CA" sz="2400" b="0" i="0" u="none" strike="noStrike" cap="none">
                <a:solidFill>
                  <a:schemeClr val="lt1"/>
                </a:solidFill>
                <a:latin typeface="Trebuchet MS"/>
                <a:ea typeface="Trebuchet MS"/>
                <a:cs typeface="Trebuchet MS"/>
                <a:sym typeface="Trebuchet MS"/>
              </a:rPr>
              <a:t>Possibility that Neighbourhood Watch activities may increase fear of crimes and racial prejudice</a:t>
            </a:r>
          </a:p>
          <a:p>
            <a:pPr marL="685800" marR="0" lvl="1" indent="-228600" algn="l" rtl="0">
              <a:lnSpc>
                <a:spcPct val="90000"/>
              </a:lnSpc>
              <a:spcBef>
                <a:spcPts val="500"/>
              </a:spcBef>
              <a:spcAft>
                <a:spcPts val="0"/>
              </a:spcAft>
              <a:buClr>
                <a:schemeClr val="lt1"/>
              </a:buClr>
              <a:buSzPct val="100000"/>
              <a:buFont typeface="Arial"/>
              <a:buChar char="•"/>
            </a:pPr>
            <a:r>
              <a:rPr lang="en-CA" sz="2000" b="0" i="0" u="none" strike="noStrike" cap="none">
                <a:solidFill>
                  <a:schemeClr val="lt1"/>
                </a:solidFill>
                <a:latin typeface="Trebuchet MS"/>
                <a:ea typeface="Trebuchet MS"/>
                <a:cs typeface="Trebuchet MS"/>
                <a:sym typeface="Trebuchet MS"/>
              </a:rPr>
              <a:t>Especially in non-homogenous populations</a:t>
            </a:r>
          </a:p>
          <a:p>
            <a:pPr marL="228600" marR="0" lvl="0" indent="-228600" algn="l" rtl="0">
              <a:lnSpc>
                <a:spcPct val="90000"/>
              </a:lnSpc>
              <a:spcBef>
                <a:spcPts val="1000"/>
              </a:spcBef>
              <a:spcAft>
                <a:spcPts val="0"/>
              </a:spcAft>
              <a:buClr>
                <a:schemeClr val="lt1"/>
              </a:buClr>
              <a:buSzPct val="100000"/>
              <a:buFont typeface="Arial"/>
              <a:buChar char="•"/>
            </a:pPr>
            <a:r>
              <a:rPr lang="en-CA" sz="2400" b="0" i="0" u="none" strike="noStrike" cap="none">
                <a:solidFill>
                  <a:schemeClr val="lt1"/>
                </a:solidFill>
                <a:latin typeface="Trebuchet MS"/>
                <a:ea typeface="Trebuchet MS"/>
                <a:cs typeface="Trebuchet MS"/>
                <a:sym typeface="Trebuchet MS"/>
              </a:rPr>
              <a:t>Social-control processes have little influence over outsiders who feel no pressure to conform</a:t>
            </a:r>
          </a:p>
          <a:p>
            <a:pPr marL="685800" marR="0" lvl="1" indent="-228600" algn="l" rtl="0">
              <a:lnSpc>
                <a:spcPct val="90000"/>
              </a:lnSpc>
              <a:spcBef>
                <a:spcPts val="500"/>
              </a:spcBef>
              <a:spcAft>
                <a:spcPts val="0"/>
              </a:spcAft>
              <a:buClr>
                <a:schemeClr val="lt1"/>
              </a:buClr>
              <a:buSzPct val="100000"/>
              <a:buFont typeface="Arial"/>
              <a:buChar char="•"/>
            </a:pPr>
            <a:r>
              <a:rPr lang="en-CA" sz="2000" b="0" i="0" u="none" strike="noStrike" cap="none">
                <a:solidFill>
                  <a:schemeClr val="lt1"/>
                </a:solidFill>
                <a:latin typeface="Trebuchet MS"/>
                <a:ea typeface="Trebuchet MS"/>
                <a:cs typeface="Trebuchet MS"/>
                <a:sym typeface="Trebuchet MS"/>
              </a:rPr>
              <a:t>Residents have little leverage to regulate or change the social perceptions and behaviors of outsiders</a:t>
            </a:r>
          </a:p>
          <a:p>
            <a:pPr marL="0" marR="0" lvl="0" indent="0" algn="l" rtl="0">
              <a:lnSpc>
                <a:spcPct val="90000"/>
              </a:lnSpc>
              <a:spcBef>
                <a:spcPts val="1000"/>
              </a:spcBef>
              <a:buClr>
                <a:schemeClr val="dk1"/>
              </a:buClr>
              <a:buSzPct val="25000"/>
              <a:buFont typeface="Arial"/>
              <a:buNone/>
            </a:pPr>
            <a:r>
              <a:rPr lang="en-CA" sz="1800" b="0" i="0" u="none" strike="noStrike" cap="none">
                <a:solidFill>
                  <a:schemeClr val="dk1"/>
                </a:solidFill>
                <a:latin typeface="Trebuchet MS"/>
                <a:ea typeface="Trebuchet MS"/>
                <a:cs typeface="Trebuchet MS"/>
                <a:sym typeface="Trebuchet MS"/>
              </a:rPr>
              <a:t>The theory and research behind neighborhood watch Is it a sound fear and crime reduction strategy (1987)</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Shape 486"/>
          <p:cNvSpPr txBox="1">
            <a:spLocks noGrp="1"/>
          </p:cNvSpPr>
          <p:nvPr>
            <p:ph type="title"/>
          </p:nvPr>
        </p:nvSpPr>
        <p:spPr>
          <a:xfrm>
            <a:off x="680322" y="2869894"/>
            <a:ext cx="9613859" cy="1090787"/>
          </a:xfrm>
          <a:prstGeom prst="rect">
            <a:avLst/>
          </a:prstGeom>
          <a:noFill/>
          <a:ln>
            <a:noFill/>
          </a:ln>
        </p:spPr>
        <p:txBody>
          <a:bodyPr lIns="91425" tIns="45700" rIns="91425" bIns="45700" anchor="ctr" anchorCtr="0">
            <a:noAutofit/>
          </a:bodyPr>
          <a:lstStyle/>
          <a:p>
            <a:pPr marL="0" marR="0" lvl="0" indent="0" algn="r" rtl="0">
              <a:lnSpc>
                <a:spcPct val="90000"/>
              </a:lnSpc>
              <a:spcBef>
                <a:spcPts val="0"/>
              </a:spcBef>
              <a:buClr>
                <a:schemeClr val="lt1"/>
              </a:buClr>
              <a:buSzPct val="25000"/>
              <a:buFont typeface="Trebuchet MS"/>
              <a:buNone/>
            </a:pPr>
            <a:r>
              <a:rPr lang="en-CA" sz="3600" b="0" i="0" u="none" strike="noStrike" cap="none">
                <a:solidFill>
                  <a:schemeClr val="lt1"/>
                </a:solidFill>
                <a:latin typeface="Trebuchet MS"/>
                <a:ea typeface="Trebuchet MS"/>
                <a:cs typeface="Trebuchet MS"/>
                <a:sym typeface="Trebuchet MS"/>
              </a:rPr>
              <a:t>Surveillance</a:t>
            </a:r>
          </a:p>
        </p:txBody>
      </p:sp>
      <p:sp>
        <p:nvSpPr>
          <p:cNvPr id="487" name="Shape 487"/>
          <p:cNvSpPr txBox="1">
            <a:spLocks noGrp="1"/>
          </p:cNvSpPr>
          <p:nvPr>
            <p:ph type="body" idx="1"/>
          </p:nvPr>
        </p:nvSpPr>
        <p:spPr>
          <a:xfrm>
            <a:off x="680322" y="4232171"/>
            <a:ext cx="9613859" cy="1704017"/>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chemeClr val="lt1"/>
              </a:buClr>
              <a:buSzPct val="25000"/>
              <a:buFont typeface="Arial"/>
              <a:buNone/>
            </a:pPr>
            <a:endParaRPr sz="20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Shape 493"/>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Trebuchet MS"/>
              <a:buNone/>
            </a:pPr>
            <a:r>
              <a:rPr lang="en-CA" sz="3600" b="0" i="0" u="none" strike="noStrike" cap="none">
                <a:solidFill>
                  <a:schemeClr val="lt1"/>
                </a:solidFill>
                <a:latin typeface="Trebuchet MS"/>
                <a:ea typeface="Trebuchet MS"/>
                <a:cs typeface="Trebuchet MS"/>
                <a:sym typeface="Trebuchet MS"/>
              </a:rPr>
              <a:t>Surveillance</a:t>
            </a:r>
          </a:p>
        </p:txBody>
      </p:sp>
      <p:sp>
        <p:nvSpPr>
          <p:cNvPr id="494" name="Shape 494"/>
          <p:cNvSpPr txBox="1">
            <a:spLocks noGrp="1"/>
          </p:cNvSpPr>
          <p:nvPr>
            <p:ph type="body" idx="1"/>
          </p:nvPr>
        </p:nvSpPr>
        <p:spPr>
          <a:xfrm>
            <a:off x="680320" y="2336873"/>
            <a:ext cx="11261469" cy="400586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lt1"/>
              </a:buClr>
              <a:buSzPct val="25000"/>
              <a:buFont typeface="Arial"/>
              <a:buNone/>
            </a:pPr>
            <a:r>
              <a:rPr lang="en-CA" sz="2400" b="0" i="0" u="none" strike="noStrike" cap="none">
                <a:solidFill>
                  <a:schemeClr val="lt1"/>
                </a:solidFill>
                <a:latin typeface="Trebuchet MS"/>
                <a:ea typeface="Trebuchet MS"/>
                <a:cs typeface="Trebuchet MS"/>
                <a:sym typeface="Trebuchet MS"/>
              </a:rPr>
              <a:t>Physical design can promote informal or natural surveillance opportunities for residents</a:t>
            </a:r>
          </a:p>
          <a:p>
            <a:pPr marL="228600" marR="0" lvl="0" indent="-228600" algn="l" rtl="0">
              <a:lnSpc>
                <a:spcPct val="90000"/>
              </a:lnSpc>
              <a:spcBef>
                <a:spcPts val="1000"/>
              </a:spcBef>
              <a:spcAft>
                <a:spcPts val="0"/>
              </a:spcAft>
              <a:buClr>
                <a:schemeClr val="lt1"/>
              </a:buClr>
              <a:buSzPct val="100000"/>
              <a:buFont typeface="Arial"/>
              <a:buChar char="•"/>
            </a:pPr>
            <a:r>
              <a:rPr lang="en-CA" sz="2400" b="0" i="0" u="none" strike="noStrike" cap="none">
                <a:solidFill>
                  <a:schemeClr val="lt1"/>
                </a:solidFill>
                <a:latin typeface="Trebuchet MS"/>
                <a:ea typeface="Trebuchet MS"/>
                <a:cs typeface="Trebuchet MS"/>
                <a:sym typeface="Trebuchet MS"/>
              </a:rPr>
              <a:t>If offenders perceive that they can be observed, they may be less likely to commit the offense</a:t>
            </a:r>
          </a:p>
          <a:p>
            <a:pPr marL="685800" marR="0" lvl="1" indent="-228600" algn="l" rtl="0">
              <a:lnSpc>
                <a:spcPct val="90000"/>
              </a:lnSpc>
              <a:spcBef>
                <a:spcPts val="500"/>
              </a:spcBef>
              <a:spcAft>
                <a:spcPts val="0"/>
              </a:spcAft>
              <a:buClr>
                <a:schemeClr val="lt1"/>
              </a:buClr>
              <a:buSzPct val="100000"/>
              <a:buFont typeface="Arial"/>
              <a:buChar char="•"/>
            </a:pPr>
            <a:r>
              <a:rPr lang="en-CA" sz="2000" b="0" i="0" u="none" strike="noStrike" cap="none">
                <a:solidFill>
                  <a:schemeClr val="lt1"/>
                </a:solidFill>
                <a:latin typeface="Trebuchet MS"/>
                <a:ea typeface="Trebuchet MS"/>
                <a:cs typeface="Trebuchet MS"/>
                <a:sym typeface="Trebuchet MS"/>
              </a:rPr>
              <a:t>Increased potential for intervention, apprehension, and prosecution</a:t>
            </a:r>
          </a:p>
          <a:p>
            <a:pPr marL="685800" marR="0" lvl="1" indent="-228600" algn="l" rtl="0">
              <a:lnSpc>
                <a:spcPct val="90000"/>
              </a:lnSpc>
              <a:spcBef>
                <a:spcPts val="500"/>
              </a:spcBef>
              <a:spcAft>
                <a:spcPts val="0"/>
              </a:spcAft>
              <a:buClr>
                <a:schemeClr val="lt1"/>
              </a:buClr>
              <a:buSzPct val="100000"/>
              <a:buFont typeface="Arial"/>
              <a:buChar char="•"/>
            </a:pPr>
            <a:r>
              <a:rPr lang="en-CA" sz="2000" b="0" i="0" u="none" strike="noStrike" cap="none">
                <a:solidFill>
                  <a:schemeClr val="lt1"/>
                </a:solidFill>
                <a:latin typeface="Trebuchet MS"/>
                <a:ea typeface="Trebuchet MS"/>
                <a:cs typeface="Trebuchet MS"/>
                <a:sym typeface="Trebuchet MS"/>
              </a:rPr>
              <a:t>Natural: residents’ self-surveillance opportunities, windows</a:t>
            </a:r>
          </a:p>
          <a:p>
            <a:pPr marL="685800" marR="0" lvl="1" indent="-228600" algn="l" rtl="0">
              <a:lnSpc>
                <a:spcPct val="90000"/>
              </a:lnSpc>
              <a:spcBef>
                <a:spcPts val="500"/>
              </a:spcBef>
              <a:spcAft>
                <a:spcPts val="0"/>
              </a:spcAft>
              <a:buClr>
                <a:schemeClr val="lt1"/>
              </a:buClr>
              <a:buSzPct val="100000"/>
              <a:buFont typeface="Arial"/>
              <a:buChar char="•"/>
            </a:pPr>
            <a:r>
              <a:rPr lang="en-CA" sz="2000" b="0" i="0" u="none" strike="noStrike" cap="none">
                <a:solidFill>
                  <a:schemeClr val="lt1"/>
                </a:solidFill>
                <a:latin typeface="Trebuchet MS"/>
                <a:ea typeface="Trebuchet MS"/>
                <a:cs typeface="Trebuchet MS"/>
                <a:sym typeface="Trebuchet MS"/>
              </a:rPr>
              <a:t>Organized: security guards, patrols</a:t>
            </a:r>
          </a:p>
          <a:p>
            <a:pPr marL="685800" marR="0" lvl="1" indent="-228600" algn="l" rtl="0">
              <a:lnSpc>
                <a:spcPct val="90000"/>
              </a:lnSpc>
              <a:spcBef>
                <a:spcPts val="500"/>
              </a:spcBef>
              <a:spcAft>
                <a:spcPts val="0"/>
              </a:spcAft>
              <a:buClr>
                <a:schemeClr val="lt1"/>
              </a:buClr>
              <a:buSzPct val="100000"/>
              <a:buFont typeface="Arial"/>
              <a:buChar char="•"/>
            </a:pPr>
            <a:r>
              <a:rPr lang="en-CA" sz="2000" b="0" i="0" u="none" strike="noStrike" cap="none">
                <a:solidFill>
                  <a:schemeClr val="lt1"/>
                </a:solidFill>
                <a:latin typeface="Trebuchet MS"/>
                <a:ea typeface="Trebuchet MS"/>
                <a:cs typeface="Trebuchet MS"/>
                <a:sym typeface="Trebuchet MS"/>
              </a:rPr>
              <a:t>Mechanical: closed circuit television surveillance</a:t>
            </a:r>
          </a:p>
          <a:p>
            <a:pPr marL="0" marR="0" lvl="0" indent="0" algn="l" rtl="0">
              <a:lnSpc>
                <a:spcPct val="90000"/>
              </a:lnSpc>
              <a:spcBef>
                <a:spcPts val="1000"/>
              </a:spcBef>
              <a:spcAft>
                <a:spcPts val="0"/>
              </a:spcAft>
              <a:buClr>
                <a:schemeClr val="lt1"/>
              </a:buClr>
              <a:buSzPct val="25000"/>
              <a:buFont typeface="Arial"/>
              <a:buNone/>
            </a:pPr>
            <a:endParaRPr sz="1800" b="1" i="0" u="none" strike="noStrike" cap="none">
              <a:solidFill>
                <a:schemeClr val="dk1"/>
              </a:solidFill>
              <a:latin typeface="Trebuchet MS"/>
              <a:ea typeface="Trebuchet MS"/>
              <a:cs typeface="Trebuchet MS"/>
              <a:sym typeface="Trebuchet MS"/>
            </a:endParaRPr>
          </a:p>
          <a:p>
            <a:pPr marL="0" marR="0" lvl="0" indent="0" algn="l" rtl="0">
              <a:lnSpc>
                <a:spcPct val="90000"/>
              </a:lnSpc>
              <a:spcBef>
                <a:spcPts val="1000"/>
              </a:spcBef>
              <a:buClr>
                <a:schemeClr val="dk1"/>
              </a:buClr>
              <a:buSzPct val="25000"/>
              <a:buFont typeface="Arial"/>
              <a:buNone/>
            </a:pPr>
            <a:r>
              <a:rPr lang="en-CA" sz="1800" b="0" i="0" u="none" strike="noStrike" cap="none">
                <a:solidFill>
                  <a:schemeClr val="dk1"/>
                </a:solidFill>
                <a:latin typeface="Trebuchet MS"/>
                <a:ea typeface="Trebuchet MS"/>
                <a:cs typeface="Trebuchet MS"/>
                <a:sym typeface="Trebuchet MS"/>
              </a:rPr>
              <a:t>Crime prevention through environmental design (CPTED) a review and modern bibliography (2005)</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Shape 500"/>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Trebuchet MS"/>
              <a:buNone/>
            </a:pPr>
            <a:r>
              <a:rPr lang="en-CA" sz="3600" b="0" i="0" u="none" strike="noStrike" cap="none">
                <a:solidFill>
                  <a:schemeClr val="lt1"/>
                </a:solidFill>
                <a:latin typeface="Trebuchet MS"/>
                <a:ea typeface="Trebuchet MS"/>
                <a:cs typeface="Trebuchet MS"/>
                <a:sym typeface="Trebuchet MS"/>
              </a:rPr>
              <a:t>Surveillance (cont.)</a:t>
            </a:r>
          </a:p>
        </p:txBody>
      </p:sp>
      <p:sp>
        <p:nvSpPr>
          <p:cNvPr id="501" name="Shape 501"/>
          <p:cNvSpPr txBox="1">
            <a:spLocks noGrp="1"/>
          </p:cNvSpPr>
          <p:nvPr>
            <p:ph type="body" idx="1"/>
          </p:nvPr>
        </p:nvSpPr>
        <p:spPr>
          <a:xfrm>
            <a:off x="680320" y="2336872"/>
            <a:ext cx="11279449" cy="4295938"/>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lt1"/>
              </a:buClr>
              <a:buSzPct val="100000"/>
              <a:buFont typeface="Arial"/>
              <a:buChar char="•"/>
            </a:pPr>
            <a:r>
              <a:rPr lang="en-CA" sz="2400" b="0" i="0" u="none" strike="noStrike" cap="none">
                <a:solidFill>
                  <a:schemeClr val="lt1"/>
                </a:solidFill>
                <a:latin typeface="Trebuchet MS"/>
                <a:ea typeface="Trebuchet MS"/>
                <a:cs typeface="Trebuchet MS"/>
                <a:sym typeface="Trebuchet MS"/>
              </a:rPr>
              <a:t>Burglars avoid targets that are readily observed by neighbours</a:t>
            </a:r>
          </a:p>
          <a:p>
            <a:pPr marL="228600" marR="0" lvl="0" indent="-228600" algn="l" rtl="0">
              <a:lnSpc>
                <a:spcPct val="90000"/>
              </a:lnSpc>
              <a:spcBef>
                <a:spcPts val="1000"/>
              </a:spcBef>
              <a:spcAft>
                <a:spcPts val="0"/>
              </a:spcAft>
              <a:buClr>
                <a:schemeClr val="lt1"/>
              </a:buClr>
              <a:buSzPct val="100000"/>
              <a:buFont typeface="Arial"/>
              <a:buChar char="•"/>
            </a:pPr>
            <a:r>
              <a:rPr lang="en-CA" sz="2400" b="0" i="0" u="none" strike="noStrike" cap="none">
                <a:solidFill>
                  <a:schemeClr val="lt1"/>
                </a:solidFill>
                <a:latin typeface="Trebuchet MS"/>
                <a:ea typeface="Trebuchet MS"/>
                <a:cs typeface="Trebuchet MS"/>
                <a:sym typeface="Trebuchet MS"/>
              </a:rPr>
              <a:t>Concealment opportunities for burglars</a:t>
            </a:r>
          </a:p>
          <a:p>
            <a:pPr marL="685800" marR="0" lvl="1" indent="-228600" algn="l" rtl="0">
              <a:lnSpc>
                <a:spcPct val="90000"/>
              </a:lnSpc>
              <a:spcBef>
                <a:spcPts val="500"/>
              </a:spcBef>
              <a:spcAft>
                <a:spcPts val="0"/>
              </a:spcAft>
              <a:buClr>
                <a:schemeClr val="lt1"/>
              </a:buClr>
              <a:buSzPct val="100000"/>
              <a:buFont typeface="Arial"/>
              <a:buChar char="•"/>
            </a:pPr>
            <a:r>
              <a:rPr lang="en-CA" sz="2000" b="0" i="0" u="none" strike="noStrike" cap="none">
                <a:solidFill>
                  <a:schemeClr val="lt1"/>
                </a:solidFill>
                <a:latin typeface="Trebuchet MS"/>
                <a:ea typeface="Trebuchet MS"/>
                <a:cs typeface="Trebuchet MS"/>
                <a:sym typeface="Trebuchet MS"/>
              </a:rPr>
              <a:t>Properties with low levels of lighting</a:t>
            </a:r>
          </a:p>
          <a:p>
            <a:pPr marL="685800" marR="0" lvl="1" indent="-228600" algn="l" rtl="0">
              <a:lnSpc>
                <a:spcPct val="90000"/>
              </a:lnSpc>
              <a:spcBef>
                <a:spcPts val="500"/>
              </a:spcBef>
              <a:spcAft>
                <a:spcPts val="0"/>
              </a:spcAft>
              <a:buClr>
                <a:schemeClr val="lt1"/>
              </a:buClr>
              <a:buSzPct val="100000"/>
              <a:buFont typeface="Arial"/>
              <a:buChar char="•"/>
            </a:pPr>
            <a:r>
              <a:rPr lang="en-CA" sz="2000" b="0" i="0" u="none" strike="noStrike" cap="none">
                <a:solidFill>
                  <a:schemeClr val="lt1"/>
                </a:solidFill>
                <a:latin typeface="Trebuchet MS"/>
                <a:ea typeface="Trebuchet MS"/>
                <a:cs typeface="Trebuchet MS"/>
                <a:sym typeface="Trebuchet MS"/>
              </a:rPr>
              <a:t>High walls and fences</a:t>
            </a:r>
          </a:p>
          <a:p>
            <a:pPr marL="685800" marR="0" lvl="1" indent="-228600" algn="l" rtl="0">
              <a:lnSpc>
                <a:spcPct val="90000"/>
              </a:lnSpc>
              <a:spcBef>
                <a:spcPts val="500"/>
              </a:spcBef>
              <a:spcAft>
                <a:spcPts val="0"/>
              </a:spcAft>
              <a:buClr>
                <a:schemeClr val="lt1"/>
              </a:buClr>
              <a:buSzPct val="100000"/>
              <a:buFont typeface="Arial"/>
              <a:buChar char="•"/>
            </a:pPr>
            <a:r>
              <a:rPr lang="en-CA" sz="2000" b="0" i="0" u="none" strike="noStrike" cap="none">
                <a:solidFill>
                  <a:schemeClr val="lt1"/>
                </a:solidFill>
                <a:latin typeface="Trebuchet MS"/>
                <a:ea typeface="Trebuchet MS"/>
                <a:cs typeface="Trebuchet MS"/>
                <a:sym typeface="Trebuchet MS"/>
              </a:rPr>
              <a:t>Thick foliage</a:t>
            </a:r>
          </a:p>
          <a:p>
            <a:pPr marL="228600" marR="0" lvl="0" indent="-228600" algn="l" rtl="0">
              <a:lnSpc>
                <a:spcPct val="90000"/>
              </a:lnSpc>
              <a:spcBef>
                <a:spcPts val="1000"/>
              </a:spcBef>
              <a:spcAft>
                <a:spcPts val="0"/>
              </a:spcAft>
              <a:buClr>
                <a:schemeClr val="lt1"/>
              </a:buClr>
              <a:buSzPct val="100000"/>
              <a:buFont typeface="Arial"/>
              <a:buChar char="•"/>
            </a:pPr>
            <a:r>
              <a:rPr lang="en-CA" sz="2400" b="0" i="0" u="none" strike="noStrike" cap="none">
                <a:solidFill>
                  <a:schemeClr val="lt1"/>
                </a:solidFill>
                <a:latin typeface="Trebuchet MS"/>
                <a:ea typeface="Trebuchet MS"/>
                <a:cs typeface="Trebuchet MS"/>
                <a:sym typeface="Trebuchet MS"/>
              </a:rPr>
              <a:t>Linear integrated spaces with strong intervisibility of good numbers of entrances provide more surveillance opportunities</a:t>
            </a:r>
          </a:p>
          <a:p>
            <a:pPr marL="0" marR="0" lvl="0" indent="0" algn="ctr" rtl="0">
              <a:lnSpc>
                <a:spcPct val="90000"/>
              </a:lnSpc>
              <a:spcBef>
                <a:spcPts val="1000"/>
              </a:spcBef>
              <a:spcAft>
                <a:spcPts val="0"/>
              </a:spcAft>
              <a:buClr>
                <a:schemeClr val="lt1"/>
              </a:buClr>
              <a:buSzPct val="25000"/>
              <a:buFont typeface="Arial"/>
              <a:buNone/>
            </a:pPr>
            <a:r>
              <a:rPr lang="en-CA" sz="2400" b="0" i="0" u="none" strike="noStrike" cap="none">
                <a:solidFill>
                  <a:schemeClr val="lt1"/>
                </a:solidFill>
                <a:latin typeface="Trebuchet MS"/>
                <a:ea typeface="Trebuchet MS"/>
                <a:cs typeface="Trebuchet MS"/>
                <a:sym typeface="Trebuchet MS"/>
              </a:rPr>
              <a:t>Existence of natural surveillance opportunities does not mean surveillance is taking place or any direct action by citizens is guaranteed</a:t>
            </a:r>
          </a:p>
          <a:p>
            <a:pPr marL="0" marR="0" lvl="0" indent="0" algn="l" rtl="0">
              <a:lnSpc>
                <a:spcPct val="90000"/>
              </a:lnSpc>
              <a:spcBef>
                <a:spcPts val="1000"/>
              </a:spcBef>
              <a:spcAft>
                <a:spcPts val="0"/>
              </a:spcAft>
              <a:buClr>
                <a:schemeClr val="dk1"/>
              </a:buClr>
              <a:buSzPct val="25000"/>
              <a:buFont typeface="Arial"/>
              <a:buNone/>
            </a:pPr>
            <a:r>
              <a:rPr lang="en-CA" sz="1800" b="0" i="0" u="none" strike="noStrike" cap="none">
                <a:solidFill>
                  <a:schemeClr val="dk1"/>
                </a:solidFill>
                <a:latin typeface="Trebuchet MS"/>
                <a:ea typeface="Trebuchet MS"/>
                <a:cs typeface="Trebuchet MS"/>
                <a:sym typeface="Trebuchet MS"/>
              </a:rPr>
              <a:t>Burglary of Single-Family Houses (2002)</a:t>
            </a:r>
          </a:p>
          <a:p>
            <a:pPr marL="0" marR="0" lvl="0" indent="0" algn="l" rtl="0">
              <a:lnSpc>
                <a:spcPct val="90000"/>
              </a:lnSpc>
              <a:spcBef>
                <a:spcPts val="1000"/>
              </a:spcBef>
              <a:buClr>
                <a:schemeClr val="dk1"/>
              </a:buClr>
              <a:buSzPct val="25000"/>
              <a:buFont typeface="Arial"/>
              <a:buNone/>
            </a:pPr>
            <a:r>
              <a:rPr lang="en-CA" sz="1800" b="0" i="0" u="none" strike="noStrike" cap="none">
                <a:solidFill>
                  <a:schemeClr val="dk1"/>
                </a:solidFill>
                <a:latin typeface="Trebuchet MS"/>
                <a:ea typeface="Trebuchet MS"/>
                <a:cs typeface="Trebuchet MS"/>
                <a:sym typeface="Trebuchet MS"/>
              </a:rPr>
              <a:t>A place for every crime and every crime in its place: an alternative perspective on crime displacement (1992)</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Shape 507"/>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Trebuchet MS"/>
              <a:buNone/>
            </a:pPr>
            <a:r>
              <a:rPr lang="en-CA" sz="3600" b="0" i="0" u="none" strike="noStrike" cap="none">
                <a:solidFill>
                  <a:schemeClr val="lt1"/>
                </a:solidFill>
                <a:latin typeface="Trebuchet MS"/>
                <a:ea typeface="Trebuchet MS"/>
                <a:cs typeface="Trebuchet MS"/>
                <a:sym typeface="Trebuchet MS"/>
              </a:rPr>
              <a:t>Surveillance (cont.)</a:t>
            </a:r>
          </a:p>
        </p:txBody>
      </p:sp>
      <p:sp>
        <p:nvSpPr>
          <p:cNvPr id="508" name="Shape 508"/>
          <p:cNvSpPr txBox="1">
            <a:spLocks noGrp="1"/>
          </p:cNvSpPr>
          <p:nvPr>
            <p:ph type="body" idx="1"/>
          </p:nvPr>
        </p:nvSpPr>
        <p:spPr>
          <a:xfrm>
            <a:off x="680320" y="2336873"/>
            <a:ext cx="11206878" cy="3599316"/>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lt1"/>
              </a:buClr>
              <a:buSzPct val="100000"/>
              <a:buFont typeface="Arial"/>
              <a:buChar char="•"/>
            </a:pPr>
            <a:r>
              <a:rPr lang="en-CA" sz="2400" b="0" i="0" u="none" strike="noStrike" cap="none">
                <a:solidFill>
                  <a:schemeClr val="lt1"/>
                </a:solidFill>
                <a:latin typeface="Trebuchet MS"/>
                <a:ea typeface="Trebuchet MS"/>
                <a:cs typeface="Trebuchet MS"/>
                <a:sym typeface="Trebuchet MS"/>
              </a:rPr>
              <a:t>Suburban Vancouver: Increased formal bike patrols at parking lots and garages have demonstrated reductions in car-related crime</a:t>
            </a:r>
          </a:p>
          <a:p>
            <a:pPr marL="228600" marR="0" lvl="0" indent="-228600" algn="l" rtl="0">
              <a:lnSpc>
                <a:spcPct val="90000"/>
              </a:lnSpc>
              <a:spcBef>
                <a:spcPts val="1000"/>
              </a:spcBef>
              <a:spcAft>
                <a:spcPts val="0"/>
              </a:spcAft>
              <a:buClr>
                <a:schemeClr val="lt1"/>
              </a:buClr>
              <a:buSzPct val="100000"/>
              <a:buFont typeface="Arial"/>
              <a:buChar char="•"/>
            </a:pPr>
            <a:r>
              <a:rPr lang="en-CA" sz="2400" b="0" i="0" u="none" strike="noStrike" cap="none">
                <a:solidFill>
                  <a:schemeClr val="lt1"/>
                </a:solidFill>
                <a:latin typeface="Trebuchet MS"/>
                <a:ea typeface="Trebuchet MS"/>
                <a:cs typeface="Trebuchet MS"/>
                <a:sym typeface="Trebuchet MS"/>
              </a:rPr>
              <a:t>London Underground: Reduced robberies and car-related crime with closed circuit television security compared with a control group in parking lots</a:t>
            </a:r>
          </a:p>
          <a:p>
            <a:pPr marL="228600" marR="0" lvl="0" indent="-228600" algn="l" rtl="0">
              <a:lnSpc>
                <a:spcPct val="90000"/>
              </a:lnSpc>
              <a:spcBef>
                <a:spcPts val="1000"/>
              </a:spcBef>
              <a:spcAft>
                <a:spcPts val="0"/>
              </a:spcAft>
              <a:buClr>
                <a:schemeClr val="lt1"/>
              </a:buClr>
              <a:buSzPct val="100000"/>
              <a:buFont typeface="Arial"/>
              <a:buChar char="•"/>
            </a:pPr>
            <a:r>
              <a:rPr lang="en-CA" sz="2400" b="0" i="0" u="none" strike="noStrike" cap="none">
                <a:solidFill>
                  <a:schemeClr val="lt1"/>
                </a:solidFill>
                <a:latin typeface="Trebuchet MS"/>
                <a:ea typeface="Trebuchet MS"/>
                <a:cs typeface="Trebuchet MS"/>
                <a:sym typeface="Trebuchet MS"/>
              </a:rPr>
              <a:t>Burnley, United Kingdom: implementation of closed circuit television security significantly decreased all recorded property crime</a:t>
            </a:r>
          </a:p>
          <a:p>
            <a:pPr marL="685800" marR="0" lvl="1" indent="-228600" algn="l" rtl="0">
              <a:lnSpc>
                <a:spcPct val="90000"/>
              </a:lnSpc>
              <a:spcBef>
                <a:spcPts val="500"/>
              </a:spcBef>
              <a:spcAft>
                <a:spcPts val="0"/>
              </a:spcAft>
              <a:buClr>
                <a:schemeClr val="lt1"/>
              </a:buClr>
              <a:buSzPct val="100000"/>
              <a:buFont typeface="Arial"/>
              <a:buChar char="•"/>
            </a:pPr>
            <a:r>
              <a:rPr lang="en-CA" sz="2000" b="0" i="0" u="none" strike="noStrike" cap="none">
                <a:solidFill>
                  <a:schemeClr val="lt1"/>
                </a:solidFill>
                <a:latin typeface="Trebuchet MS"/>
                <a:ea typeface="Trebuchet MS"/>
                <a:cs typeface="Trebuchet MS"/>
                <a:sym typeface="Trebuchet MS"/>
              </a:rPr>
              <a:t>Burglary, car crime, criminal damage, and stolen goods</a:t>
            </a:r>
          </a:p>
          <a:p>
            <a:pPr marL="685800" marR="0" lvl="1" indent="-228600" algn="l" rtl="0">
              <a:lnSpc>
                <a:spcPct val="90000"/>
              </a:lnSpc>
              <a:spcBef>
                <a:spcPts val="500"/>
              </a:spcBef>
              <a:spcAft>
                <a:spcPts val="0"/>
              </a:spcAft>
              <a:buClr>
                <a:schemeClr val="lt1"/>
              </a:buClr>
              <a:buSzPct val="100000"/>
              <a:buFont typeface="Arial"/>
              <a:buNone/>
            </a:pPr>
            <a:endParaRPr sz="1800" b="0" i="0" u="none" strike="noStrike" cap="none">
              <a:solidFill>
                <a:schemeClr val="dk1"/>
              </a:solidFill>
              <a:latin typeface="Trebuchet MS"/>
              <a:ea typeface="Trebuchet MS"/>
              <a:cs typeface="Trebuchet MS"/>
              <a:sym typeface="Trebuchet MS"/>
            </a:endParaRPr>
          </a:p>
          <a:p>
            <a:pPr marL="0" marR="0" lvl="0" indent="0" algn="l" rtl="0">
              <a:lnSpc>
                <a:spcPct val="90000"/>
              </a:lnSpc>
              <a:spcBef>
                <a:spcPts val="1000"/>
              </a:spcBef>
              <a:spcAft>
                <a:spcPts val="0"/>
              </a:spcAft>
              <a:buClr>
                <a:schemeClr val="dk1"/>
              </a:buClr>
              <a:buSzPct val="25000"/>
              <a:buFont typeface="Arial"/>
              <a:buNone/>
            </a:pPr>
            <a:r>
              <a:rPr lang="en-CA" sz="1800" b="0" i="0" u="none" strike="noStrike" cap="none">
                <a:solidFill>
                  <a:schemeClr val="dk1"/>
                </a:solidFill>
                <a:latin typeface="Trebuchet MS"/>
                <a:ea typeface="Trebuchet MS"/>
                <a:cs typeface="Trebuchet MS"/>
                <a:sym typeface="Trebuchet MS"/>
              </a:rPr>
              <a:t>Preventing auto theft in suburban Vancouver commuter lots: effects of a bike patrol (1996)</a:t>
            </a:r>
          </a:p>
          <a:p>
            <a:pPr marL="0" marR="0" lvl="0" indent="0" algn="l" rtl="0">
              <a:lnSpc>
                <a:spcPct val="90000"/>
              </a:lnSpc>
              <a:spcBef>
                <a:spcPts val="1000"/>
              </a:spcBef>
              <a:spcAft>
                <a:spcPts val="0"/>
              </a:spcAft>
              <a:buClr>
                <a:schemeClr val="dk1"/>
              </a:buClr>
              <a:buSzPct val="25000"/>
              <a:buFont typeface="Arial"/>
              <a:buNone/>
            </a:pPr>
            <a:r>
              <a:rPr lang="en-CA" sz="1800" b="0" i="0" u="none" strike="noStrike" cap="none">
                <a:solidFill>
                  <a:schemeClr val="dk1"/>
                </a:solidFill>
                <a:latin typeface="Trebuchet MS"/>
                <a:ea typeface="Trebuchet MS"/>
                <a:cs typeface="Trebuchet MS"/>
                <a:sym typeface="Trebuchet MS"/>
              </a:rPr>
              <a:t>Understanding Car Parks, Crime and CCTV: Evaluation Lessons from Safer Cities (1993)</a:t>
            </a:r>
          </a:p>
          <a:p>
            <a:pPr marL="0" marR="0" lvl="0" indent="0" algn="l" rtl="0">
              <a:lnSpc>
                <a:spcPct val="90000"/>
              </a:lnSpc>
              <a:spcBef>
                <a:spcPts val="1000"/>
              </a:spcBef>
              <a:buClr>
                <a:schemeClr val="dk1"/>
              </a:buClr>
              <a:buSzPct val="25000"/>
              <a:buFont typeface="Arial"/>
              <a:buNone/>
            </a:pPr>
            <a:r>
              <a:rPr lang="en-CA" sz="1800" b="0" i="0" u="none" strike="noStrike" cap="none">
                <a:solidFill>
                  <a:schemeClr val="dk1"/>
                </a:solidFill>
                <a:latin typeface="Trebuchet MS"/>
                <a:ea typeface="Trebuchet MS"/>
                <a:cs typeface="Trebuchet MS"/>
                <a:sym typeface="Trebuchet MS"/>
              </a:rPr>
              <a:t>An Evaluation of Secured by Design Housing Schemes Throughout the West Yorkshire Area (1999)</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Shape 513"/>
          <p:cNvSpPr txBox="1">
            <a:spLocks noGrp="1"/>
          </p:cNvSpPr>
          <p:nvPr>
            <p:ph type="title"/>
          </p:nvPr>
        </p:nvSpPr>
        <p:spPr>
          <a:xfrm>
            <a:off x="680322" y="2869894"/>
            <a:ext cx="9613859" cy="1090787"/>
          </a:xfrm>
          <a:prstGeom prst="rect">
            <a:avLst/>
          </a:prstGeom>
          <a:noFill/>
          <a:ln>
            <a:noFill/>
          </a:ln>
        </p:spPr>
        <p:txBody>
          <a:bodyPr lIns="91425" tIns="45700" rIns="91425" bIns="45700" anchor="ctr" anchorCtr="0">
            <a:noAutofit/>
          </a:bodyPr>
          <a:lstStyle/>
          <a:p>
            <a:pPr marL="0" marR="0" lvl="0" indent="0" algn="r" rtl="0">
              <a:lnSpc>
                <a:spcPct val="90000"/>
              </a:lnSpc>
              <a:spcBef>
                <a:spcPts val="0"/>
              </a:spcBef>
              <a:buClr>
                <a:schemeClr val="lt1"/>
              </a:buClr>
              <a:buSzPct val="25000"/>
              <a:buFont typeface="Trebuchet MS"/>
              <a:buNone/>
            </a:pPr>
            <a:r>
              <a:rPr lang="en-CA" sz="3600" b="0" i="0" u="none" strike="noStrike" cap="none">
                <a:solidFill>
                  <a:schemeClr val="lt1"/>
                </a:solidFill>
                <a:latin typeface="Trebuchet MS"/>
                <a:ea typeface="Trebuchet MS"/>
                <a:cs typeface="Trebuchet MS"/>
                <a:sym typeface="Trebuchet MS"/>
              </a:rPr>
              <a:t>Lighting</a:t>
            </a:r>
          </a:p>
        </p:txBody>
      </p:sp>
      <p:sp>
        <p:nvSpPr>
          <p:cNvPr id="514" name="Shape 514"/>
          <p:cNvSpPr txBox="1">
            <a:spLocks noGrp="1"/>
          </p:cNvSpPr>
          <p:nvPr>
            <p:ph type="body" idx="1"/>
          </p:nvPr>
        </p:nvSpPr>
        <p:spPr>
          <a:xfrm>
            <a:off x="680322" y="4232171"/>
            <a:ext cx="9613859" cy="1704017"/>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chemeClr val="lt1"/>
              </a:buClr>
              <a:buSzPct val="25000"/>
              <a:buFont typeface="Arial"/>
              <a:buNone/>
            </a:pPr>
            <a:endParaRPr sz="20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Shape 520"/>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Trebuchet MS"/>
              <a:buNone/>
            </a:pPr>
            <a:r>
              <a:rPr lang="en-CA" sz="3600" b="0" i="0" u="none" strike="noStrike" cap="none">
                <a:solidFill>
                  <a:schemeClr val="lt1"/>
                </a:solidFill>
                <a:latin typeface="Trebuchet MS"/>
                <a:ea typeface="Trebuchet MS"/>
                <a:cs typeface="Trebuchet MS"/>
                <a:sym typeface="Trebuchet MS"/>
              </a:rPr>
              <a:t>Lighting</a:t>
            </a:r>
          </a:p>
        </p:txBody>
      </p:sp>
      <p:sp>
        <p:nvSpPr>
          <p:cNvPr id="521" name="Shape 521"/>
          <p:cNvSpPr txBox="1">
            <a:spLocks noGrp="1"/>
          </p:cNvSpPr>
          <p:nvPr>
            <p:ph type="body" idx="1"/>
          </p:nvPr>
        </p:nvSpPr>
        <p:spPr>
          <a:xfrm>
            <a:off x="680320" y="2336872"/>
            <a:ext cx="9613861" cy="4521126"/>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lt1"/>
              </a:buClr>
              <a:buSzPct val="100000"/>
              <a:buFont typeface="Arial"/>
              <a:buChar char="•"/>
            </a:pPr>
            <a:r>
              <a:rPr lang="en-CA" sz="2400" b="0" i="0" u="none" strike="noStrike" cap="none">
                <a:solidFill>
                  <a:schemeClr val="lt1"/>
                </a:solidFill>
                <a:latin typeface="Trebuchet MS"/>
                <a:ea typeface="Trebuchet MS"/>
                <a:cs typeface="Trebuchet MS"/>
                <a:sym typeface="Trebuchet MS"/>
              </a:rPr>
              <a:t>Two theories on why improved street lighting may cause reduction in crime</a:t>
            </a:r>
          </a:p>
          <a:p>
            <a:pPr marL="0" marR="0" lvl="0" indent="0" algn="l" rtl="0">
              <a:lnSpc>
                <a:spcPct val="90000"/>
              </a:lnSpc>
              <a:spcBef>
                <a:spcPts val="1000"/>
              </a:spcBef>
              <a:spcAft>
                <a:spcPts val="0"/>
              </a:spcAft>
              <a:buClr>
                <a:schemeClr val="lt1"/>
              </a:buClr>
              <a:buSzPct val="25000"/>
              <a:buFont typeface="Arial"/>
              <a:buNone/>
            </a:pPr>
            <a:endParaRPr sz="2000" b="1" i="0" u="none" strike="noStrike" cap="none">
              <a:solidFill>
                <a:schemeClr val="dk1"/>
              </a:solidFill>
              <a:latin typeface="Trebuchet MS"/>
              <a:ea typeface="Trebuchet MS"/>
              <a:cs typeface="Trebuchet MS"/>
              <a:sym typeface="Trebuchet MS"/>
            </a:endParaRPr>
          </a:p>
          <a:p>
            <a:pPr marL="0" marR="0" lvl="0" indent="0" algn="l" rtl="0">
              <a:lnSpc>
                <a:spcPct val="90000"/>
              </a:lnSpc>
              <a:spcBef>
                <a:spcPts val="1000"/>
              </a:spcBef>
              <a:spcAft>
                <a:spcPts val="0"/>
              </a:spcAft>
              <a:buClr>
                <a:schemeClr val="lt1"/>
              </a:buClr>
              <a:buSzPct val="25000"/>
              <a:buFont typeface="Arial"/>
              <a:buNone/>
            </a:pPr>
            <a:endParaRPr sz="2000" b="1" i="0" u="none" strike="noStrike" cap="none">
              <a:solidFill>
                <a:schemeClr val="dk1"/>
              </a:solidFill>
              <a:latin typeface="Trebuchet MS"/>
              <a:ea typeface="Trebuchet MS"/>
              <a:cs typeface="Trebuchet MS"/>
              <a:sym typeface="Trebuchet MS"/>
            </a:endParaRPr>
          </a:p>
          <a:p>
            <a:pPr marL="0" marR="0" lvl="0" indent="0" algn="l" rtl="0">
              <a:lnSpc>
                <a:spcPct val="90000"/>
              </a:lnSpc>
              <a:spcBef>
                <a:spcPts val="1000"/>
              </a:spcBef>
              <a:spcAft>
                <a:spcPts val="0"/>
              </a:spcAft>
              <a:buClr>
                <a:schemeClr val="lt1"/>
              </a:buClr>
              <a:buSzPct val="25000"/>
              <a:buFont typeface="Arial"/>
              <a:buNone/>
            </a:pPr>
            <a:endParaRPr sz="2000" b="1" i="0" u="none" strike="noStrike" cap="none">
              <a:solidFill>
                <a:schemeClr val="dk1"/>
              </a:solidFill>
              <a:latin typeface="Trebuchet MS"/>
              <a:ea typeface="Trebuchet MS"/>
              <a:cs typeface="Trebuchet MS"/>
              <a:sym typeface="Trebuchet MS"/>
            </a:endParaRPr>
          </a:p>
          <a:p>
            <a:pPr marL="0" marR="0" lvl="0" indent="0" algn="l" rtl="0">
              <a:lnSpc>
                <a:spcPct val="90000"/>
              </a:lnSpc>
              <a:spcBef>
                <a:spcPts val="1000"/>
              </a:spcBef>
              <a:spcAft>
                <a:spcPts val="0"/>
              </a:spcAft>
              <a:buClr>
                <a:schemeClr val="lt1"/>
              </a:buClr>
              <a:buSzPct val="25000"/>
              <a:buFont typeface="Arial"/>
              <a:buNone/>
            </a:pPr>
            <a:endParaRPr sz="2000" b="1" i="0" u="none" strike="noStrike" cap="none">
              <a:solidFill>
                <a:schemeClr val="dk1"/>
              </a:solidFill>
              <a:latin typeface="Trebuchet MS"/>
              <a:ea typeface="Trebuchet MS"/>
              <a:cs typeface="Trebuchet MS"/>
              <a:sym typeface="Trebuchet MS"/>
            </a:endParaRPr>
          </a:p>
          <a:p>
            <a:pPr marL="0" marR="0" lvl="0" indent="0" algn="l" rtl="0">
              <a:lnSpc>
                <a:spcPct val="90000"/>
              </a:lnSpc>
              <a:spcBef>
                <a:spcPts val="1000"/>
              </a:spcBef>
              <a:spcAft>
                <a:spcPts val="0"/>
              </a:spcAft>
              <a:buClr>
                <a:schemeClr val="lt1"/>
              </a:buClr>
              <a:buSzPct val="25000"/>
              <a:buFont typeface="Arial"/>
              <a:buNone/>
            </a:pPr>
            <a:endParaRPr sz="2000" b="1" i="0" u="none" strike="noStrike" cap="none">
              <a:solidFill>
                <a:schemeClr val="dk1"/>
              </a:solidFill>
              <a:latin typeface="Trebuchet MS"/>
              <a:ea typeface="Trebuchet MS"/>
              <a:cs typeface="Trebuchet MS"/>
              <a:sym typeface="Trebuchet MS"/>
            </a:endParaRPr>
          </a:p>
          <a:p>
            <a:pPr marL="0" marR="0" lvl="0" indent="0" algn="l" rtl="0">
              <a:lnSpc>
                <a:spcPct val="90000"/>
              </a:lnSpc>
              <a:spcBef>
                <a:spcPts val="1000"/>
              </a:spcBef>
              <a:spcAft>
                <a:spcPts val="0"/>
              </a:spcAft>
              <a:buClr>
                <a:schemeClr val="lt1"/>
              </a:buClr>
              <a:buSzPct val="25000"/>
              <a:buFont typeface="Arial"/>
              <a:buNone/>
            </a:pPr>
            <a:endParaRPr sz="2000" b="1" i="0" u="none" strike="noStrike" cap="none">
              <a:solidFill>
                <a:schemeClr val="dk1"/>
              </a:solidFill>
              <a:latin typeface="Trebuchet MS"/>
              <a:ea typeface="Trebuchet MS"/>
              <a:cs typeface="Trebuchet MS"/>
              <a:sym typeface="Trebuchet MS"/>
            </a:endParaRPr>
          </a:p>
          <a:p>
            <a:pPr marL="0" marR="0" lvl="0" indent="0" algn="l" rtl="0">
              <a:lnSpc>
                <a:spcPct val="90000"/>
              </a:lnSpc>
              <a:spcBef>
                <a:spcPts val="1000"/>
              </a:spcBef>
              <a:spcAft>
                <a:spcPts val="0"/>
              </a:spcAft>
              <a:buClr>
                <a:schemeClr val="lt1"/>
              </a:buClr>
              <a:buSzPct val="25000"/>
              <a:buFont typeface="Arial"/>
              <a:buNone/>
            </a:pPr>
            <a:endParaRPr sz="2000" b="1" i="0" u="none" strike="noStrike" cap="none">
              <a:solidFill>
                <a:schemeClr val="dk1"/>
              </a:solidFill>
              <a:latin typeface="Trebuchet MS"/>
              <a:ea typeface="Trebuchet MS"/>
              <a:cs typeface="Trebuchet MS"/>
              <a:sym typeface="Trebuchet MS"/>
            </a:endParaRPr>
          </a:p>
          <a:p>
            <a:pPr marL="0" marR="0" lvl="0" indent="0" algn="l" rtl="0">
              <a:lnSpc>
                <a:spcPct val="90000"/>
              </a:lnSpc>
              <a:spcBef>
                <a:spcPts val="1000"/>
              </a:spcBef>
              <a:spcAft>
                <a:spcPts val="0"/>
              </a:spcAft>
              <a:buClr>
                <a:schemeClr val="lt1"/>
              </a:buClr>
              <a:buSzPct val="25000"/>
              <a:buFont typeface="Arial"/>
              <a:buNone/>
            </a:pPr>
            <a:endParaRPr sz="2000" b="1" i="0" u="none" strike="noStrike" cap="none">
              <a:solidFill>
                <a:schemeClr val="dk1"/>
              </a:solidFill>
              <a:latin typeface="Trebuchet MS"/>
              <a:ea typeface="Trebuchet MS"/>
              <a:cs typeface="Trebuchet MS"/>
              <a:sym typeface="Trebuchet MS"/>
            </a:endParaRPr>
          </a:p>
          <a:p>
            <a:pPr marL="0" marR="0" lvl="0" indent="0" algn="l" rtl="0">
              <a:lnSpc>
                <a:spcPct val="90000"/>
              </a:lnSpc>
              <a:spcBef>
                <a:spcPts val="1000"/>
              </a:spcBef>
              <a:buClr>
                <a:schemeClr val="dk1"/>
              </a:buClr>
              <a:buSzPct val="25000"/>
              <a:buFont typeface="Arial"/>
              <a:buNone/>
            </a:pPr>
            <a:r>
              <a:rPr lang="en-CA" sz="1800" b="0" i="0" u="none" strike="noStrike" cap="none">
                <a:solidFill>
                  <a:schemeClr val="dk1"/>
                </a:solidFill>
                <a:latin typeface="Trebuchet MS"/>
                <a:ea typeface="Trebuchet MS"/>
                <a:cs typeface="Trebuchet MS"/>
                <a:sym typeface="Trebuchet MS"/>
              </a:rPr>
              <a:t>Effects of improved street lighting on crime a systematic review (2002)</a:t>
            </a:r>
          </a:p>
        </p:txBody>
      </p:sp>
      <p:grpSp>
        <p:nvGrpSpPr>
          <p:cNvPr id="522" name="Shape 522"/>
          <p:cNvGrpSpPr/>
          <p:nvPr/>
        </p:nvGrpSpPr>
        <p:grpSpPr>
          <a:xfrm>
            <a:off x="1582961" y="2795928"/>
            <a:ext cx="9007530" cy="3603012"/>
            <a:chOff x="1427334" y="0"/>
            <a:chExt cx="9007530" cy="3603012"/>
          </a:xfrm>
        </p:grpSpPr>
        <p:sp>
          <p:nvSpPr>
            <p:cNvPr id="523" name="Shape 523"/>
            <p:cNvSpPr/>
            <p:nvPr/>
          </p:nvSpPr>
          <p:spPr>
            <a:xfrm>
              <a:off x="1427334" y="0"/>
              <a:ext cx="9007530" cy="3603012"/>
            </a:xfrm>
            <a:custGeom>
              <a:avLst/>
              <a:gdLst/>
              <a:ahLst/>
              <a:cxnLst/>
              <a:rect l="0" t="0" r="0" b="0"/>
              <a:pathLst>
                <a:path w="120000" h="120000" extrusionOk="0">
                  <a:moveTo>
                    <a:pt x="0" y="49999"/>
                  </a:moveTo>
                  <a:lnTo>
                    <a:pt x="24000" y="0"/>
                  </a:lnTo>
                  <a:lnTo>
                    <a:pt x="24000" y="19999"/>
                  </a:lnTo>
                  <a:lnTo>
                    <a:pt x="60000" y="19999"/>
                  </a:lnTo>
                  <a:lnTo>
                    <a:pt x="60000" y="19999"/>
                  </a:lnTo>
                  <a:cubicBezTo>
                    <a:pt x="62071" y="19999"/>
                    <a:pt x="63750" y="22238"/>
                    <a:pt x="63750" y="24999"/>
                  </a:cubicBezTo>
                  <a:cubicBezTo>
                    <a:pt x="63750" y="27761"/>
                    <a:pt x="62071" y="29999"/>
                    <a:pt x="60000" y="30000"/>
                  </a:cubicBezTo>
                  <a:cubicBezTo>
                    <a:pt x="57928" y="30000"/>
                    <a:pt x="56250" y="32238"/>
                    <a:pt x="56250" y="35000"/>
                  </a:cubicBezTo>
                  <a:cubicBezTo>
                    <a:pt x="56250" y="37761"/>
                    <a:pt x="57928" y="40000"/>
                    <a:pt x="60000" y="40000"/>
                  </a:cubicBezTo>
                  <a:lnTo>
                    <a:pt x="96000" y="40000"/>
                  </a:lnTo>
                  <a:lnTo>
                    <a:pt x="96000" y="20000"/>
                  </a:lnTo>
                  <a:lnTo>
                    <a:pt x="120000" y="70000"/>
                  </a:lnTo>
                  <a:lnTo>
                    <a:pt x="96000" y="120000"/>
                  </a:lnTo>
                  <a:lnTo>
                    <a:pt x="96000" y="100000"/>
                  </a:lnTo>
                  <a:lnTo>
                    <a:pt x="60000" y="100000"/>
                  </a:lnTo>
                  <a:cubicBezTo>
                    <a:pt x="57928" y="100000"/>
                    <a:pt x="56250" y="97761"/>
                    <a:pt x="56250" y="95000"/>
                  </a:cubicBezTo>
                  <a:lnTo>
                    <a:pt x="56250" y="79999"/>
                  </a:lnTo>
                  <a:lnTo>
                    <a:pt x="24000" y="79999"/>
                  </a:lnTo>
                  <a:lnTo>
                    <a:pt x="24000" y="99999"/>
                  </a:lnTo>
                  <a:close/>
                </a:path>
                <a:path w="120000" h="120000" fill="darkenLess" extrusionOk="0">
                  <a:moveTo>
                    <a:pt x="63750" y="24999"/>
                  </a:moveTo>
                  <a:cubicBezTo>
                    <a:pt x="63750" y="27761"/>
                    <a:pt x="62071" y="30000"/>
                    <a:pt x="60000" y="30000"/>
                  </a:cubicBezTo>
                  <a:cubicBezTo>
                    <a:pt x="57928" y="30000"/>
                    <a:pt x="56250" y="32238"/>
                    <a:pt x="56250" y="35000"/>
                  </a:cubicBezTo>
                  <a:cubicBezTo>
                    <a:pt x="56250" y="37761"/>
                    <a:pt x="57928" y="40000"/>
                    <a:pt x="60000" y="40000"/>
                  </a:cubicBezTo>
                  <a:lnTo>
                    <a:pt x="63750" y="40000"/>
                  </a:lnTo>
                  <a:close/>
                </a:path>
                <a:path w="120000" h="120000" fill="none" extrusionOk="0">
                  <a:moveTo>
                    <a:pt x="0" y="49999"/>
                  </a:moveTo>
                  <a:lnTo>
                    <a:pt x="24000" y="0"/>
                  </a:lnTo>
                  <a:lnTo>
                    <a:pt x="24000" y="19999"/>
                  </a:lnTo>
                  <a:lnTo>
                    <a:pt x="60000" y="19999"/>
                  </a:lnTo>
                  <a:lnTo>
                    <a:pt x="60000" y="19999"/>
                  </a:lnTo>
                  <a:cubicBezTo>
                    <a:pt x="62071" y="19999"/>
                    <a:pt x="63750" y="22238"/>
                    <a:pt x="63750" y="24999"/>
                  </a:cubicBezTo>
                  <a:cubicBezTo>
                    <a:pt x="63750" y="27761"/>
                    <a:pt x="62071" y="29999"/>
                    <a:pt x="60000" y="30000"/>
                  </a:cubicBezTo>
                  <a:cubicBezTo>
                    <a:pt x="57928" y="30000"/>
                    <a:pt x="56250" y="32238"/>
                    <a:pt x="56250" y="35000"/>
                  </a:cubicBezTo>
                  <a:cubicBezTo>
                    <a:pt x="56250" y="37761"/>
                    <a:pt x="57928" y="40000"/>
                    <a:pt x="60000" y="40000"/>
                  </a:cubicBezTo>
                  <a:lnTo>
                    <a:pt x="96000" y="40000"/>
                  </a:lnTo>
                  <a:lnTo>
                    <a:pt x="96000" y="20000"/>
                  </a:lnTo>
                  <a:lnTo>
                    <a:pt x="120000" y="70000"/>
                  </a:lnTo>
                  <a:lnTo>
                    <a:pt x="96000" y="120000"/>
                  </a:lnTo>
                  <a:lnTo>
                    <a:pt x="96000" y="100000"/>
                  </a:lnTo>
                  <a:lnTo>
                    <a:pt x="60000" y="100000"/>
                  </a:lnTo>
                  <a:cubicBezTo>
                    <a:pt x="57928" y="100000"/>
                    <a:pt x="56250" y="97761"/>
                    <a:pt x="56250" y="95000"/>
                  </a:cubicBezTo>
                  <a:lnTo>
                    <a:pt x="56250" y="79999"/>
                  </a:lnTo>
                  <a:lnTo>
                    <a:pt x="24000" y="79999"/>
                  </a:lnTo>
                  <a:lnTo>
                    <a:pt x="24000" y="99999"/>
                  </a:lnTo>
                  <a:close/>
                  <a:moveTo>
                    <a:pt x="63750" y="24999"/>
                  </a:moveTo>
                  <a:lnTo>
                    <a:pt x="63750" y="40000"/>
                  </a:lnTo>
                  <a:moveTo>
                    <a:pt x="56250" y="35000"/>
                  </a:moveTo>
                  <a:lnTo>
                    <a:pt x="56250" y="79999"/>
                  </a:lnTo>
                </a:path>
              </a:pathLst>
            </a:custGeom>
            <a:solidFill>
              <a:srgbClr val="EF9413"/>
            </a:solidFill>
            <a:ln w="127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24" name="Shape 524"/>
            <p:cNvSpPr/>
            <p:nvPr/>
          </p:nvSpPr>
          <p:spPr>
            <a:xfrm>
              <a:off x="2508239" y="630527"/>
              <a:ext cx="2972483" cy="1765475"/>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25" name="Shape 525"/>
            <p:cNvSpPr txBox="1"/>
            <p:nvPr/>
          </p:nvSpPr>
          <p:spPr>
            <a:xfrm>
              <a:off x="2508239" y="630527"/>
              <a:ext cx="2972483" cy="1765475"/>
            </a:xfrm>
            <a:prstGeom prst="rect">
              <a:avLst/>
            </a:prstGeom>
            <a:noFill/>
            <a:ln>
              <a:noFill/>
            </a:ln>
          </p:spPr>
          <p:txBody>
            <a:bodyPr lIns="0" tIns="64000" rIns="0" bIns="68575" anchor="ctr" anchorCtr="0">
              <a:noAutofit/>
            </a:bodyPr>
            <a:lstStyle/>
            <a:p>
              <a:pPr marL="0" marR="0" lvl="0" indent="0" algn="l" rtl="0">
                <a:lnSpc>
                  <a:spcPct val="90000"/>
                </a:lnSpc>
                <a:spcBef>
                  <a:spcPts val="0"/>
                </a:spcBef>
                <a:spcAft>
                  <a:spcPts val="0"/>
                </a:spcAft>
                <a:buSzPct val="25000"/>
                <a:buNone/>
              </a:pPr>
              <a:r>
                <a:rPr lang="en-CA" sz="1800">
                  <a:solidFill>
                    <a:schemeClr val="lt1"/>
                  </a:solidFill>
                  <a:latin typeface="Trebuchet MS"/>
                  <a:ea typeface="Trebuchet MS"/>
                  <a:cs typeface="Trebuchet MS"/>
                  <a:sym typeface="Trebuchet MS"/>
                </a:rPr>
                <a:t>Increased surveillance of potential offenders</a:t>
              </a:r>
            </a:p>
            <a:p>
              <a:pPr marL="114300" marR="0" lvl="1" indent="-114300" algn="l" rtl="0">
                <a:lnSpc>
                  <a:spcPct val="90000"/>
                </a:lnSpc>
                <a:spcBef>
                  <a:spcPts val="630"/>
                </a:spcBef>
                <a:spcAft>
                  <a:spcPts val="0"/>
                </a:spcAft>
                <a:buClr>
                  <a:schemeClr val="lt1"/>
                </a:buClr>
                <a:buSzPct val="100000"/>
                <a:buFont typeface="Trebuchet MS"/>
                <a:buChar char="•"/>
              </a:pPr>
              <a:r>
                <a:rPr lang="en-CA" sz="1400" b="0" i="0" u="none" strike="noStrike" cap="none">
                  <a:solidFill>
                    <a:schemeClr val="lt1"/>
                  </a:solidFill>
                  <a:latin typeface="Trebuchet MS"/>
                  <a:ea typeface="Trebuchet MS"/>
                  <a:cs typeface="Trebuchet MS"/>
                  <a:sym typeface="Trebuchet MS"/>
                </a:rPr>
                <a:t>improving visibility and by increasing the number of people on the street</a:t>
              </a:r>
            </a:p>
            <a:p>
              <a:pPr marL="114300" marR="0" lvl="1" indent="-114300" algn="l" rtl="0">
                <a:lnSpc>
                  <a:spcPct val="90000"/>
                </a:lnSpc>
                <a:spcBef>
                  <a:spcPts val="210"/>
                </a:spcBef>
                <a:spcAft>
                  <a:spcPts val="0"/>
                </a:spcAft>
                <a:buClr>
                  <a:schemeClr val="lt1"/>
                </a:buClr>
                <a:buSzPct val="100000"/>
                <a:buFont typeface="Trebuchet MS"/>
                <a:buChar char="•"/>
              </a:pPr>
              <a:r>
                <a:rPr lang="en-CA" sz="1400" b="0" i="0" u="none" strike="noStrike" cap="none">
                  <a:solidFill>
                    <a:schemeClr val="lt1"/>
                  </a:solidFill>
                  <a:latin typeface="Trebuchet MS"/>
                  <a:ea typeface="Trebuchet MS"/>
                  <a:cs typeface="Trebuchet MS"/>
                  <a:sym typeface="Trebuchet MS"/>
                </a:rPr>
                <a:t>predicts decreases in crime especially during the night-time</a:t>
              </a:r>
            </a:p>
          </p:txBody>
        </p:sp>
        <p:sp>
          <p:nvSpPr>
            <p:cNvPr id="526" name="Shape 526"/>
            <p:cNvSpPr/>
            <p:nvPr/>
          </p:nvSpPr>
          <p:spPr>
            <a:xfrm>
              <a:off x="5931100" y="1207008"/>
              <a:ext cx="3512935" cy="1765475"/>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527" name="Shape 527"/>
            <p:cNvSpPr txBox="1"/>
            <p:nvPr/>
          </p:nvSpPr>
          <p:spPr>
            <a:xfrm>
              <a:off x="5931100" y="1207008"/>
              <a:ext cx="3512935" cy="1765475"/>
            </a:xfrm>
            <a:prstGeom prst="rect">
              <a:avLst/>
            </a:prstGeom>
            <a:noFill/>
            <a:ln>
              <a:noFill/>
            </a:ln>
          </p:spPr>
          <p:txBody>
            <a:bodyPr lIns="0" tIns="64000" rIns="0" bIns="68575" anchor="ctr" anchorCtr="0">
              <a:noAutofit/>
            </a:bodyPr>
            <a:lstStyle/>
            <a:p>
              <a:pPr marL="0" marR="0" lvl="0" indent="0" algn="l" rtl="0">
                <a:lnSpc>
                  <a:spcPct val="90000"/>
                </a:lnSpc>
                <a:spcBef>
                  <a:spcPts val="0"/>
                </a:spcBef>
                <a:spcAft>
                  <a:spcPts val="0"/>
                </a:spcAft>
                <a:buSzPct val="25000"/>
                <a:buNone/>
              </a:pPr>
              <a:r>
                <a:rPr lang="en-CA" sz="1800">
                  <a:solidFill>
                    <a:schemeClr val="lt1"/>
                  </a:solidFill>
                  <a:latin typeface="Trebuchet MS"/>
                  <a:ea typeface="Trebuchet MS"/>
                  <a:cs typeface="Trebuchet MS"/>
                  <a:sym typeface="Trebuchet MS"/>
                </a:rPr>
                <a:t>Increased community investment in the area</a:t>
              </a:r>
            </a:p>
            <a:p>
              <a:pPr marL="114300" marR="0" lvl="1" indent="-114300" algn="l" rtl="0">
                <a:lnSpc>
                  <a:spcPct val="90000"/>
                </a:lnSpc>
                <a:spcBef>
                  <a:spcPts val="630"/>
                </a:spcBef>
                <a:spcAft>
                  <a:spcPts val="0"/>
                </a:spcAft>
                <a:buClr>
                  <a:schemeClr val="lt1"/>
                </a:buClr>
                <a:buSzPct val="100000"/>
                <a:buFont typeface="Trebuchet MS"/>
                <a:buChar char="•"/>
              </a:pPr>
              <a:r>
                <a:rPr lang="en-CA" sz="1400" b="0" i="0" u="none" strike="noStrike" cap="none">
                  <a:solidFill>
                    <a:schemeClr val="lt1"/>
                  </a:solidFill>
                  <a:latin typeface="Trebuchet MS"/>
                  <a:ea typeface="Trebuchet MS"/>
                  <a:cs typeface="Trebuchet MS"/>
                  <a:sym typeface="Trebuchet MS"/>
                </a:rPr>
                <a:t>increased community pride, community cohesiveness and informal social control</a:t>
              </a:r>
            </a:p>
            <a:p>
              <a:pPr marL="114300" marR="0" lvl="1" indent="-114300" algn="l" rtl="0">
                <a:lnSpc>
                  <a:spcPct val="90000"/>
                </a:lnSpc>
                <a:spcBef>
                  <a:spcPts val="210"/>
                </a:spcBef>
                <a:spcAft>
                  <a:spcPts val="0"/>
                </a:spcAft>
                <a:buClr>
                  <a:schemeClr val="lt1"/>
                </a:buClr>
                <a:buSzPct val="100000"/>
                <a:buFont typeface="Trebuchet MS"/>
                <a:buChar char="•"/>
              </a:pPr>
              <a:r>
                <a:rPr lang="en-CA" sz="1400" b="0" i="0" u="none" strike="noStrike" cap="none">
                  <a:solidFill>
                    <a:schemeClr val="lt1"/>
                  </a:solidFill>
                  <a:latin typeface="Trebuchet MS"/>
                  <a:ea typeface="Trebuchet MS"/>
                  <a:cs typeface="Trebuchet MS"/>
                  <a:sym typeface="Trebuchet MS"/>
                </a:rPr>
                <a:t>decreases in crime during both day-time and night-time</a:t>
              </a: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Shape 533"/>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Trebuchet MS"/>
              <a:buNone/>
            </a:pPr>
            <a:r>
              <a:rPr lang="en-CA" sz="3600" b="0" i="0" u="none" strike="noStrike" cap="none">
                <a:solidFill>
                  <a:schemeClr val="lt1"/>
                </a:solidFill>
                <a:latin typeface="Trebuchet MS"/>
                <a:ea typeface="Trebuchet MS"/>
                <a:cs typeface="Trebuchet MS"/>
                <a:sym typeface="Trebuchet MS"/>
              </a:rPr>
              <a:t>Lighting (cont.)</a:t>
            </a:r>
          </a:p>
        </p:txBody>
      </p:sp>
      <p:sp>
        <p:nvSpPr>
          <p:cNvPr id="534" name="Shape 534"/>
          <p:cNvSpPr txBox="1">
            <a:spLocks noGrp="1"/>
          </p:cNvSpPr>
          <p:nvPr>
            <p:ph type="body" idx="1"/>
          </p:nvPr>
        </p:nvSpPr>
        <p:spPr>
          <a:xfrm>
            <a:off x="680320" y="2336873"/>
            <a:ext cx="10688263" cy="3599316"/>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lt1"/>
              </a:buClr>
              <a:buSzPct val="100000"/>
              <a:buFont typeface="Arial"/>
              <a:buChar char="•"/>
            </a:pPr>
            <a:r>
              <a:rPr lang="en-CA" sz="2400" b="0" i="0" u="none" strike="noStrike" cap="none">
                <a:solidFill>
                  <a:schemeClr val="lt1"/>
                </a:solidFill>
                <a:latin typeface="Trebuchet MS"/>
                <a:ea typeface="Trebuchet MS"/>
                <a:cs typeface="Trebuchet MS"/>
                <a:sym typeface="Trebuchet MS"/>
              </a:rPr>
              <a:t>Meta-analysis of 13 studies (8 American, 5 United Kingdom) showed that improved lighting led to reductions in crime</a:t>
            </a:r>
          </a:p>
          <a:p>
            <a:pPr marL="685800" marR="0" lvl="1" indent="-228600" algn="l" rtl="0">
              <a:lnSpc>
                <a:spcPct val="90000"/>
              </a:lnSpc>
              <a:spcBef>
                <a:spcPts val="500"/>
              </a:spcBef>
              <a:spcAft>
                <a:spcPts val="0"/>
              </a:spcAft>
              <a:buClr>
                <a:schemeClr val="lt1"/>
              </a:buClr>
              <a:buSzPct val="100000"/>
              <a:buFont typeface="Arial"/>
              <a:buChar char="•"/>
            </a:pPr>
            <a:r>
              <a:rPr lang="en-CA" sz="2000" b="0" i="0" u="none" strike="noStrike" cap="none">
                <a:solidFill>
                  <a:schemeClr val="lt1"/>
                </a:solidFill>
                <a:latin typeface="Trebuchet MS"/>
                <a:ea typeface="Trebuchet MS"/>
                <a:cs typeface="Trebuchet MS"/>
                <a:sym typeface="Trebuchet MS"/>
              </a:rPr>
              <a:t>Overall reduction in crime after improved lighting was 20%</a:t>
            </a:r>
          </a:p>
          <a:p>
            <a:pPr marL="685800" marR="0" lvl="1" indent="-228600" algn="l" rtl="0">
              <a:lnSpc>
                <a:spcPct val="90000"/>
              </a:lnSpc>
              <a:spcBef>
                <a:spcPts val="500"/>
              </a:spcBef>
              <a:spcAft>
                <a:spcPts val="0"/>
              </a:spcAft>
              <a:buClr>
                <a:schemeClr val="lt1"/>
              </a:buClr>
              <a:buSzPct val="100000"/>
              <a:buFont typeface="Arial"/>
              <a:buChar char="•"/>
            </a:pPr>
            <a:r>
              <a:rPr lang="en-CA" sz="2000" b="0" i="0" u="none" strike="noStrike" cap="none">
                <a:solidFill>
                  <a:schemeClr val="lt1"/>
                </a:solidFill>
                <a:latin typeface="Trebuchet MS"/>
                <a:ea typeface="Trebuchet MS"/>
                <a:cs typeface="Trebuchet MS"/>
                <a:sym typeface="Trebuchet MS"/>
              </a:rPr>
              <a:t>Did not find that night-time crime decreased more than day-time crime</a:t>
            </a:r>
          </a:p>
          <a:p>
            <a:pPr marL="685800" marR="0" lvl="1" indent="-228600" algn="l" rtl="0">
              <a:lnSpc>
                <a:spcPct val="90000"/>
              </a:lnSpc>
              <a:spcBef>
                <a:spcPts val="500"/>
              </a:spcBef>
              <a:spcAft>
                <a:spcPts val="0"/>
              </a:spcAft>
              <a:buClr>
                <a:schemeClr val="lt1"/>
              </a:buClr>
              <a:buSzPct val="100000"/>
              <a:buFont typeface="Arial"/>
              <a:buChar char="•"/>
            </a:pPr>
            <a:r>
              <a:rPr lang="en-CA" sz="2000" b="0" i="0" u="none" strike="noStrike" cap="none">
                <a:solidFill>
                  <a:schemeClr val="lt1"/>
                </a:solidFill>
                <a:latin typeface="Trebuchet MS"/>
                <a:ea typeface="Trebuchet MS"/>
                <a:cs typeface="Trebuchet MS"/>
                <a:sym typeface="Trebuchet MS"/>
              </a:rPr>
              <a:t>Supports theory of improved street lighting reducing crime because of its role in increasing community pride and community investment</a:t>
            </a:r>
          </a:p>
          <a:p>
            <a:pPr marL="685800" marR="0" lvl="1" indent="-228600" algn="l" rtl="0">
              <a:lnSpc>
                <a:spcPct val="90000"/>
              </a:lnSpc>
              <a:spcBef>
                <a:spcPts val="500"/>
              </a:spcBef>
              <a:spcAft>
                <a:spcPts val="0"/>
              </a:spcAft>
              <a:buClr>
                <a:schemeClr val="lt1"/>
              </a:buClr>
              <a:buSzPct val="100000"/>
              <a:buFont typeface="Arial"/>
              <a:buChar char="•"/>
            </a:pPr>
            <a:r>
              <a:rPr lang="en-CA" sz="2000" b="0" i="0" u="none" strike="noStrike" cap="none">
                <a:solidFill>
                  <a:schemeClr val="lt1"/>
                </a:solidFill>
                <a:latin typeface="Trebuchet MS"/>
                <a:ea typeface="Trebuchet MS"/>
                <a:cs typeface="Trebuchet MS"/>
                <a:sym typeface="Trebuchet MS"/>
              </a:rPr>
              <a:t>Most effective in reducing crime in stable homogeneous communities</a:t>
            </a:r>
          </a:p>
          <a:p>
            <a:pPr marL="0" marR="0" lvl="0" indent="0" algn="l" rtl="0">
              <a:lnSpc>
                <a:spcPct val="90000"/>
              </a:lnSpc>
              <a:spcBef>
                <a:spcPts val="1000"/>
              </a:spcBef>
              <a:spcAft>
                <a:spcPts val="0"/>
              </a:spcAft>
              <a:buClr>
                <a:schemeClr val="lt1"/>
              </a:buClr>
              <a:buSzPct val="25000"/>
              <a:buFont typeface="Arial"/>
              <a:buNone/>
            </a:pPr>
            <a:endParaRPr sz="2000" b="1" i="0" u="none" strike="noStrike" cap="none">
              <a:solidFill>
                <a:schemeClr val="dk1"/>
              </a:solidFill>
              <a:latin typeface="Trebuchet MS"/>
              <a:ea typeface="Trebuchet MS"/>
              <a:cs typeface="Trebuchet MS"/>
              <a:sym typeface="Trebuchet MS"/>
            </a:endParaRPr>
          </a:p>
          <a:p>
            <a:pPr marL="0" marR="0" lvl="0" indent="0" algn="l" rtl="0">
              <a:lnSpc>
                <a:spcPct val="90000"/>
              </a:lnSpc>
              <a:spcBef>
                <a:spcPts val="1000"/>
              </a:spcBef>
              <a:spcAft>
                <a:spcPts val="0"/>
              </a:spcAft>
              <a:buClr>
                <a:schemeClr val="lt1"/>
              </a:buClr>
              <a:buSzPct val="25000"/>
              <a:buFont typeface="Arial"/>
              <a:buNone/>
            </a:pPr>
            <a:endParaRPr sz="2000" b="1" i="0" u="none" strike="noStrike" cap="none">
              <a:solidFill>
                <a:schemeClr val="dk1"/>
              </a:solidFill>
              <a:latin typeface="Trebuchet MS"/>
              <a:ea typeface="Trebuchet MS"/>
              <a:cs typeface="Trebuchet MS"/>
              <a:sym typeface="Trebuchet MS"/>
            </a:endParaRPr>
          </a:p>
          <a:p>
            <a:pPr marL="0" marR="0" lvl="0" indent="0" algn="l" rtl="0">
              <a:lnSpc>
                <a:spcPct val="90000"/>
              </a:lnSpc>
              <a:spcBef>
                <a:spcPts val="1000"/>
              </a:spcBef>
              <a:buClr>
                <a:schemeClr val="dk1"/>
              </a:buClr>
              <a:buSzPct val="25000"/>
              <a:buFont typeface="Arial"/>
              <a:buNone/>
            </a:pPr>
            <a:r>
              <a:rPr lang="en-CA" sz="1800" b="0" i="0" u="none" strike="noStrike" cap="none">
                <a:solidFill>
                  <a:schemeClr val="dk1"/>
                </a:solidFill>
                <a:latin typeface="Trebuchet MS"/>
                <a:ea typeface="Trebuchet MS"/>
                <a:cs typeface="Trebuchet MS"/>
                <a:sym typeface="Trebuchet MS"/>
              </a:rPr>
              <a:t>Effects of improved street lighting on crime a systematic review (2002)</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Shape 539"/>
          <p:cNvSpPr txBox="1">
            <a:spLocks noGrp="1"/>
          </p:cNvSpPr>
          <p:nvPr>
            <p:ph type="title"/>
          </p:nvPr>
        </p:nvSpPr>
        <p:spPr>
          <a:xfrm>
            <a:off x="680322" y="2869894"/>
            <a:ext cx="9613859" cy="1090787"/>
          </a:xfrm>
          <a:prstGeom prst="rect">
            <a:avLst/>
          </a:prstGeom>
          <a:noFill/>
          <a:ln>
            <a:noFill/>
          </a:ln>
        </p:spPr>
        <p:txBody>
          <a:bodyPr lIns="91425" tIns="45700" rIns="91425" bIns="45700" anchor="ctr" anchorCtr="0">
            <a:noAutofit/>
          </a:bodyPr>
          <a:lstStyle/>
          <a:p>
            <a:pPr marL="0" marR="0" lvl="0" indent="0" algn="r" rtl="0">
              <a:lnSpc>
                <a:spcPct val="90000"/>
              </a:lnSpc>
              <a:spcBef>
                <a:spcPts val="0"/>
              </a:spcBef>
              <a:buClr>
                <a:schemeClr val="lt1"/>
              </a:buClr>
              <a:buSzPct val="25000"/>
              <a:buFont typeface="Trebuchet MS"/>
              <a:buNone/>
            </a:pPr>
            <a:r>
              <a:rPr lang="en-CA" sz="3600" b="0" i="0" u="none" strike="noStrike" cap="none">
                <a:solidFill>
                  <a:schemeClr val="lt1"/>
                </a:solidFill>
                <a:latin typeface="Trebuchet MS"/>
                <a:ea typeface="Trebuchet MS"/>
                <a:cs typeface="Trebuchet MS"/>
                <a:sym typeface="Trebuchet MS"/>
              </a:rPr>
              <a:t>Crime Prevention Through Environmental Design (CPTED)</a:t>
            </a:r>
          </a:p>
        </p:txBody>
      </p:sp>
      <p:sp>
        <p:nvSpPr>
          <p:cNvPr id="540" name="Shape 540"/>
          <p:cNvSpPr txBox="1">
            <a:spLocks noGrp="1"/>
          </p:cNvSpPr>
          <p:nvPr>
            <p:ph type="body" idx="1"/>
          </p:nvPr>
        </p:nvSpPr>
        <p:spPr>
          <a:xfrm>
            <a:off x="680322" y="4232171"/>
            <a:ext cx="9613859" cy="1704017"/>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chemeClr val="lt1"/>
              </a:buClr>
              <a:buSzPct val="25000"/>
              <a:buFont typeface="Arial"/>
              <a:buNone/>
            </a:pPr>
            <a:endParaRPr sz="20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Trebuchet MS"/>
              <a:buNone/>
            </a:pPr>
            <a:r>
              <a:rPr lang="en-CA" sz="3600" b="0" i="0" u="none" strike="noStrike" cap="none">
                <a:solidFill>
                  <a:schemeClr val="lt1"/>
                </a:solidFill>
                <a:latin typeface="Trebuchet MS"/>
                <a:ea typeface="Trebuchet MS"/>
                <a:cs typeface="Trebuchet MS"/>
                <a:sym typeface="Trebuchet MS"/>
              </a:rPr>
              <a:t>Timeline so far</a:t>
            </a:r>
          </a:p>
        </p:txBody>
      </p:sp>
      <p:graphicFrame>
        <p:nvGraphicFramePr>
          <p:cNvPr id="222" name="Shape 222"/>
          <p:cNvGraphicFramePr/>
          <p:nvPr/>
        </p:nvGraphicFramePr>
        <p:xfrm>
          <a:off x="406400" y="2357817"/>
          <a:ext cx="3000000" cy="3000000"/>
        </p:xfrm>
        <a:graphic>
          <a:graphicData uri="http://schemas.openxmlformats.org/drawingml/2006/table">
            <a:tbl>
              <a:tblPr firstRow="1" bandRow="1">
                <a:noFill/>
                <a:tableStyleId>{27634CD1-391B-4177-8CD2-6EB3EAEC2F00}</a:tableStyleId>
              </a:tblPr>
              <a:tblGrid>
                <a:gridCol w="2640675"/>
                <a:gridCol w="8840125"/>
              </a:tblGrid>
              <a:tr h="370850">
                <a:tc>
                  <a:txBody>
                    <a:bodyPr/>
                    <a:lstStyle/>
                    <a:p>
                      <a:pPr marL="0" marR="0" lvl="0" indent="0" algn="l" rtl="0">
                        <a:lnSpc>
                          <a:spcPct val="150000"/>
                        </a:lnSpc>
                        <a:spcBef>
                          <a:spcPts val="0"/>
                        </a:spcBef>
                        <a:buSzPct val="25000"/>
                        <a:buNone/>
                      </a:pPr>
                      <a:r>
                        <a:rPr lang="en-CA" sz="2000" u="none" strike="noStrike" cap="none"/>
                        <a:t>Month</a:t>
                      </a:r>
                    </a:p>
                  </a:txBody>
                  <a:tcPr marL="91450" marR="91450" marT="45725" marB="45725"/>
                </a:tc>
                <a:tc>
                  <a:txBody>
                    <a:bodyPr/>
                    <a:lstStyle/>
                    <a:p>
                      <a:pPr marL="0" marR="0" lvl="0" indent="0" algn="l" rtl="0">
                        <a:lnSpc>
                          <a:spcPct val="150000"/>
                        </a:lnSpc>
                        <a:spcBef>
                          <a:spcPts val="0"/>
                        </a:spcBef>
                        <a:buSzPct val="25000"/>
                        <a:buNone/>
                      </a:pPr>
                      <a:r>
                        <a:rPr lang="en-CA" sz="2000" u="none" strike="noStrike" cap="none"/>
                        <a:t>Activity</a:t>
                      </a:r>
                    </a:p>
                  </a:txBody>
                  <a:tcPr marL="91450" marR="91450" marT="45725" marB="45725"/>
                </a:tc>
              </a:tr>
              <a:tr h="370850">
                <a:tc>
                  <a:txBody>
                    <a:bodyPr/>
                    <a:lstStyle/>
                    <a:p>
                      <a:pPr marL="0" marR="0" lvl="0" indent="0" algn="l" rtl="0">
                        <a:lnSpc>
                          <a:spcPct val="150000"/>
                        </a:lnSpc>
                        <a:spcBef>
                          <a:spcPts val="0"/>
                        </a:spcBef>
                        <a:buClr>
                          <a:schemeClr val="lt1"/>
                        </a:buClr>
                        <a:buSzPct val="25000"/>
                        <a:buFont typeface="Trebuchet MS"/>
                        <a:buNone/>
                      </a:pPr>
                      <a:r>
                        <a:rPr lang="en-CA" sz="1800" u="none" strike="noStrike" cap="none"/>
                        <a:t>August</a:t>
                      </a:r>
                    </a:p>
                  </a:txBody>
                  <a:tcPr marL="91450" marR="91450" marT="45725" marB="45725"/>
                </a:tc>
                <a:tc>
                  <a:txBody>
                    <a:bodyPr/>
                    <a:lstStyle/>
                    <a:p>
                      <a:pPr marL="0" marR="0" lvl="0" indent="0" algn="l" rtl="0">
                        <a:lnSpc>
                          <a:spcPct val="150000"/>
                        </a:lnSpc>
                        <a:spcBef>
                          <a:spcPts val="0"/>
                        </a:spcBef>
                        <a:buSzPct val="25000"/>
                        <a:buNone/>
                      </a:pPr>
                      <a:r>
                        <a:rPr lang="en-CA" sz="1800" u="none" strike="noStrike" cap="none"/>
                        <a:t>Community Safety Meeting (Aug 12, 2015), Brainstorming on Research Question</a:t>
                      </a:r>
                    </a:p>
                  </a:txBody>
                  <a:tcPr marL="91450" marR="91450" marT="45725" marB="45725"/>
                </a:tc>
              </a:tr>
              <a:tr h="370850">
                <a:tc>
                  <a:txBody>
                    <a:bodyPr/>
                    <a:lstStyle/>
                    <a:p>
                      <a:pPr marL="0" marR="0" lvl="0" indent="0" algn="l" rtl="0">
                        <a:lnSpc>
                          <a:spcPct val="150000"/>
                        </a:lnSpc>
                        <a:spcBef>
                          <a:spcPts val="0"/>
                        </a:spcBef>
                        <a:buClr>
                          <a:schemeClr val="lt1"/>
                        </a:buClr>
                        <a:buSzPct val="25000"/>
                        <a:buFont typeface="Trebuchet MS"/>
                        <a:buNone/>
                      </a:pPr>
                      <a:r>
                        <a:rPr lang="en-CA" sz="1800" u="none" strike="noStrike" cap="none"/>
                        <a:t>September</a:t>
                      </a:r>
                    </a:p>
                  </a:txBody>
                  <a:tcPr marL="91450" marR="91450" marT="45725" marB="45725"/>
                </a:tc>
                <a:tc>
                  <a:txBody>
                    <a:bodyPr/>
                    <a:lstStyle/>
                    <a:p>
                      <a:pPr marL="0" marR="0" lvl="0" indent="0" algn="l" rtl="0">
                        <a:lnSpc>
                          <a:spcPct val="150000"/>
                        </a:lnSpc>
                        <a:spcBef>
                          <a:spcPts val="0"/>
                        </a:spcBef>
                        <a:spcAft>
                          <a:spcPts val="0"/>
                        </a:spcAft>
                        <a:buClr>
                          <a:schemeClr val="lt1"/>
                        </a:buClr>
                        <a:buSzPct val="25000"/>
                        <a:buFont typeface="Trebuchet MS"/>
                        <a:buNone/>
                      </a:pPr>
                      <a:r>
                        <a:rPr lang="en-CA" sz="1800" u="none" strike="noStrike" cap="none"/>
                        <a:t>Community Safety Meeting (Sep 9, 2015), Creating the Research Question together and finishing paperwork</a:t>
                      </a:r>
                    </a:p>
                  </a:txBody>
                  <a:tcPr marL="91450" marR="91450" marT="45725" marB="45725"/>
                </a:tc>
              </a:tr>
              <a:tr h="370850">
                <a:tc>
                  <a:txBody>
                    <a:bodyPr/>
                    <a:lstStyle/>
                    <a:p>
                      <a:pPr marL="0" marR="0" lvl="0" indent="0" algn="l" rtl="0">
                        <a:lnSpc>
                          <a:spcPct val="150000"/>
                        </a:lnSpc>
                        <a:spcBef>
                          <a:spcPts val="0"/>
                        </a:spcBef>
                        <a:buClr>
                          <a:schemeClr val="lt1"/>
                        </a:buClr>
                        <a:buSzPct val="25000"/>
                        <a:buFont typeface="Trebuchet MS"/>
                        <a:buNone/>
                      </a:pPr>
                      <a:r>
                        <a:rPr lang="en-CA" sz="1800" u="none" strike="noStrike" cap="none"/>
                        <a:t>October</a:t>
                      </a:r>
                    </a:p>
                  </a:txBody>
                  <a:tcPr marL="91450" marR="91450" marT="45725" marB="45725"/>
                </a:tc>
                <a:tc>
                  <a:txBody>
                    <a:bodyPr/>
                    <a:lstStyle/>
                    <a:p>
                      <a:pPr marL="0" marR="0" lvl="0" indent="0" algn="l" rtl="0">
                        <a:lnSpc>
                          <a:spcPct val="150000"/>
                        </a:lnSpc>
                        <a:spcBef>
                          <a:spcPts val="0"/>
                        </a:spcBef>
                        <a:spcAft>
                          <a:spcPts val="0"/>
                        </a:spcAft>
                        <a:buClr>
                          <a:schemeClr val="lt1"/>
                        </a:buClr>
                        <a:buSzPct val="25000"/>
                        <a:buFont typeface="Trebuchet MS"/>
                        <a:buNone/>
                      </a:pPr>
                      <a:r>
                        <a:rPr lang="en-CA" sz="1800" u="none" strike="noStrike" cap="none"/>
                        <a:t>Community Safety Meeting (Oct 14, 2015), Creating Learning Contract/Action Agreement, Starting to explore the literature</a:t>
                      </a:r>
                    </a:p>
                  </a:txBody>
                  <a:tcPr marL="91450" marR="91450" marT="45725" marB="45725"/>
                </a:tc>
              </a:tr>
              <a:tr h="370850">
                <a:tc>
                  <a:txBody>
                    <a:bodyPr/>
                    <a:lstStyle/>
                    <a:p>
                      <a:pPr marL="0" marR="0" lvl="0" indent="0" algn="l" rtl="0">
                        <a:lnSpc>
                          <a:spcPct val="150000"/>
                        </a:lnSpc>
                        <a:spcBef>
                          <a:spcPts val="0"/>
                        </a:spcBef>
                        <a:buClr>
                          <a:schemeClr val="lt1"/>
                        </a:buClr>
                        <a:buSzPct val="25000"/>
                        <a:buFont typeface="Trebuchet MS"/>
                        <a:buNone/>
                      </a:pPr>
                      <a:r>
                        <a:rPr lang="en-CA" sz="1800" u="none" strike="noStrike" cap="none"/>
                        <a:t>November</a:t>
                      </a:r>
                    </a:p>
                  </a:txBody>
                  <a:tcPr marL="91450" marR="91450" marT="45725" marB="45725"/>
                </a:tc>
                <a:tc>
                  <a:txBody>
                    <a:bodyPr/>
                    <a:lstStyle/>
                    <a:p>
                      <a:pPr marL="0" marR="0" lvl="0" indent="0" algn="l" rtl="0">
                        <a:lnSpc>
                          <a:spcPct val="150000"/>
                        </a:lnSpc>
                        <a:spcBef>
                          <a:spcPts val="0"/>
                        </a:spcBef>
                        <a:spcAft>
                          <a:spcPts val="0"/>
                        </a:spcAft>
                        <a:buClr>
                          <a:schemeClr val="lt1"/>
                        </a:buClr>
                        <a:buSzPct val="25000"/>
                        <a:buFont typeface="Trebuchet MS"/>
                        <a:buNone/>
                      </a:pPr>
                      <a:r>
                        <a:rPr lang="en-CA" sz="1800" u="none" strike="noStrike" cap="none"/>
                        <a:t>Continued Research, Community Safety Meeting (Nov 11, 2015)</a:t>
                      </a:r>
                    </a:p>
                  </a:txBody>
                  <a:tcPr marL="91450" marR="91450" marT="45725" marB="45725"/>
                </a:tc>
              </a:tr>
              <a:tr h="370850">
                <a:tc>
                  <a:txBody>
                    <a:bodyPr/>
                    <a:lstStyle/>
                    <a:p>
                      <a:pPr marL="0" marR="0" lvl="0" indent="0" algn="l" rtl="0">
                        <a:lnSpc>
                          <a:spcPct val="150000"/>
                        </a:lnSpc>
                        <a:spcBef>
                          <a:spcPts val="0"/>
                        </a:spcBef>
                        <a:spcAft>
                          <a:spcPts val="0"/>
                        </a:spcAft>
                        <a:buClr>
                          <a:schemeClr val="lt1"/>
                        </a:buClr>
                        <a:buSzPct val="25000"/>
                        <a:buFont typeface="Trebuchet MS"/>
                        <a:buNone/>
                      </a:pPr>
                      <a:r>
                        <a:rPr lang="en-CA" sz="1800" u="none" strike="noStrike" cap="none"/>
                        <a:t>December</a:t>
                      </a:r>
                    </a:p>
                  </a:txBody>
                  <a:tcPr marL="91450" marR="91450" marT="45725" marB="45725"/>
                </a:tc>
                <a:tc>
                  <a:txBody>
                    <a:bodyPr/>
                    <a:lstStyle/>
                    <a:p>
                      <a:pPr marL="0" marR="0" lvl="0" indent="0" algn="l" rtl="0">
                        <a:lnSpc>
                          <a:spcPct val="150000"/>
                        </a:lnSpc>
                        <a:spcBef>
                          <a:spcPts val="0"/>
                        </a:spcBef>
                        <a:spcAft>
                          <a:spcPts val="0"/>
                        </a:spcAft>
                        <a:buClr>
                          <a:schemeClr val="lt1"/>
                        </a:buClr>
                        <a:buSzPct val="25000"/>
                        <a:buFont typeface="Trebuchet MS"/>
                        <a:buNone/>
                      </a:pPr>
                      <a:r>
                        <a:rPr lang="en-CA" sz="1800" u="none" strike="noStrike" cap="none"/>
                        <a:t>Continued Research, Progress Meeting with Ms. Margaret Secord (Dec 18, 2015)</a:t>
                      </a:r>
                    </a:p>
                  </a:txBody>
                  <a:tcPr marL="91450" marR="91450" marT="45725" marB="45725"/>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Shape 546"/>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Trebuchet MS"/>
              <a:buNone/>
            </a:pPr>
            <a:r>
              <a:rPr lang="en-CA" sz="3600" b="0" i="0" u="none" strike="noStrike" cap="none">
                <a:solidFill>
                  <a:schemeClr val="lt1"/>
                </a:solidFill>
                <a:latin typeface="Trebuchet MS"/>
                <a:ea typeface="Trebuchet MS"/>
                <a:cs typeface="Trebuchet MS"/>
                <a:sym typeface="Trebuchet MS"/>
              </a:rPr>
              <a:t>Crime Prevention Through Environmental Design (CPTED)</a:t>
            </a:r>
          </a:p>
        </p:txBody>
      </p:sp>
      <p:pic>
        <p:nvPicPr>
          <p:cNvPr id="547" name="Shape 547"/>
          <p:cNvPicPr preferRelativeResize="0"/>
          <p:nvPr/>
        </p:nvPicPr>
        <p:blipFill rotWithShape="1">
          <a:blip r:embed="rId3">
            <a:alphaModFix/>
          </a:blip>
          <a:srcRect/>
          <a:stretch/>
        </p:blipFill>
        <p:spPr>
          <a:xfrm>
            <a:off x="2594017" y="2336873"/>
            <a:ext cx="5786466" cy="439203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Shape 553"/>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Trebuchet MS"/>
              <a:buNone/>
            </a:pPr>
            <a:r>
              <a:rPr lang="en-CA" sz="3600" b="0" i="0" u="none" strike="noStrike" cap="none">
                <a:solidFill>
                  <a:schemeClr val="lt1"/>
                </a:solidFill>
                <a:latin typeface="Trebuchet MS"/>
                <a:ea typeface="Trebuchet MS"/>
                <a:cs typeface="Trebuchet MS"/>
                <a:sym typeface="Trebuchet MS"/>
              </a:rPr>
              <a:t>Territoriality</a:t>
            </a:r>
          </a:p>
        </p:txBody>
      </p:sp>
      <p:sp>
        <p:nvSpPr>
          <p:cNvPr id="554" name="Shape 554"/>
          <p:cNvSpPr txBox="1">
            <a:spLocks noGrp="1"/>
          </p:cNvSpPr>
          <p:nvPr>
            <p:ph type="body" idx="1"/>
          </p:nvPr>
        </p:nvSpPr>
        <p:spPr>
          <a:xfrm>
            <a:off x="680320" y="2336872"/>
            <a:ext cx="10797446" cy="4282291"/>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lt1"/>
              </a:buClr>
              <a:buSzPct val="100000"/>
              <a:buFont typeface="Arial"/>
              <a:buChar char="•"/>
            </a:pPr>
            <a:r>
              <a:rPr lang="en-CA" sz="2400" b="0" i="0" u="none" strike="noStrike" cap="none">
                <a:solidFill>
                  <a:schemeClr val="lt1"/>
                </a:solidFill>
                <a:latin typeface="Trebuchet MS"/>
                <a:ea typeface="Trebuchet MS"/>
                <a:cs typeface="Trebuchet MS"/>
                <a:sym typeface="Trebuchet MS"/>
              </a:rPr>
              <a:t>Reinforcing “sense of ownership” in legitimate users of space </a:t>
            </a:r>
          </a:p>
          <a:p>
            <a:pPr marL="685800" marR="0" lvl="1" indent="-228600" algn="l" rtl="0">
              <a:lnSpc>
                <a:spcPct val="90000"/>
              </a:lnSpc>
              <a:spcBef>
                <a:spcPts val="500"/>
              </a:spcBef>
              <a:spcAft>
                <a:spcPts val="0"/>
              </a:spcAft>
              <a:buClr>
                <a:schemeClr val="lt1"/>
              </a:buClr>
              <a:buSzPct val="100000"/>
              <a:buFont typeface="Arial"/>
              <a:buChar char="•"/>
            </a:pPr>
            <a:r>
              <a:rPr lang="en-CA" sz="2000" b="0" i="0" u="none" strike="noStrike" cap="none">
                <a:solidFill>
                  <a:schemeClr val="lt1"/>
                </a:solidFill>
                <a:latin typeface="Trebuchet MS"/>
                <a:ea typeface="Trebuchet MS"/>
                <a:cs typeface="Trebuchet MS"/>
                <a:sym typeface="Trebuchet MS"/>
              </a:rPr>
              <a:t>Reducing opportunities for offending by discouraging illegitimate users</a:t>
            </a:r>
          </a:p>
          <a:p>
            <a:pPr marL="228600" marR="0" lvl="0" indent="-228600" algn="l" rtl="0">
              <a:lnSpc>
                <a:spcPct val="90000"/>
              </a:lnSpc>
              <a:spcBef>
                <a:spcPts val="1000"/>
              </a:spcBef>
              <a:spcAft>
                <a:spcPts val="0"/>
              </a:spcAft>
              <a:buClr>
                <a:schemeClr val="lt1"/>
              </a:buClr>
              <a:buSzPct val="100000"/>
              <a:buFont typeface="Arial"/>
              <a:buChar char="•"/>
            </a:pPr>
            <a:r>
              <a:rPr lang="en-CA" sz="2400" b="0" i="0" u="none" strike="noStrike" cap="none">
                <a:solidFill>
                  <a:schemeClr val="lt1"/>
                </a:solidFill>
                <a:latin typeface="Trebuchet MS"/>
                <a:ea typeface="Trebuchet MS"/>
                <a:cs typeface="Trebuchet MS"/>
                <a:sym typeface="Trebuchet MS"/>
              </a:rPr>
              <a:t>Design that differentiates between private property and public spaces</a:t>
            </a:r>
          </a:p>
          <a:p>
            <a:pPr marL="685800" marR="0" lvl="1" indent="-228600" algn="l" rtl="0">
              <a:lnSpc>
                <a:spcPct val="90000"/>
              </a:lnSpc>
              <a:spcBef>
                <a:spcPts val="500"/>
              </a:spcBef>
              <a:spcAft>
                <a:spcPts val="0"/>
              </a:spcAft>
              <a:buClr>
                <a:schemeClr val="lt1"/>
              </a:buClr>
              <a:buSzPct val="100000"/>
              <a:buFont typeface="Arial"/>
              <a:buChar char="•"/>
            </a:pPr>
            <a:r>
              <a:rPr lang="en-CA" sz="2000" b="0" i="0" u="none" strike="noStrike" cap="none">
                <a:solidFill>
                  <a:schemeClr val="lt1"/>
                </a:solidFill>
                <a:latin typeface="Trebuchet MS"/>
                <a:ea typeface="Trebuchet MS"/>
                <a:cs typeface="Trebuchet MS"/>
                <a:sym typeface="Trebuchet MS"/>
              </a:rPr>
              <a:t>Yard/driveway/walkway VS street/sidewalk</a:t>
            </a:r>
          </a:p>
          <a:p>
            <a:pPr marL="685800" marR="0" lvl="1" indent="-228600" algn="l" rtl="0">
              <a:lnSpc>
                <a:spcPct val="90000"/>
              </a:lnSpc>
              <a:spcBef>
                <a:spcPts val="500"/>
              </a:spcBef>
              <a:spcAft>
                <a:spcPts val="0"/>
              </a:spcAft>
              <a:buClr>
                <a:schemeClr val="lt1"/>
              </a:buClr>
              <a:buSzPct val="100000"/>
              <a:buFont typeface="Arial"/>
              <a:buChar char="•"/>
            </a:pPr>
            <a:r>
              <a:rPr lang="en-CA" sz="2000" b="0" i="0" u="none" strike="noStrike" cap="none">
                <a:solidFill>
                  <a:schemeClr val="lt1"/>
                </a:solidFill>
                <a:latin typeface="Trebuchet MS"/>
                <a:ea typeface="Trebuchet MS"/>
                <a:cs typeface="Trebuchet MS"/>
                <a:sym typeface="Trebuchet MS"/>
              </a:rPr>
              <a:t>Methods of differentiation: shrubbery, bushes, alternate paving stone colour</a:t>
            </a:r>
          </a:p>
          <a:p>
            <a:pPr marL="0" marR="0" lvl="0" indent="0" algn="l" rtl="0">
              <a:lnSpc>
                <a:spcPct val="90000"/>
              </a:lnSpc>
              <a:spcBef>
                <a:spcPts val="1000"/>
              </a:spcBef>
              <a:spcAft>
                <a:spcPts val="0"/>
              </a:spcAft>
              <a:buClr>
                <a:schemeClr val="lt1"/>
              </a:buClr>
              <a:buSzPct val="25000"/>
              <a:buFont typeface="Arial"/>
              <a:buNone/>
            </a:pPr>
            <a:endParaRPr sz="1800" b="0" i="0" u="none" strike="noStrike" cap="none">
              <a:solidFill>
                <a:schemeClr val="dk1"/>
              </a:solidFill>
              <a:latin typeface="Trebuchet MS"/>
              <a:ea typeface="Trebuchet MS"/>
              <a:cs typeface="Trebuchet MS"/>
              <a:sym typeface="Trebuchet MS"/>
            </a:endParaRPr>
          </a:p>
          <a:p>
            <a:pPr marL="0" marR="0" lvl="0" indent="0" algn="l" rtl="0">
              <a:lnSpc>
                <a:spcPct val="90000"/>
              </a:lnSpc>
              <a:spcBef>
                <a:spcPts val="1000"/>
              </a:spcBef>
              <a:spcAft>
                <a:spcPts val="0"/>
              </a:spcAft>
              <a:buClr>
                <a:schemeClr val="dk1"/>
              </a:buClr>
              <a:buSzPct val="25000"/>
              <a:buFont typeface="Arial"/>
              <a:buNone/>
            </a:pPr>
            <a:r>
              <a:rPr lang="en-CA" sz="1800" b="0" i="0" u="none" strike="noStrike" cap="none">
                <a:solidFill>
                  <a:schemeClr val="dk1"/>
                </a:solidFill>
                <a:latin typeface="Trebuchet MS"/>
                <a:ea typeface="Trebuchet MS"/>
                <a:cs typeface="Trebuchet MS"/>
                <a:sym typeface="Trebuchet MS"/>
              </a:rPr>
              <a:t>Residential burglars judge risk The role of territoriality (1993)</a:t>
            </a:r>
          </a:p>
          <a:p>
            <a:pPr marL="0" marR="0" lvl="0" indent="0" algn="l" rtl="0">
              <a:lnSpc>
                <a:spcPct val="90000"/>
              </a:lnSpc>
              <a:spcBef>
                <a:spcPts val="1000"/>
              </a:spcBef>
              <a:buClr>
                <a:schemeClr val="dk1"/>
              </a:buClr>
              <a:buSzPct val="25000"/>
              <a:buFont typeface="Arial"/>
              <a:buNone/>
            </a:pPr>
            <a:r>
              <a:rPr lang="en-CA" sz="1800" b="0" i="0" u="none" strike="noStrike" cap="none">
                <a:solidFill>
                  <a:schemeClr val="dk1"/>
                </a:solidFill>
                <a:latin typeface="Trebuchet MS"/>
                <a:ea typeface="Trebuchet MS"/>
                <a:cs typeface="Trebuchet MS"/>
                <a:sym typeface="Trebuchet MS"/>
              </a:rPr>
              <a:t>"Crime Prevention Through Environmental Design - Royal Canadian Mounted Police". </a:t>
            </a:r>
            <a:r>
              <a:rPr lang="en-CA" sz="1800" b="0" i="1" u="none" strike="noStrike" cap="none">
                <a:solidFill>
                  <a:schemeClr val="dk1"/>
                </a:solidFill>
                <a:latin typeface="Trebuchet MS"/>
                <a:ea typeface="Trebuchet MS"/>
                <a:cs typeface="Trebuchet MS"/>
                <a:sym typeface="Trebuchet MS"/>
              </a:rPr>
              <a:t>Rcmp-grc.gc.ca</a:t>
            </a:r>
            <a:r>
              <a:rPr lang="en-CA" sz="1800" b="0" i="0" u="none" strike="noStrike" cap="none">
                <a:solidFill>
                  <a:schemeClr val="dk1"/>
                </a:solidFill>
                <a:latin typeface="Trebuchet MS"/>
                <a:ea typeface="Trebuchet MS"/>
                <a:cs typeface="Trebuchet MS"/>
                <a:sym typeface="Trebuchet MS"/>
              </a:rPr>
              <a:t>. N.p., 2011. Web. 21 Apr. 2016.</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Shape 560"/>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Trebuchet MS"/>
              <a:buNone/>
            </a:pPr>
            <a:r>
              <a:rPr lang="en-CA" sz="3600" b="0" i="0" u="none" strike="noStrike" cap="none">
                <a:solidFill>
                  <a:schemeClr val="lt1"/>
                </a:solidFill>
                <a:latin typeface="Trebuchet MS"/>
                <a:ea typeface="Trebuchet MS"/>
                <a:cs typeface="Trebuchet MS"/>
                <a:sym typeface="Trebuchet MS"/>
              </a:rPr>
              <a:t>Territoriality (cont.)</a:t>
            </a:r>
          </a:p>
        </p:txBody>
      </p:sp>
      <p:sp>
        <p:nvSpPr>
          <p:cNvPr id="561" name="Shape 561"/>
          <p:cNvSpPr txBox="1">
            <a:spLocks noGrp="1"/>
          </p:cNvSpPr>
          <p:nvPr>
            <p:ph type="body" idx="1"/>
          </p:nvPr>
        </p:nvSpPr>
        <p:spPr>
          <a:xfrm>
            <a:off x="680320" y="2336872"/>
            <a:ext cx="9613861" cy="4078441"/>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lt1"/>
              </a:buClr>
              <a:buSzPct val="100000"/>
              <a:buFont typeface="Arial"/>
              <a:buChar char="•"/>
            </a:pPr>
            <a:r>
              <a:rPr lang="en-CA" sz="2400" b="0" i="0" u="none" strike="noStrike" cap="none">
                <a:solidFill>
                  <a:schemeClr val="lt1"/>
                </a:solidFill>
                <a:latin typeface="Trebuchet MS"/>
                <a:ea typeface="Trebuchet MS"/>
                <a:cs typeface="Trebuchet MS"/>
                <a:sym typeface="Trebuchet MS"/>
              </a:rPr>
              <a:t>In study with 72 incarcerated burglars, most burglars factored territorial concerns, neighbor reactivity, and difficult entry into their judgments that a house was burglarized or not burglarized</a:t>
            </a:r>
          </a:p>
          <a:p>
            <a:pPr marL="228600" marR="0" lvl="0" indent="-228600" algn="l" rtl="0">
              <a:lnSpc>
                <a:spcPct val="90000"/>
              </a:lnSpc>
              <a:spcBef>
                <a:spcPts val="1000"/>
              </a:spcBef>
              <a:spcAft>
                <a:spcPts val="0"/>
              </a:spcAft>
              <a:buClr>
                <a:schemeClr val="lt1"/>
              </a:buClr>
              <a:buSzPct val="100000"/>
              <a:buFont typeface="Arial"/>
              <a:buChar char="•"/>
            </a:pPr>
            <a:r>
              <a:rPr lang="en-CA" sz="2400" b="0" i="0" u="none" strike="noStrike" cap="none">
                <a:solidFill>
                  <a:schemeClr val="lt1"/>
                </a:solidFill>
                <a:latin typeface="Trebuchet MS"/>
                <a:ea typeface="Trebuchet MS"/>
                <a:cs typeface="Trebuchet MS"/>
                <a:sym typeface="Trebuchet MS"/>
              </a:rPr>
              <a:t>Though territoriality has shown to be most effective at the local level</a:t>
            </a:r>
          </a:p>
          <a:p>
            <a:pPr marL="685800" marR="0" lvl="1" indent="-228600" algn="l" rtl="0">
              <a:lnSpc>
                <a:spcPct val="90000"/>
              </a:lnSpc>
              <a:spcBef>
                <a:spcPts val="500"/>
              </a:spcBef>
              <a:spcAft>
                <a:spcPts val="0"/>
              </a:spcAft>
              <a:buClr>
                <a:schemeClr val="lt1"/>
              </a:buClr>
              <a:buSzPct val="100000"/>
              <a:buFont typeface="Arial"/>
              <a:buChar char="•"/>
            </a:pPr>
            <a:r>
              <a:rPr lang="en-CA" sz="2000" b="0" i="0" u="none" strike="noStrike" cap="none">
                <a:solidFill>
                  <a:schemeClr val="lt1"/>
                </a:solidFill>
                <a:latin typeface="Trebuchet MS"/>
                <a:ea typeface="Trebuchet MS"/>
                <a:cs typeface="Trebuchet MS"/>
                <a:sym typeface="Trebuchet MS"/>
              </a:rPr>
              <a:t>Difficulties associated with definition, interpretation and measurement</a:t>
            </a:r>
          </a:p>
          <a:p>
            <a:pPr marL="685800" marR="0" lvl="1" indent="-228600" algn="l" rtl="0">
              <a:lnSpc>
                <a:spcPct val="90000"/>
              </a:lnSpc>
              <a:spcBef>
                <a:spcPts val="500"/>
              </a:spcBef>
              <a:spcAft>
                <a:spcPts val="0"/>
              </a:spcAft>
              <a:buClr>
                <a:schemeClr val="lt1"/>
              </a:buClr>
              <a:buSzPct val="100000"/>
              <a:buFont typeface="Arial"/>
              <a:buChar char="•"/>
            </a:pPr>
            <a:r>
              <a:rPr lang="en-CA" sz="2000" b="0" i="0" u="none" strike="noStrike" cap="none">
                <a:solidFill>
                  <a:schemeClr val="lt1"/>
                </a:solidFill>
                <a:latin typeface="Trebuchet MS"/>
                <a:ea typeface="Trebuchet MS"/>
                <a:cs typeface="Trebuchet MS"/>
                <a:sym typeface="Trebuchet MS"/>
              </a:rPr>
              <a:t>Varies between cultures, neighbourhoods, and individual groups</a:t>
            </a:r>
          </a:p>
          <a:p>
            <a:pPr marL="0" marR="0" lvl="0" indent="0" algn="l" rtl="0">
              <a:lnSpc>
                <a:spcPct val="90000"/>
              </a:lnSpc>
              <a:spcBef>
                <a:spcPts val="1000"/>
              </a:spcBef>
              <a:spcAft>
                <a:spcPts val="0"/>
              </a:spcAft>
              <a:buClr>
                <a:schemeClr val="lt1"/>
              </a:buClr>
              <a:buSzPct val="25000"/>
              <a:buFont typeface="Arial"/>
              <a:buNone/>
            </a:pPr>
            <a:endParaRPr sz="2000" b="1" i="0" u="none" strike="noStrike" cap="none">
              <a:solidFill>
                <a:schemeClr val="dk1"/>
              </a:solidFill>
              <a:latin typeface="Trebuchet MS"/>
              <a:ea typeface="Trebuchet MS"/>
              <a:cs typeface="Trebuchet MS"/>
              <a:sym typeface="Trebuchet MS"/>
            </a:endParaRPr>
          </a:p>
          <a:p>
            <a:pPr marL="0" marR="0" lvl="0" indent="0" algn="l" rtl="0">
              <a:lnSpc>
                <a:spcPct val="90000"/>
              </a:lnSpc>
              <a:spcBef>
                <a:spcPts val="1000"/>
              </a:spcBef>
              <a:spcAft>
                <a:spcPts val="0"/>
              </a:spcAft>
              <a:buClr>
                <a:schemeClr val="dk1"/>
              </a:buClr>
              <a:buSzPct val="25000"/>
              <a:buFont typeface="Arial"/>
              <a:buNone/>
            </a:pPr>
            <a:r>
              <a:rPr lang="en-CA" sz="1800" b="0" i="0" u="none" strike="noStrike" cap="none">
                <a:solidFill>
                  <a:schemeClr val="dk1"/>
                </a:solidFill>
                <a:latin typeface="Trebuchet MS"/>
                <a:ea typeface="Trebuchet MS"/>
                <a:cs typeface="Trebuchet MS"/>
                <a:sym typeface="Trebuchet MS"/>
              </a:rPr>
              <a:t>Residential burglars judge risk The role of territoriality (1993)</a:t>
            </a:r>
          </a:p>
          <a:p>
            <a:pPr marL="0" marR="0" lvl="0" indent="0" algn="l" rtl="0">
              <a:lnSpc>
                <a:spcPct val="90000"/>
              </a:lnSpc>
              <a:spcBef>
                <a:spcPts val="1000"/>
              </a:spcBef>
              <a:spcAft>
                <a:spcPts val="0"/>
              </a:spcAft>
              <a:buClr>
                <a:schemeClr val="dk1"/>
              </a:buClr>
              <a:buSzPct val="25000"/>
              <a:buFont typeface="Arial"/>
              <a:buNone/>
            </a:pPr>
            <a:r>
              <a:rPr lang="en-CA" sz="1800" b="0" i="0" u="none" strike="noStrike" cap="none">
                <a:solidFill>
                  <a:schemeClr val="dk1"/>
                </a:solidFill>
                <a:latin typeface="Trebuchet MS"/>
                <a:ea typeface="Trebuchet MS"/>
                <a:cs typeface="Trebuchet MS"/>
                <a:sym typeface="Trebuchet MS"/>
              </a:rPr>
              <a:t>Defensible space undefended: social factors in crime prevention through environmental design (1981)</a:t>
            </a:r>
          </a:p>
          <a:p>
            <a:pPr marL="0" marR="0" lvl="0" indent="0" algn="l" rtl="0">
              <a:lnSpc>
                <a:spcPct val="90000"/>
              </a:lnSpc>
              <a:spcBef>
                <a:spcPts val="1000"/>
              </a:spcBef>
              <a:buClr>
                <a:schemeClr val="dk1"/>
              </a:buClr>
              <a:buSzPct val="25000"/>
              <a:buFont typeface="Arial"/>
              <a:buNone/>
            </a:pPr>
            <a:r>
              <a:rPr lang="en-CA" sz="1800" b="0" i="0" u="none" strike="noStrike" cap="none">
                <a:solidFill>
                  <a:schemeClr val="dk1"/>
                </a:solidFill>
                <a:latin typeface="Trebuchet MS"/>
                <a:ea typeface="Trebuchet MS"/>
                <a:cs typeface="Trebuchet MS"/>
                <a:sym typeface="Trebuchet MS"/>
              </a:rPr>
              <a:t>Suburb Boundaries and Residential Burglars (2003)</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Shape 567"/>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Trebuchet MS"/>
              <a:buNone/>
            </a:pPr>
            <a:r>
              <a:rPr lang="en-CA" sz="3600" b="0" i="0" u="none" strike="noStrike" cap="none">
                <a:solidFill>
                  <a:schemeClr val="lt1"/>
                </a:solidFill>
                <a:latin typeface="Trebuchet MS"/>
                <a:ea typeface="Trebuchet MS"/>
                <a:cs typeface="Trebuchet MS"/>
                <a:sym typeface="Trebuchet MS"/>
              </a:rPr>
              <a:t>Activity Support</a:t>
            </a:r>
          </a:p>
        </p:txBody>
      </p:sp>
      <p:sp>
        <p:nvSpPr>
          <p:cNvPr id="568" name="Shape 568"/>
          <p:cNvSpPr txBox="1">
            <a:spLocks noGrp="1"/>
          </p:cNvSpPr>
          <p:nvPr>
            <p:ph type="body" idx="1"/>
          </p:nvPr>
        </p:nvSpPr>
        <p:spPr>
          <a:xfrm>
            <a:off x="680320" y="2336873"/>
            <a:ext cx="9613861" cy="4223584"/>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lt1"/>
              </a:buClr>
              <a:buSzPct val="100000"/>
              <a:buFont typeface="Arial"/>
              <a:buChar char="•"/>
            </a:pPr>
            <a:r>
              <a:rPr lang="en-CA" sz="2400" b="0" i="0" u="none" strike="noStrike" cap="none">
                <a:solidFill>
                  <a:schemeClr val="lt1"/>
                </a:solidFill>
                <a:latin typeface="Trebuchet MS"/>
                <a:ea typeface="Trebuchet MS"/>
                <a:cs typeface="Trebuchet MS"/>
                <a:sym typeface="Trebuchet MS"/>
              </a:rPr>
              <a:t>The use of design and signage to encourage intended patterns of usage of public space</a:t>
            </a:r>
          </a:p>
          <a:p>
            <a:pPr marL="685800" marR="0" lvl="1" indent="-228600" algn="l" rtl="0">
              <a:lnSpc>
                <a:spcPct val="90000"/>
              </a:lnSpc>
              <a:spcBef>
                <a:spcPts val="500"/>
              </a:spcBef>
              <a:spcAft>
                <a:spcPts val="0"/>
              </a:spcAft>
              <a:buClr>
                <a:schemeClr val="lt1"/>
              </a:buClr>
              <a:buSzPct val="100000"/>
              <a:buFont typeface="Arial"/>
              <a:buChar char="•"/>
            </a:pPr>
            <a:r>
              <a:rPr lang="en-CA" sz="2000" b="0" i="0" u="none" strike="noStrike" cap="none">
                <a:solidFill>
                  <a:schemeClr val="lt1"/>
                </a:solidFill>
                <a:latin typeface="Trebuchet MS"/>
                <a:ea typeface="Trebuchet MS"/>
                <a:cs typeface="Trebuchet MS"/>
                <a:sym typeface="Trebuchet MS"/>
              </a:rPr>
              <a:t>Encourage residents’ use and presence in local parks, paths, and alleyways</a:t>
            </a:r>
          </a:p>
          <a:p>
            <a:pPr marL="228600" marR="0" lvl="0" indent="-228600" algn="l" rtl="0">
              <a:lnSpc>
                <a:spcPct val="90000"/>
              </a:lnSpc>
              <a:spcBef>
                <a:spcPts val="1000"/>
              </a:spcBef>
              <a:spcAft>
                <a:spcPts val="0"/>
              </a:spcAft>
              <a:buClr>
                <a:schemeClr val="lt1"/>
              </a:buClr>
              <a:buSzPct val="100000"/>
              <a:buFont typeface="Arial"/>
              <a:buChar char="•"/>
            </a:pPr>
            <a:r>
              <a:rPr lang="en-CA" sz="2400" b="0" i="0" u="none" strike="noStrike" cap="none">
                <a:solidFill>
                  <a:schemeClr val="lt1"/>
                </a:solidFill>
                <a:latin typeface="Trebuchet MS"/>
                <a:ea typeface="Trebuchet MS"/>
                <a:cs typeface="Trebuchet MS"/>
                <a:sym typeface="Trebuchet MS"/>
              </a:rPr>
              <a:t>Increased numbers of pedestrians may provide surveillance and potentially discourage some offences</a:t>
            </a:r>
          </a:p>
          <a:p>
            <a:pPr marL="685800" marR="0" lvl="1" indent="-228600" algn="l" rtl="0">
              <a:lnSpc>
                <a:spcPct val="90000"/>
              </a:lnSpc>
              <a:spcBef>
                <a:spcPts val="500"/>
              </a:spcBef>
              <a:spcAft>
                <a:spcPts val="0"/>
              </a:spcAft>
              <a:buClr>
                <a:schemeClr val="lt1"/>
              </a:buClr>
              <a:buSzPct val="100000"/>
              <a:buFont typeface="Arial"/>
              <a:buChar char="•"/>
            </a:pPr>
            <a:r>
              <a:rPr lang="en-CA" sz="2000" b="0" i="0" u="none" strike="noStrike" cap="none">
                <a:solidFill>
                  <a:schemeClr val="lt1"/>
                </a:solidFill>
                <a:latin typeface="Trebuchet MS"/>
                <a:ea typeface="Trebuchet MS"/>
                <a:cs typeface="Trebuchet MS"/>
                <a:sym typeface="Trebuchet MS"/>
              </a:rPr>
              <a:t>May encourage other targets for crime  (i.e. pick-pocketing)</a:t>
            </a:r>
          </a:p>
          <a:p>
            <a:pPr marL="0" marR="0" lvl="0" indent="0" algn="l" rtl="0">
              <a:lnSpc>
                <a:spcPct val="90000"/>
              </a:lnSpc>
              <a:spcBef>
                <a:spcPts val="1000"/>
              </a:spcBef>
              <a:spcAft>
                <a:spcPts val="0"/>
              </a:spcAft>
              <a:buClr>
                <a:schemeClr val="lt1"/>
              </a:buClr>
              <a:buSzPct val="25000"/>
              <a:buFont typeface="Arial"/>
              <a:buNone/>
            </a:pPr>
            <a:endParaRPr sz="1800" b="0" i="0" u="none" strike="noStrike" cap="none">
              <a:solidFill>
                <a:schemeClr val="dk1"/>
              </a:solidFill>
              <a:latin typeface="Trebuchet MS"/>
              <a:ea typeface="Trebuchet MS"/>
              <a:cs typeface="Trebuchet MS"/>
              <a:sym typeface="Trebuchet MS"/>
            </a:endParaRPr>
          </a:p>
          <a:p>
            <a:pPr marL="0" marR="0" lvl="0" indent="0" algn="l" rtl="0">
              <a:lnSpc>
                <a:spcPct val="90000"/>
              </a:lnSpc>
              <a:spcBef>
                <a:spcPts val="1000"/>
              </a:spcBef>
              <a:buClr>
                <a:schemeClr val="dk1"/>
              </a:buClr>
              <a:buSzPct val="25000"/>
              <a:buFont typeface="Arial"/>
              <a:buNone/>
            </a:pPr>
            <a:r>
              <a:rPr lang="en-CA" sz="1800" b="0" i="0" u="none" strike="noStrike" cap="none">
                <a:solidFill>
                  <a:schemeClr val="dk1"/>
                </a:solidFill>
                <a:latin typeface="Trebuchet MS"/>
                <a:ea typeface="Trebuchet MS"/>
                <a:cs typeface="Trebuchet MS"/>
                <a:sym typeface="Trebuchet MS"/>
              </a:rPr>
              <a:t>Crime Prevention Through Environmental Design: Applications of Architectural Design and Space Management Concepts, 2nd ed.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Shape 574"/>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Trebuchet MS"/>
              <a:buNone/>
            </a:pPr>
            <a:r>
              <a:rPr lang="en-CA" sz="3600" b="0" i="0" u="none" strike="noStrike" cap="none">
                <a:solidFill>
                  <a:schemeClr val="lt1"/>
                </a:solidFill>
                <a:latin typeface="Trebuchet MS"/>
                <a:ea typeface="Trebuchet MS"/>
                <a:cs typeface="Trebuchet MS"/>
                <a:sym typeface="Trebuchet MS"/>
              </a:rPr>
              <a:t>Access Control</a:t>
            </a:r>
          </a:p>
        </p:txBody>
      </p:sp>
      <p:sp>
        <p:nvSpPr>
          <p:cNvPr id="575" name="Shape 575"/>
          <p:cNvSpPr txBox="1">
            <a:spLocks noGrp="1"/>
          </p:cNvSpPr>
          <p:nvPr>
            <p:ph type="body" idx="1"/>
          </p:nvPr>
        </p:nvSpPr>
        <p:spPr>
          <a:xfrm>
            <a:off x="680320" y="2336873"/>
            <a:ext cx="9613861" cy="3599316"/>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lt1"/>
              </a:buClr>
              <a:buSzPct val="100000"/>
              <a:buFont typeface="Arial"/>
              <a:buChar char="•"/>
            </a:pPr>
            <a:r>
              <a:rPr lang="en-CA" sz="2400" b="0" i="0" u="none" strike="noStrike" cap="none">
                <a:solidFill>
                  <a:schemeClr val="lt1"/>
                </a:solidFill>
                <a:latin typeface="Trebuchet MS"/>
                <a:ea typeface="Trebuchet MS"/>
                <a:cs typeface="Trebuchet MS"/>
                <a:sym typeface="Trebuchet MS"/>
              </a:rPr>
              <a:t>Focused on reducing opportunities for crime by:</a:t>
            </a:r>
          </a:p>
          <a:p>
            <a:pPr marL="685800" marR="0" lvl="1" indent="-228600" algn="l" rtl="0">
              <a:lnSpc>
                <a:spcPct val="90000"/>
              </a:lnSpc>
              <a:spcBef>
                <a:spcPts val="500"/>
              </a:spcBef>
              <a:spcAft>
                <a:spcPts val="0"/>
              </a:spcAft>
              <a:buClr>
                <a:schemeClr val="lt1"/>
              </a:buClr>
              <a:buSzPct val="100000"/>
              <a:buFont typeface="Arial"/>
              <a:buChar char="•"/>
            </a:pPr>
            <a:r>
              <a:rPr lang="en-CA" sz="2000" b="0" i="0" u="none" strike="noStrike" cap="none">
                <a:solidFill>
                  <a:schemeClr val="lt1"/>
                </a:solidFill>
                <a:latin typeface="Trebuchet MS"/>
                <a:ea typeface="Trebuchet MS"/>
                <a:cs typeface="Trebuchet MS"/>
                <a:sym typeface="Trebuchet MS"/>
              </a:rPr>
              <a:t>denying access to potential targets</a:t>
            </a:r>
          </a:p>
          <a:p>
            <a:pPr marL="685800" marR="0" lvl="1" indent="-228600" algn="l" rtl="0">
              <a:lnSpc>
                <a:spcPct val="90000"/>
              </a:lnSpc>
              <a:spcBef>
                <a:spcPts val="500"/>
              </a:spcBef>
              <a:spcAft>
                <a:spcPts val="0"/>
              </a:spcAft>
              <a:buClr>
                <a:schemeClr val="lt1"/>
              </a:buClr>
              <a:buSzPct val="100000"/>
              <a:buFont typeface="Arial"/>
              <a:buChar char="•"/>
            </a:pPr>
            <a:r>
              <a:rPr lang="en-CA" sz="2000" b="0" i="0" u="none" strike="noStrike" cap="none">
                <a:solidFill>
                  <a:schemeClr val="lt1"/>
                </a:solidFill>
                <a:latin typeface="Trebuchet MS"/>
                <a:ea typeface="Trebuchet MS"/>
                <a:cs typeface="Trebuchet MS"/>
                <a:sym typeface="Trebuchet MS"/>
              </a:rPr>
              <a:t>creating a heightened perception of risk in offenders</a:t>
            </a:r>
          </a:p>
          <a:p>
            <a:pPr marL="228600" marR="0" lvl="0" indent="-228600" algn="l" rtl="0">
              <a:lnSpc>
                <a:spcPct val="90000"/>
              </a:lnSpc>
              <a:spcBef>
                <a:spcPts val="1000"/>
              </a:spcBef>
              <a:spcAft>
                <a:spcPts val="0"/>
              </a:spcAft>
              <a:buClr>
                <a:schemeClr val="lt1"/>
              </a:buClr>
              <a:buSzPct val="100000"/>
              <a:buFont typeface="Arial"/>
              <a:buChar char="•"/>
            </a:pPr>
            <a:r>
              <a:rPr lang="en-CA" sz="2400" b="0" i="0" u="none" strike="noStrike" cap="none">
                <a:solidFill>
                  <a:schemeClr val="lt1"/>
                </a:solidFill>
                <a:latin typeface="Trebuchet MS"/>
                <a:ea typeface="Trebuchet MS"/>
                <a:cs typeface="Trebuchet MS"/>
                <a:sym typeface="Trebuchet MS"/>
              </a:rPr>
              <a:t>Can comprise many forms:</a:t>
            </a:r>
          </a:p>
          <a:p>
            <a:pPr marL="685800" marR="0" lvl="1" indent="-228600" algn="l" rtl="0">
              <a:lnSpc>
                <a:spcPct val="90000"/>
              </a:lnSpc>
              <a:spcBef>
                <a:spcPts val="500"/>
              </a:spcBef>
              <a:spcAft>
                <a:spcPts val="0"/>
              </a:spcAft>
              <a:buClr>
                <a:schemeClr val="lt1"/>
              </a:buClr>
              <a:buSzPct val="100000"/>
              <a:buFont typeface="Arial"/>
              <a:buChar char="•"/>
            </a:pPr>
            <a:r>
              <a:rPr lang="en-CA" sz="2000" b="0" i="0" u="none" strike="noStrike" cap="none">
                <a:solidFill>
                  <a:schemeClr val="lt1"/>
                </a:solidFill>
                <a:latin typeface="Trebuchet MS"/>
                <a:ea typeface="Trebuchet MS"/>
                <a:cs typeface="Trebuchet MS"/>
                <a:sym typeface="Trebuchet MS"/>
              </a:rPr>
              <a:t>Informal and natural: spatial definition</a:t>
            </a:r>
          </a:p>
          <a:p>
            <a:pPr marL="685800" marR="0" lvl="1" indent="-228600" algn="l" rtl="0">
              <a:lnSpc>
                <a:spcPct val="90000"/>
              </a:lnSpc>
              <a:spcBef>
                <a:spcPts val="500"/>
              </a:spcBef>
              <a:spcAft>
                <a:spcPts val="0"/>
              </a:spcAft>
              <a:buClr>
                <a:schemeClr val="lt1"/>
              </a:buClr>
              <a:buSzPct val="100000"/>
              <a:buFont typeface="Arial"/>
              <a:buChar char="•"/>
            </a:pPr>
            <a:r>
              <a:rPr lang="en-CA" sz="2000" b="0" i="0" u="none" strike="noStrike" cap="none">
                <a:solidFill>
                  <a:schemeClr val="lt1"/>
                </a:solidFill>
                <a:latin typeface="Trebuchet MS"/>
                <a:ea typeface="Trebuchet MS"/>
                <a:cs typeface="Trebuchet MS"/>
                <a:sym typeface="Trebuchet MS"/>
              </a:rPr>
              <a:t>Formal and organised: security personnel</a:t>
            </a:r>
          </a:p>
          <a:p>
            <a:pPr marL="685800" marR="0" lvl="1" indent="-228600" algn="l" rtl="0">
              <a:lnSpc>
                <a:spcPct val="90000"/>
              </a:lnSpc>
              <a:spcBef>
                <a:spcPts val="500"/>
              </a:spcBef>
              <a:spcAft>
                <a:spcPts val="0"/>
              </a:spcAft>
              <a:buClr>
                <a:schemeClr val="lt1"/>
              </a:buClr>
              <a:buSzPct val="100000"/>
              <a:buFont typeface="Arial"/>
              <a:buChar char="•"/>
            </a:pPr>
            <a:r>
              <a:rPr lang="en-CA" sz="2000" b="0" i="0" u="none" strike="noStrike" cap="none">
                <a:solidFill>
                  <a:schemeClr val="lt1"/>
                </a:solidFill>
                <a:latin typeface="Trebuchet MS"/>
                <a:ea typeface="Trebuchet MS"/>
                <a:cs typeface="Trebuchet MS"/>
                <a:sym typeface="Trebuchet MS"/>
              </a:rPr>
              <a:t>Mechanical strategies: locks and bolts</a:t>
            </a:r>
          </a:p>
          <a:p>
            <a:pPr marL="228600" marR="0" lvl="0" indent="-228600" algn="l" rtl="0">
              <a:lnSpc>
                <a:spcPct val="90000"/>
              </a:lnSpc>
              <a:spcBef>
                <a:spcPts val="1000"/>
              </a:spcBef>
              <a:spcAft>
                <a:spcPts val="0"/>
              </a:spcAft>
              <a:buClr>
                <a:schemeClr val="lt1"/>
              </a:buClr>
              <a:buSzPct val="100000"/>
              <a:buFont typeface="Arial"/>
              <a:buChar char="•"/>
            </a:pPr>
            <a:r>
              <a:rPr lang="en-CA" sz="2400" b="0" i="0" u="none" strike="noStrike" cap="none">
                <a:solidFill>
                  <a:schemeClr val="lt1"/>
                </a:solidFill>
                <a:latin typeface="Trebuchet MS"/>
                <a:ea typeface="Trebuchet MS"/>
                <a:cs typeface="Trebuchet MS"/>
                <a:sym typeface="Trebuchet MS"/>
              </a:rPr>
              <a:t>Areas with unregulated access have more crime than areas with street layouts with more restricted access </a:t>
            </a:r>
          </a:p>
          <a:p>
            <a:pPr marL="0" marR="0" lvl="0" indent="0" algn="l" rtl="0">
              <a:lnSpc>
                <a:spcPct val="90000"/>
              </a:lnSpc>
              <a:spcBef>
                <a:spcPts val="1000"/>
              </a:spcBef>
              <a:spcAft>
                <a:spcPts val="0"/>
              </a:spcAft>
              <a:buClr>
                <a:schemeClr val="dk1"/>
              </a:buClr>
              <a:buSzPct val="25000"/>
              <a:buFont typeface="Arial"/>
              <a:buNone/>
            </a:pPr>
            <a:r>
              <a:rPr lang="en-CA" sz="1800" b="0" i="0" u="none" strike="noStrike" cap="none">
                <a:solidFill>
                  <a:schemeClr val="dk1"/>
                </a:solidFill>
                <a:latin typeface="Trebuchet MS"/>
                <a:ea typeface="Trebuchet MS"/>
                <a:cs typeface="Trebuchet MS"/>
                <a:sym typeface="Trebuchet MS"/>
              </a:rPr>
              <a:t>Defensible Space: People and Design in the Violent City (1971)</a:t>
            </a:r>
          </a:p>
          <a:p>
            <a:pPr marL="0" marR="0" lvl="0" indent="0" algn="l" rtl="0">
              <a:lnSpc>
                <a:spcPct val="90000"/>
              </a:lnSpc>
              <a:spcBef>
                <a:spcPts val="1000"/>
              </a:spcBef>
              <a:buClr>
                <a:schemeClr val="dk1"/>
              </a:buClr>
              <a:buSzPct val="25000"/>
              <a:buFont typeface="Arial"/>
              <a:buNone/>
            </a:pPr>
            <a:r>
              <a:rPr lang="en-CA" sz="1800" b="0" i="0" u="none" strike="noStrike" cap="none">
                <a:solidFill>
                  <a:schemeClr val="dk1"/>
                </a:solidFill>
                <a:latin typeface="Trebuchet MS"/>
                <a:ea typeface="Trebuchet MS"/>
                <a:cs typeface="Trebuchet MS"/>
                <a:sym typeface="Trebuchet MS"/>
              </a:rPr>
              <a:t>Preventing Crime: What Works, What Doesn’t, What’s Promising (1997)</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sp>
        <p:nvSpPr>
          <p:cNvPr id="581" name="Shape 581"/>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Trebuchet MS"/>
              <a:buNone/>
            </a:pPr>
            <a:r>
              <a:rPr lang="en-CA" sz="3600" b="0" i="0" u="none" strike="noStrike" cap="none">
                <a:solidFill>
                  <a:schemeClr val="lt1"/>
                </a:solidFill>
                <a:latin typeface="Trebuchet MS"/>
                <a:ea typeface="Trebuchet MS"/>
                <a:cs typeface="Trebuchet MS"/>
                <a:sym typeface="Trebuchet MS"/>
              </a:rPr>
              <a:t>Access Control (cont.)</a:t>
            </a:r>
          </a:p>
        </p:txBody>
      </p:sp>
      <p:sp>
        <p:nvSpPr>
          <p:cNvPr id="582" name="Shape 582"/>
          <p:cNvSpPr txBox="1">
            <a:spLocks noGrp="1"/>
          </p:cNvSpPr>
          <p:nvPr>
            <p:ph type="body" idx="1"/>
          </p:nvPr>
        </p:nvSpPr>
        <p:spPr>
          <a:xfrm>
            <a:off x="680320" y="2336872"/>
            <a:ext cx="11015810" cy="4241726"/>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lt1"/>
              </a:buClr>
              <a:buSzPct val="100000"/>
              <a:buFont typeface="Arial"/>
              <a:buChar char="•"/>
            </a:pPr>
            <a:r>
              <a:rPr lang="en-CA" sz="2400" b="0" i="0" u="none" strike="noStrike" cap="none">
                <a:solidFill>
                  <a:schemeClr val="lt1"/>
                </a:solidFill>
                <a:latin typeface="Trebuchet MS"/>
                <a:ea typeface="Trebuchet MS"/>
                <a:cs typeface="Trebuchet MS"/>
                <a:sym typeface="Trebuchet MS"/>
              </a:rPr>
              <a:t>New York’s Bronx district: routes through the public housing complex were reduced in number, lighting and surface appearance of the buildings was improved</a:t>
            </a:r>
          </a:p>
          <a:p>
            <a:pPr marL="685800" marR="0" lvl="1" indent="-228600" algn="l" rtl="0">
              <a:lnSpc>
                <a:spcPct val="90000"/>
              </a:lnSpc>
              <a:spcBef>
                <a:spcPts val="500"/>
              </a:spcBef>
              <a:spcAft>
                <a:spcPts val="0"/>
              </a:spcAft>
              <a:buClr>
                <a:schemeClr val="lt1"/>
              </a:buClr>
              <a:buSzPct val="100000"/>
              <a:buFont typeface="Arial"/>
              <a:buChar char="•"/>
            </a:pPr>
            <a:r>
              <a:rPr lang="en-CA" sz="2000" b="0" i="0" u="none" strike="noStrike" cap="none">
                <a:solidFill>
                  <a:schemeClr val="lt1"/>
                </a:solidFill>
                <a:latin typeface="Trebuchet MS"/>
                <a:ea typeface="Trebuchet MS"/>
                <a:cs typeface="Trebuchet MS"/>
                <a:sym typeface="Trebuchet MS"/>
              </a:rPr>
              <a:t>Significant reduction in crime (54%) was reported (no control group)</a:t>
            </a:r>
          </a:p>
          <a:p>
            <a:pPr marL="0" marR="0" lvl="0" indent="0" algn="l" rtl="0">
              <a:lnSpc>
                <a:spcPct val="90000"/>
              </a:lnSpc>
              <a:spcBef>
                <a:spcPts val="1000"/>
              </a:spcBef>
              <a:spcAft>
                <a:spcPts val="0"/>
              </a:spcAft>
              <a:buClr>
                <a:schemeClr val="lt1"/>
              </a:buClr>
              <a:buSzPct val="25000"/>
              <a:buFont typeface="Arial"/>
              <a:buNone/>
            </a:pPr>
            <a:endParaRPr sz="1800" b="1" i="0" u="none" strike="noStrike" cap="none">
              <a:solidFill>
                <a:schemeClr val="dk1"/>
              </a:solidFill>
              <a:latin typeface="Trebuchet MS"/>
              <a:ea typeface="Trebuchet MS"/>
              <a:cs typeface="Trebuchet MS"/>
              <a:sym typeface="Trebuchet MS"/>
            </a:endParaRPr>
          </a:p>
          <a:p>
            <a:pPr marL="0" marR="0" lvl="0" indent="0" algn="l" rtl="0">
              <a:lnSpc>
                <a:spcPct val="90000"/>
              </a:lnSpc>
              <a:spcBef>
                <a:spcPts val="1000"/>
              </a:spcBef>
              <a:spcAft>
                <a:spcPts val="0"/>
              </a:spcAft>
              <a:buClr>
                <a:schemeClr val="lt1"/>
              </a:buClr>
              <a:buSzPct val="25000"/>
              <a:buFont typeface="Arial"/>
              <a:buNone/>
            </a:pPr>
            <a:endParaRPr sz="1800" b="1" i="0" u="none" strike="noStrike" cap="none">
              <a:solidFill>
                <a:schemeClr val="dk1"/>
              </a:solidFill>
              <a:latin typeface="Trebuchet MS"/>
              <a:ea typeface="Trebuchet MS"/>
              <a:cs typeface="Trebuchet MS"/>
              <a:sym typeface="Trebuchet MS"/>
            </a:endParaRPr>
          </a:p>
          <a:p>
            <a:pPr marL="0" marR="0" lvl="0" indent="0" algn="l" rtl="0">
              <a:lnSpc>
                <a:spcPct val="90000"/>
              </a:lnSpc>
              <a:spcBef>
                <a:spcPts val="1000"/>
              </a:spcBef>
              <a:spcAft>
                <a:spcPts val="0"/>
              </a:spcAft>
              <a:buClr>
                <a:schemeClr val="lt1"/>
              </a:buClr>
              <a:buSzPct val="25000"/>
              <a:buFont typeface="Arial"/>
              <a:buNone/>
            </a:pPr>
            <a:endParaRPr sz="1800" b="1" i="0" u="none" strike="noStrike" cap="none">
              <a:solidFill>
                <a:schemeClr val="dk1"/>
              </a:solidFill>
              <a:latin typeface="Trebuchet MS"/>
              <a:ea typeface="Trebuchet MS"/>
              <a:cs typeface="Trebuchet MS"/>
              <a:sym typeface="Trebuchet MS"/>
            </a:endParaRPr>
          </a:p>
          <a:p>
            <a:pPr marL="0" marR="0" lvl="0" indent="0" algn="l" rtl="0">
              <a:lnSpc>
                <a:spcPct val="90000"/>
              </a:lnSpc>
              <a:spcBef>
                <a:spcPts val="1000"/>
              </a:spcBef>
              <a:buClr>
                <a:schemeClr val="dk1"/>
              </a:buClr>
              <a:buSzPct val="25000"/>
              <a:buFont typeface="Arial"/>
              <a:buNone/>
            </a:pPr>
            <a:r>
              <a:rPr lang="en-CA" sz="1800" b="0" i="0" u="none" strike="noStrike" cap="none">
                <a:solidFill>
                  <a:schemeClr val="dk1"/>
                </a:solidFill>
                <a:latin typeface="Trebuchet MS"/>
                <a:ea typeface="Trebuchet MS"/>
                <a:cs typeface="Trebuchet MS"/>
                <a:sym typeface="Trebuchet MS"/>
              </a:rPr>
              <a:t>Creating Defensible Space (1996)</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Shape 588"/>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Trebuchet MS"/>
              <a:buNone/>
            </a:pPr>
            <a:r>
              <a:rPr lang="en-CA" sz="3600" b="0" i="0" u="none" strike="noStrike" cap="none">
                <a:solidFill>
                  <a:schemeClr val="lt1"/>
                </a:solidFill>
                <a:latin typeface="Trebuchet MS"/>
                <a:ea typeface="Trebuchet MS"/>
                <a:cs typeface="Trebuchet MS"/>
                <a:sym typeface="Trebuchet MS"/>
              </a:rPr>
              <a:t>Support and Target Hardening</a:t>
            </a:r>
          </a:p>
        </p:txBody>
      </p:sp>
      <p:sp>
        <p:nvSpPr>
          <p:cNvPr id="589" name="Shape 589"/>
          <p:cNvSpPr txBox="1">
            <a:spLocks noGrp="1"/>
          </p:cNvSpPr>
          <p:nvPr>
            <p:ph type="body" idx="1"/>
          </p:nvPr>
        </p:nvSpPr>
        <p:spPr>
          <a:xfrm>
            <a:off x="680320" y="2336873"/>
            <a:ext cx="10360718" cy="4005869"/>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lt1"/>
              </a:buClr>
              <a:buSzPct val="100000"/>
              <a:buFont typeface="Arial"/>
              <a:buChar char="•"/>
            </a:pPr>
            <a:r>
              <a:rPr lang="en-CA" sz="2400" b="0" i="0" u="none" strike="noStrike" cap="none">
                <a:solidFill>
                  <a:schemeClr val="lt1"/>
                </a:solidFill>
                <a:latin typeface="Trebuchet MS"/>
                <a:ea typeface="Trebuchet MS"/>
                <a:cs typeface="Trebuchet MS"/>
                <a:sym typeface="Trebuchet MS"/>
              </a:rPr>
              <a:t>Increases the efforts that offenders must expend for a crime</a:t>
            </a:r>
          </a:p>
          <a:p>
            <a:pPr marL="685800" marR="0" lvl="1" indent="-228600" algn="l" rtl="0">
              <a:lnSpc>
                <a:spcPct val="90000"/>
              </a:lnSpc>
              <a:spcBef>
                <a:spcPts val="500"/>
              </a:spcBef>
              <a:spcAft>
                <a:spcPts val="0"/>
              </a:spcAft>
              <a:buClr>
                <a:schemeClr val="lt1"/>
              </a:buClr>
              <a:buSzPct val="100000"/>
              <a:buFont typeface="Arial"/>
              <a:buChar char="•"/>
            </a:pPr>
            <a:r>
              <a:rPr lang="en-CA" sz="2000" b="0" i="0" u="none" strike="noStrike" cap="none">
                <a:solidFill>
                  <a:schemeClr val="lt1"/>
                </a:solidFill>
                <a:latin typeface="Trebuchet MS"/>
                <a:ea typeface="Trebuchet MS"/>
                <a:cs typeface="Trebuchet MS"/>
                <a:sym typeface="Trebuchet MS"/>
              </a:rPr>
              <a:t>Long-established and traditional approach to crime prevention</a:t>
            </a:r>
          </a:p>
          <a:p>
            <a:pPr marL="228600" marR="0" lvl="0" indent="-228600" algn="l" rtl="0">
              <a:lnSpc>
                <a:spcPct val="90000"/>
              </a:lnSpc>
              <a:spcBef>
                <a:spcPts val="1000"/>
              </a:spcBef>
              <a:spcAft>
                <a:spcPts val="0"/>
              </a:spcAft>
              <a:buClr>
                <a:schemeClr val="lt1"/>
              </a:buClr>
              <a:buSzPct val="100000"/>
              <a:buFont typeface="Arial"/>
              <a:buChar char="•"/>
            </a:pPr>
            <a:r>
              <a:rPr lang="en-CA" sz="2400" b="0" i="0" u="none" strike="noStrike" cap="none">
                <a:solidFill>
                  <a:schemeClr val="lt1"/>
                </a:solidFill>
                <a:latin typeface="Trebuchet MS"/>
                <a:ea typeface="Trebuchet MS"/>
                <a:cs typeface="Trebuchet MS"/>
                <a:sym typeface="Trebuchet MS"/>
              </a:rPr>
              <a:t>Denying or limiting access to a crime target through the use of physical barriers (fences, gates, locks, electronic alarms, and security patrols)</a:t>
            </a:r>
          </a:p>
          <a:p>
            <a:pPr marL="228600" marR="0" lvl="0" indent="-228600" algn="l" rtl="0">
              <a:lnSpc>
                <a:spcPct val="90000"/>
              </a:lnSpc>
              <a:spcBef>
                <a:spcPts val="1000"/>
              </a:spcBef>
              <a:spcAft>
                <a:spcPts val="0"/>
              </a:spcAft>
              <a:buClr>
                <a:schemeClr val="lt1"/>
              </a:buClr>
              <a:buSzPct val="100000"/>
              <a:buFont typeface="Arial"/>
              <a:buChar char="•"/>
            </a:pPr>
            <a:r>
              <a:rPr lang="en-CA" sz="2400" b="0" i="0" u="none" strike="noStrike" cap="none">
                <a:solidFill>
                  <a:schemeClr val="lt1"/>
                </a:solidFill>
                <a:latin typeface="Trebuchet MS"/>
                <a:ea typeface="Trebuchet MS"/>
                <a:cs typeface="Trebuchet MS"/>
                <a:sym typeface="Trebuchet MS"/>
              </a:rPr>
              <a:t>UK public housing estates: target-hardening strategies resulted in reductions in burglaries (control group used in comparison)</a:t>
            </a:r>
          </a:p>
          <a:p>
            <a:pPr marL="228600" marR="0" lvl="0" indent="-228600" algn="l" rtl="0">
              <a:lnSpc>
                <a:spcPct val="90000"/>
              </a:lnSpc>
              <a:spcBef>
                <a:spcPts val="1000"/>
              </a:spcBef>
              <a:spcAft>
                <a:spcPts val="0"/>
              </a:spcAft>
              <a:buClr>
                <a:schemeClr val="lt1"/>
              </a:buClr>
              <a:buSzPct val="100000"/>
              <a:buFont typeface="Arial"/>
              <a:buNone/>
            </a:pPr>
            <a:endParaRPr sz="2400" b="0" i="0" u="none" strike="noStrike" cap="none">
              <a:solidFill>
                <a:schemeClr val="lt1"/>
              </a:solidFill>
              <a:latin typeface="Trebuchet MS"/>
              <a:ea typeface="Trebuchet MS"/>
              <a:cs typeface="Trebuchet MS"/>
              <a:sym typeface="Trebuchet MS"/>
            </a:endParaRPr>
          </a:p>
          <a:p>
            <a:pPr marL="0" marR="0" lvl="0" indent="0" algn="l" rtl="0">
              <a:lnSpc>
                <a:spcPct val="90000"/>
              </a:lnSpc>
              <a:spcBef>
                <a:spcPts val="1000"/>
              </a:spcBef>
              <a:spcAft>
                <a:spcPts val="0"/>
              </a:spcAft>
              <a:buClr>
                <a:schemeClr val="dk1"/>
              </a:buClr>
              <a:buSzPct val="25000"/>
              <a:buFont typeface="Arial"/>
              <a:buNone/>
            </a:pPr>
            <a:r>
              <a:rPr lang="en-CA" sz="1800" b="0" i="0" u="none" strike="noStrike" cap="none">
                <a:solidFill>
                  <a:schemeClr val="dk1"/>
                </a:solidFill>
                <a:latin typeface="Trebuchet MS"/>
                <a:ea typeface="Trebuchet MS"/>
                <a:cs typeface="Trebuchet MS"/>
                <a:sym typeface="Trebuchet MS"/>
              </a:rPr>
              <a:t>Burglary Reduction: Findings From Safer Cities Schemes (1994)</a:t>
            </a:r>
          </a:p>
          <a:p>
            <a:pPr marL="0" marR="0" lvl="0" indent="0" algn="l" rtl="0">
              <a:lnSpc>
                <a:spcPct val="90000"/>
              </a:lnSpc>
              <a:spcBef>
                <a:spcPts val="1000"/>
              </a:spcBef>
              <a:buClr>
                <a:schemeClr val="dk1"/>
              </a:buClr>
              <a:buSzPct val="25000"/>
              <a:buFont typeface="Arial"/>
              <a:buNone/>
            </a:pPr>
            <a:r>
              <a:rPr lang="en-CA" sz="1800" b="0" i="0" u="none" strike="noStrike" cap="none">
                <a:solidFill>
                  <a:schemeClr val="dk1"/>
                </a:solidFill>
                <a:latin typeface="Trebuchet MS"/>
                <a:ea typeface="Trebuchet MS"/>
                <a:cs typeface="Trebuchet MS"/>
                <a:sym typeface="Trebuchet MS"/>
              </a:rPr>
              <a:t>Residential security: containment and displacement of burglary (1984)</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Shape 595"/>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Trebuchet MS"/>
              <a:buNone/>
            </a:pPr>
            <a:r>
              <a:rPr lang="en-CA" sz="3600" b="0" i="0" u="none" strike="noStrike" cap="none">
                <a:solidFill>
                  <a:schemeClr val="lt1"/>
                </a:solidFill>
                <a:latin typeface="Trebuchet MS"/>
                <a:ea typeface="Trebuchet MS"/>
                <a:cs typeface="Trebuchet MS"/>
                <a:sym typeface="Trebuchet MS"/>
              </a:rPr>
              <a:t>Alley-gating</a:t>
            </a:r>
          </a:p>
        </p:txBody>
      </p:sp>
      <p:sp>
        <p:nvSpPr>
          <p:cNvPr id="596" name="Shape 596"/>
          <p:cNvSpPr txBox="1">
            <a:spLocks noGrp="1"/>
          </p:cNvSpPr>
          <p:nvPr>
            <p:ph type="body" idx="1"/>
          </p:nvPr>
        </p:nvSpPr>
        <p:spPr>
          <a:xfrm>
            <a:off x="680320" y="2336873"/>
            <a:ext cx="6968708" cy="3875240"/>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lt1"/>
              </a:buClr>
              <a:buSzPct val="100000"/>
              <a:buFont typeface="Arial"/>
              <a:buChar char="•"/>
            </a:pPr>
            <a:r>
              <a:rPr lang="en-CA" sz="2400" b="0" i="0" u="none" strike="noStrike" cap="none">
                <a:solidFill>
                  <a:schemeClr val="lt1"/>
                </a:solidFill>
                <a:latin typeface="Trebuchet MS"/>
                <a:ea typeface="Trebuchet MS"/>
                <a:cs typeface="Trebuchet MS"/>
                <a:sym typeface="Trebuchet MS"/>
              </a:rPr>
              <a:t>Installation of lockable gates across the alleyways on the rear of properties</a:t>
            </a:r>
          </a:p>
          <a:p>
            <a:pPr marL="685800" marR="0" lvl="1" indent="-228600" algn="l" rtl="0">
              <a:lnSpc>
                <a:spcPct val="90000"/>
              </a:lnSpc>
              <a:spcBef>
                <a:spcPts val="500"/>
              </a:spcBef>
              <a:spcAft>
                <a:spcPts val="0"/>
              </a:spcAft>
              <a:buClr>
                <a:schemeClr val="lt1"/>
              </a:buClr>
              <a:buSzPct val="100000"/>
              <a:buFont typeface="Arial"/>
              <a:buChar char="•"/>
            </a:pPr>
            <a:r>
              <a:rPr lang="en-CA" sz="2000" b="0" i="0" u="none" strike="noStrike" cap="none">
                <a:solidFill>
                  <a:schemeClr val="lt1"/>
                </a:solidFill>
                <a:latin typeface="Trebuchet MS"/>
                <a:ea typeface="Trebuchet MS"/>
                <a:cs typeface="Trebuchet MS"/>
                <a:sym typeface="Trebuchet MS"/>
              </a:rPr>
              <a:t>Situational crime prevention with widespread popularity in the UK</a:t>
            </a:r>
          </a:p>
          <a:p>
            <a:pPr marL="685800" marR="0" lvl="1" indent="-228600" algn="l" rtl="0">
              <a:lnSpc>
                <a:spcPct val="90000"/>
              </a:lnSpc>
              <a:spcBef>
                <a:spcPts val="500"/>
              </a:spcBef>
              <a:spcAft>
                <a:spcPts val="0"/>
              </a:spcAft>
              <a:buClr>
                <a:schemeClr val="lt1"/>
              </a:buClr>
              <a:buSzPct val="100000"/>
              <a:buFont typeface="Arial"/>
              <a:buChar char="•"/>
            </a:pPr>
            <a:r>
              <a:rPr lang="en-CA" sz="2000" b="0" i="0" u="none" strike="noStrike" cap="none">
                <a:solidFill>
                  <a:schemeClr val="lt1"/>
                </a:solidFill>
                <a:latin typeface="Trebuchet MS"/>
                <a:ea typeface="Trebuchet MS"/>
                <a:cs typeface="Trebuchet MS"/>
                <a:sym typeface="Trebuchet MS"/>
              </a:rPr>
              <a:t>Keys to the gates provided only to residents who live in the houses secured by the gates</a:t>
            </a:r>
          </a:p>
          <a:p>
            <a:pPr marL="228600" marR="0" lvl="0" indent="-228600" algn="l" rtl="0">
              <a:lnSpc>
                <a:spcPct val="90000"/>
              </a:lnSpc>
              <a:spcBef>
                <a:spcPts val="1000"/>
              </a:spcBef>
              <a:spcAft>
                <a:spcPts val="0"/>
              </a:spcAft>
              <a:buClr>
                <a:schemeClr val="lt1"/>
              </a:buClr>
              <a:buSzPct val="100000"/>
              <a:buFont typeface="Arial"/>
              <a:buChar char="•"/>
            </a:pPr>
            <a:r>
              <a:rPr lang="en-CA" sz="2400" b="0" i="0" u="none" strike="noStrike" cap="none">
                <a:solidFill>
                  <a:schemeClr val="lt1"/>
                </a:solidFill>
                <a:latin typeface="Trebuchet MS"/>
                <a:ea typeface="Trebuchet MS"/>
                <a:cs typeface="Trebuchet MS"/>
                <a:sym typeface="Trebuchet MS"/>
              </a:rPr>
              <a:t>Critics have compared it to gated neighbourhoods</a:t>
            </a:r>
          </a:p>
          <a:p>
            <a:pPr marL="685800" marR="0" lvl="1" indent="-228600" algn="l" rtl="0">
              <a:lnSpc>
                <a:spcPct val="90000"/>
              </a:lnSpc>
              <a:spcBef>
                <a:spcPts val="500"/>
              </a:spcBef>
              <a:buClr>
                <a:schemeClr val="lt1"/>
              </a:buClr>
              <a:buSzPct val="100000"/>
              <a:buFont typeface="Arial"/>
              <a:buChar char="•"/>
            </a:pPr>
            <a:r>
              <a:rPr lang="en-CA" sz="2000" b="0" i="0" u="none" strike="noStrike" cap="none">
                <a:solidFill>
                  <a:schemeClr val="lt1"/>
                </a:solidFill>
                <a:latin typeface="Trebuchet MS"/>
                <a:ea typeface="Trebuchet MS"/>
                <a:cs typeface="Trebuchet MS"/>
                <a:sym typeface="Trebuchet MS"/>
              </a:rPr>
              <a:t>Alley-gating does not physically create a closed-off ‘community’ within gates, since only the alleys to the back are enclosed</a:t>
            </a:r>
          </a:p>
        </p:txBody>
      </p:sp>
      <p:pic>
        <p:nvPicPr>
          <p:cNvPr id="597" name="Shape 597"/>
          <p:cNvPicPr preferRelativeResize="0"/>
          <p:nvPr/>
        </p:nvPicPr>
        <p:blipFill rotWithShape="1">
          <a:blip r:embed="rId3">
            <a:alphaModFix/>
          </a:blip>
          <a:srcRect/>
          <a:stretch/>
        </p:blipFill>
        <p:spPr>
          <a:xfrm>
            <a:off x="8334442" y="2686150"/>
            <a:ext cx="3781739" cy="2918079"/>
          </a:xfrm>
          <a:prstGeom prst="rect">
            <a:avLst/>
          </a:prstGeom>
          <a:noFill/>
          <a:ln>
            <a:noFill/>
          </a:ln>
        </p:spPr>
      </p:pic>
      <p:sp>
        <p:nvSpPr>
          <p:cNvPr id="598" name="Shape 598"/>
          <p:cNvSpPr/>
          <p:nvPr/>
        </p:nvSpPr>
        <p:spPr>
          <a:xfrm>
            <a:off x="362858" y="6068489"/>
            <a:ext cx="11561395"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CA" sz="1800">
                <a:solidFill>
                  <a:schemeClr val="dk1"/>
                </a:solidFill>
                <a:latin typeface="Trebuchet MS"/>
                <a:ea typeface="Trebuchet MS"/>
                <a:cs typeface="Trebuchet MS"/>
                <a:sym typeface="Trebuchet MS"/>
              </a:rPr>
              <a:t>Closing off opportunities for crime: An evaluation of alley-gating (2005)</a:t>
            </a:r>
          </a:p>
          <a:p>
            <a:pPr marL="0" marR="0" lvl="0" indent="0" algn="l" rtl="0">
              <a:spcBef>
                <a:spcPts val="0"/>
              </a:spcBef>
              <a:buSzPct val="25000"/>
              <a:buNone/>
            </a:pPr>
            <a:r>
              <a:rPr lang="en-CA" sz="1800">
                <a:solidFill>
                  <a:schemeClr val="dk1"/>
                </a:solidFill>
                <a:latin typeface="Trebuchet MS"/>
                <a:ea typeface="Trebuchet MS"/>
                <a:cs typeface="Trebuchet MS"/>
                <a:sym typeface="Trebuchet MS"/>
              </a:rPr>
              <a:t>Alley-gating and neighbourhood gating are they two sides of the same face (2003)</a:t>
            </a:r>
          </a:p>
        </p:txBody>
      </p:sp>
      <p:sp>
        <p:nvSpPr>
          <p:cNvPr id="599" name="Shape 599"/>
          <p:cNvSpPr/>
          <p:nvPr/>
        </p:nvSpPr>
        <p:spPr>
          <a:xfrm>
            <a:off x="8984343" y="5611948"/>
            <a:ext cx="3207655" cy="1200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CA" sz="1800">
                <a:solidFill>
                  <a:schemeClr val="lt1"/>
                </a:solidFill>
                <a:latin typeface="Times New Roman"/>
                <a:ea typeface="Times New Roman"/>
                <a:cs typeface="Times New Roman"/>
                <a:sym typeface="Times New Roman"/>
              </a:rPr>
              <a:t>Before (Jan 1998 - Dec 1999)</a:t>
            </a:r>
          </a:p>
          <a:p>
            <a:pPr marL="0" marR="0" lvl="0" indent="0" algn="l" rtl="0">
              <a:spcBef>
                <a:spcPts val="0"/>
              </a:spcBef>
              <a:buSzPct val="25000"/>
              <a:buNone/>
            </a:pPr>
            <a:r>
              <a:rPr lang="en-CA" sz="1800">
                <a:solidFill>
                  <a:schemeClr val="lt1"/>
                </a:solidFill>
                <a:latin typeface="Times New Roman"/>
                <a:ea typeface="Times New Roman"/>
                <a:cs typeface="Times New Roman"/>
                <a:sym typeface="Times New Roman"/>
              </a:rPr>
              <a:t>After (Jan 2000 - June 2003)</a:t>
            </a:r>
          </a:p>
          <a:p>
            <a:pPr marL="0" marR="0" lvl="0" indent="0" algn="l" rtl="0">
              <a:spcBef>
                <a:spcPts val="0"/>
              </a:spcBef>
              <a:buSzPct val="25000"/>
              <a:buNone/>
            </a:pPr>
            <a:r>
              <a:rPr lang="en-CA" sz="1800">
                <a:solidFill>
                  <a:schemeClr val="lt1"/>
                </a:solidFill>
                <a:latin typeface="Trebuchet MS"/>
                <a:ea typeface="Trebuchet MS"/>
                <a:cs typeface="Trebuchet MS"/>
                <a:sym typeface="Trebuchet MS"/>
              </a:rPr>
              <a:t>Total of 3178 gates were installed</a:t>
            </a:r>
          </a:p>
        </p:txBody>
      </p:sp>
      <p:pic>
        <p:nvPicPr>
          <p:cNvPr id="600" name="Shape 600" descr="https://www.hillingdon.gov.uk/media/31939/Alley-Gate-example/image/Gate_pic.png"/>
          <p:cNvPicPr preferRelativeResize="0"/>
          <p:nvPr/>
        </p:nvPicPr>
        <p:blipFill rotWithShape="1">
          <a:blip r:embed="rId4">
            <a:alphaModFix/>
          </a:blip>
          <a:srcRect/>
          <a:stretch/>
        </p:blipFill>
        <p:spPr>
          <a:xfrm>
            <a:off x="8182810" y="63488"/>
            <a:ext cx="3933370" cy="2548078"/>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Shape 606"/>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Trebuchet MS"/>
              <a:buNone/>
            </a:pPr>
            <a:r>
              <a:rPr lang="en-CA" sz="3600" b="0" i="0" u="none" strike="noStrike" cap="none">
                <a:solidFill>
                  <a:schemeClr val="lt1"/>
                </a:solidFill>
                <a:latin typeface="Trebuchet MS"/>
                <a:ea typeface="Trebuchet MS"/>
                <a:cs typeface="Trebuchet MS"/>
                <a:sym typeface="Trebuchet MS"/>
              </a:rPr>
              <a:t>Support and Target Hardening (cont.)</a:t>
            </a:r>
          </a:p>
        </p:txBody>
      </p:sp>
      <p:grpSp>
        <p:nvGrpSpPr>
          <p:cNvPr id="607" name="Shape 607"/>
          <p:cNvGrpSpPr/>
          <p:nvPr/>
        </p:nvGrpSpPr>
        <p:grpSpPr>
          <a:xfrm>
            <a:off x="3212465" y="2337689"/>
            <a:ext cx="5843052" cy="4253288"/>
            <a:chOff x="2531428" y="889"/>
            <a:chExt cx="5843052" cy="4253288"/>
          </a:xfrm>
        </p:grpSpPr>
        <p:sp>
          <p:nvSpPr>
            <p:cNvPr id="608" name="Shape 608"/>
            <p:cNvSpPr/>
            <p:nvPr/>
          </p:nvSpPr>
          <p:spPr>
            <a:xfrm>
              <a:off x="4350648" y="889"/>
              <a:ext cx="2204612" cy="1102306"/>
            </a:xfrm>
            <a:prstGeom prst="roundRect">
              <a:avLst>
                <a:gd name="adj" fmla="val 10000"/>
              </a:avLst>
            </a:prstGeom>
            <a:solidFill>
              <a:srgbClr val="EF9413"/>
            </a:solidFill>
            <a:ln w="127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09" name="Shape 609"/>
            <p:cNvSpPr txBox="1"/>
            <p:nvPr/>
          </p:nvSpPr>
          <p:spPr>
            <a:xfrm>
              <a:off x="4382933" y="33175"/>
              <a:ext cx="2140041" cy="1037736"/>
            </a:xfrm>
            <a:prstGeom prst="rect">
              <a:avLst/>
            </a:prstGeom>
            <a:noFill/>
            <a:ln>
              <a:noFill/>
            </a:ln>
          </p:spPr>
          <p:txBody>
            <a:bodyPr lIns="64750" tIns="64750" rIns="64750" bIns="64750" anchor="ctr" anchorCtr="0">
              <a:noAutofit/>
            </a:bodyPr>
            <a:lstStyle/>
            <a:p>
              <a:pPr marL="0" marR="0" lvl="0" indent="0" algn="ctr" rtl="0">
                <a:lnSpc>
                  <a:spcPct val="90000"/>
                </a:lnSpc>
                <a:spcBef>
                  <a:spcPts val="0"/>
                </a:spcBef>
                <a:spcAft>
                  <a:spcPts val="0"/>
                </a:spcAft>
                <a:buSzPct val="25000"/>
                <a:buNone/>
              </a:pPr>
              <a:r>
                <a:rPr lang="en-CA" sz="1700">
                  <a:solidFill>
                    <a:schemeClr val="lt1"/>
                  </a:solidFill>
                  <a:latin typeface="Trebuchet MS"/>
                  <a:ea typeface="Trebuchet MS"/>
                  <a:cs typeface="Trebuchet MS"/>
                  <a:sym typeface="Trebuchet MS"/>
                </a:rPr>
                <a:t>Excessive use of target hardening tactics can create a “fortress mentality”</a:t>
              </a:r>
            </a:p>
          </p:txBody>
        </p:sp>
        <p:sp>
          <p:nvSpPr>
            <p:cNvPr id="610" name="Shape 610"/>
            <p:cNvSpPr/>
            <p:nvPr/>
          </p:nvSpPr>
          <p:spPr>
            <a:xfrm rot="3600000">
              <a:off x="5789033" y="1934629"/>
              <a:ext cx="1147061" cy="385806"/>
            </a:xfrm>
            <a:prstGeom prst="leftRightArrow">
              <a:avLst>
                <a:gd name="adj1" fmla="val 60000"/>
                <a:gd name="adj2" fmla="val 50000"/>
              </a:avLst>
            </a:prstGeom>
            <a:solidFill>
              <a:srgbClr val="F5C7A8"/>
            </a:solidFill>
            <a:ln>
              <a:noFill/>
            </a:ln>
          </p:spPr>
          <p:txBody>
            <a:bodyPr lIns="91425" tIns="91425" rIns="91425" bIns="91425" anchor="ctr" anchorCtr="0">
              <a:noAutofit/>
            </a:bodyPr>
            <a:lstStyle/>
            <a:p>
              <a:pPr lvl="0">
                <a:spcBef>
                  <a:spcPts val="0"/>
                </a:spcBef>
                <a:buNone/>
              </a:pPr>
              <a:endParaRPr/>
            </a:p>
          </p:txBody>
        </p:sp>
        <p:sp>
          <p:nvSpPr>
            <p:cNvPr id="611" name="Shape 611"/>
            <p:cNvSpPr txBox="1"/>
            <p:nvPr/>
          </p:nvSpPr>
          <p:spPr>
            <a:xfrm rot="3600000">
              <a:off x="5904776" y="2011791"/>
              <a:ext cx="915576" cy="231485"/>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None/>
              </a:pPr>
              <a:endParaRPr sz="1400">
                <a:solidFill>
                  <a:schemeClr val="lt1"/>
                </a:solidFill>
                <a:latin typeface="Trebuchet MS"/>
                <a:ea typeface="Trebuchet MS"/>
                <a:cs typeface="Trebuchet MS"/>
                <a:sym typeface="Trebuchet MS"/>
              </a:endParaRPr>
            </a:p>
          </p:txBody>
        </p:sp>
        <p:sp>
          <p:nvSpPr>
            <p:cNvPr id="612" name="Shape 612"/>
            <p:cNvSpPr/>
            <p:nvPr/>
          </p:nvSpPr>
          <p:spPr>
            <a:xfrm>
              <a:off x="6169869" y="3151872"/>
              <a:ext cx="2204612" cy="1102306"/>
            </a:xfrm>
            <a:prstGeom prst="roundRect">
              <a:avLst>
                <a:gd name="adj" fmla="val 10000"/>
              </a:avLst>
            </a:prstGeom>
            <a:solidFill>
              <a:srgbClr val="EF9413"/>
            </a:solidFill>
            <a:ln w="127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13" name="Shape 613"/>
            <p:cNvSpPr txBox="1"/>
            <p:nvPr/>
          </p:nvSpPr>
          <p:spPr>
            <a:xfrm>
              <a:off x="6202153" y="3184157"/>
              <a:ext cx="2140041" cy="1037736"/>
            </a:xfrm>
            <a:prstGeom prst="rect">
              <a:avLst/>
            </a:prstGeom>
            <a:noFill/>
            <a:ln>
              <a:noFill/>
            </a:ln>
          </p:spPr>
          <p:txBody>
            <a:bodyPr lIns="64750" tIns="64750" rIns="64750" bIns="64750" anchor="ctr" anchorCtr="0">
              <a:noAutofit/>
            </a:bodyPr>
            <a:lstStyle/>
            <a:p>
              <a:pPr marL="0" marR="0" lvl="0" indent="0" algn="ctr" rtl="0">
                <a:lnSpc>
                  <a:spcPct val="90000"/>
                </a:lnSpc>
                <a:spcBef>
                  <a:spcPts val="0"/>
                </a:spcBef>
                <a:spcAft>
                  <a:spcPts val="0"/>
                </a:spcAft>
                <a:buSzPct val="25000"/>
                <a:buNone/>
              </a:pPr>
              <a:r>
                <a:rPr lang="en-CA" sz="1700">
                  <a:solidFill>
                    <a:schemeClr val="lt1"/>
                  </a:solidFill>
                  <a:latin typeface="Trebuchet MS"/>
                  <a:ea typeface="Trebuchet MS"/>
                  <a:cs typeface="Trebuchet MS"/>
                  <a:sym typeface="Trebuchet MS"/>
                </a:rPr>
                <a:t>Imagery whereby residents withdraw behind physical barriers</a:t>
              </a:r>
            </a:p>
          </p:txBody>
        </p:sp>
        <p:sp>
          <p:nvSpPr>
            <p:cNvPr id="614" name="Shape 614"/>
            <p:cNvSpPr/>
            <p:nvPr/>
          </p:nvSpPr>
          <p:spPr>
            <a:xfrm rot="10800000">
              <a:off x="4879424" y="3510121"/>
              <a:ext cx="1147060" cy="385806"/>
            </a:xfrm>
            <a:prstGeom prst="leftRightArrow">
              <a:avLst>
                <a:gd name="adj1" fmla="val 60000"/>
                <a:gd name="adj2" fmla="val 50000"/>
              </a:avLst>
            </a:prstGeom>
            <a:solidFill>
              <a:srgbClr val="F5C7A8"/>
            </a:solidFill>
            <a:ln>
              <a:noFill/>
            </a:ln>
          </p:spPr>
          <p:txBody>
            <a:bodyPr lIns="91425" tIns="91425" rIns="91425" bIns="91425" anchor="ctr" anchorCtr="0">
              <a:noAutofit/>
            </a:bodyPr>
            <a:lstStyle/>
            <a:p>
              <a:pPr lvl="0">
                <a:spcBef>
                  <a:spcPts val="0"/>
                </a:spcBef>
                <a:buNone/>
              </a:pPr>
              <a:endParaRPr/>
            </a:p>
          </p:txBody>
        </p:sp>
        <p:sp>
          <p:nvSpPr>
            <p:cNvPr id="615" name="Shape 615"/>
            <p:cNvSpPr txBox="1"/>
            <p:nvPr/>
          </p:nvSpPr>
          <p:spPr>
            <a:xfrm>
              <a:off x="4995166" y="3587282"/>
              <a:ext cx="915576" cy="231485"/>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None/>
              </a:pPr>
              <a:endParaRPr sz="1400">
                <a:solidFill>
                  <a:schemeClr val="lt1"/>
                </a:solidFill>
                <a:latin typeface="Trebuchet MS"/>
                <a:ea typeface="Trebuchet MS"/>
                <a:cs typeface="Trebuchet MS"/>
                <a:sym typeface="Trebuchet MS"/>
              </a:endParaRPr>
            </a:p>
          </p:txBody>
        </p:sp>
        <p:sp>
          <p:nvSpPr>
            <p:cNvPr id="616" name="Shape 616"/>
            <p:cNvSpPr/>
            <p:nvPr/>
          </p:nvSpPr>
          <p:spPr>
            <a:xfrm>
              <a:off x="2531428" y="3151872"/>
              <a:ext cx="2204612" cy="1102306"/>
            </a:xfrm>
            <a:prstGeom prst="roundRect">
              <a:avLst>
                <a:gd name="adj" fmla="val 10000"/>
              </a:avLst>
            </a:prstGeom>
            <a:solidFill>
              <a:srgbClr val="EF9413"/>
            </a:solidFill>
            <a:ln w="127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17" name="Shape 617"/>
            <p:cNvSpPr txBox="1"/>
            <p:nvPr/>
          </p:nvSpPr>
          <p:spPr>
            <a:xfrm>
              <a:off x="2563714" y="3184157"/>
              <a:ext cx="2140041" cy="1037736"/>
            </a:xfrm>
            <a:prstGeom prst="rect">
              <a:avLst/>
            </a:prstGeom>
            <a:noFill/>
            <a:ln>
              <a:noFill/>
            </a:ln>
          </p:spPr>
          <p:txBody>
            <a:bodyPr lIns="64750" tIns="64750" rIns="64750" bIns="64750" anchor="ctr" anchorCtr="0">
              <a:noAutofit/>
            </a:bodyPr>
            <a:lstStyle/>
            <a:p>
              <a:pPr marL="0" marR="0" lvl="0" indent="0" algn="ctr" rtl="0">
                <a:lnSpc>
                  <a:spcPct val="90000"/>
                </a:lnSpc>
                <a:spcBef>
                  <a:spcPts val="0"/>
                </a:spcBef>
                <a:spcAft>
                  <a:spcPts val="0"/>
                </a:spcAft>
                <a:buSzPct val="25000"/>
                <a:buNone/>
              </a:pPr>
              <a:r>
                <a:rPr lang="en-CA" sz="1700">
                  <a:solidFill>
                    <a:schemeClr val="lt1"/>
                  </a:solidFill>
                  <a:latin typeface="Trebuchet MS"/>
                  <a:ea typeface="Trebuchet MS"/>
                  <a:cs typeface="Trebuchet MS"/>
                  <a:sym typeface="Trebuchet MS"/>
                </a:rPr>
                <a:t>Self-policing capacity of the built environment is damaged</a:t>
              </a:r>
            </a:p>
          </p:txBody>
        </p:sp>
        <p:sp>
          <p:nvSpPr>
            <p:cNvPr id="618" name="Shape 618"/>
            <p:cNvSpPr/>
            <p:nvPr/>
          </p:nvSpPr>
          <p:spPr>
            <a:xfrm rot="-3600000">
              <a:off x="3969813" y="1934630"/>
              <a:ext cx="1147061" cy="385806"/>
            </a:xfrm>
            <a:prstGeom prst="leftRightArrow">
              <a:avLst>
                <a:gd name="adj1" fmla="val 60000"/>
                <a:gd name="adj2" fmla="val 50000"/>
              </a:avLst>
            </a:prstGeom>
            <a:solidFill>
              <a:srgbClr val="F5C7A8"/>
            </a:solidFill>
            <a:ln>
              <a:noFill/>
            </a:ln>
          </p:spPr>
          <p:txBody>
            <a:bodyPr lIns="91425" tIns="91425" rIns="91425" bIns="91425" anchor="ctr" anchorCtr="0">
              <a:noAutofit/>
            </a:bodyPr>
            <a:lstStyle/>
            <a:p>
              <a:pPr lvl="0">
                <a:spcBef>
                  <a:spcPts val="0"/>
                </a:spcBef>
                <a:buNone/>
              </a:pPr>
              <a:endParaRPr/>
            </a:p>
          </p:txBody>
        </p:sp>
        <p:sp>
          <p:nvSpPr>
            <p:cNvPr id="619" name="Shape 619"/>
            <p:cNvSpPr txBox="1"/>
            <p:nvPr/>
          </p:nvSpPr>
          <p:spPr>
            <a:xfrm rot="-3600000">
              <a:off x="4085556" y="2011791"/>
              <a:ext cx="915576" cy="231485"/>
            </a:xfrm>
            <a:prstGeom prst="rect">
              <a:avLst/>
            </a:prstGeom>
            <a:noFill/>
            <a:ln>
              <a:noFill/>
            </a:ln>
          </p:spPr>
          <p:txBody>
            <a:bodyPr lIns="0" tIns="0" rIns="0" bIns="0" anchor="ctr" anchorCtr="0">
              <a:noAutofit/>
            </a:bodyPr>
            <a:lstStyle/>
            <a:p>
              <a:pPr marL="0" marR="0" lvl="0" indent="0" algn="ctr" rtl="0">
                <a:lnSpc>
                  <a:spcPct val="90000"/>
                </a:lnSpc>
                <a:spcBef>
                  <a:spcPts val="0"/>
                </a:spcBef>
                <a:spcAft>
                  <a:spcPts val="0"/>
                </a:spcAft>
                <a:buNone/>
              </a:pPr>
              <a:endParaRPr sz="1400">
                <a:solidFill>
                  <a:schemeClr val="lt1"/>
                </a:solidFill>
                <a:latin typeface="Trebuchet MS"/>
                <a:ea typeface="Trebuchet MS"/>
                <a:cs typeface="Trebuchet MS"/>
                <a:sym typeface="Trebuchet MS"/>
              </a:endParaRPr>
            </a:p>
          </p:txBody>
        </p:sp>
      </p:grpSp>
      <p:sp>
        <p:nvSpPr>
          <p:cNvPr id="620" name="Shape 620"/>
          <p:cNvSpPr/>
          <p:nvPr/>
        </p:nvSpPr>
        <p:spPr>
          <a:xfrm>
            <a:off x="8418578" y="3144466"/>
            <a:ext cx="3337994" cy="64633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CA" sz="1800">
                <a:solidFill>
                  <a:schemeClr val="dk1"/>
                </a:solidFill>
                <a:latin typeface="Trebuchet MS"/>
                <a:ea typeface="Trebuchet MS"/>
                <a:cs typeface="Trebuchet MS"/>
                <a:sym typeface="Trebuchet MS"/>
              </a:rPr>
              <a:t>Second-generation CPTED in schools (1997)</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Shape 626"/>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Trebuchet MS"/>
              <a:buNone/>
            </a:pPr>
            <a:r>
              <a:rPr lang="en-CA" sz="3600" b="0" i="0" u="none" strike="noStrike" cap="none">
                <a:solidFill>
                  <a:schemeClr val="lt1"/>
                </a:solidFill>
                <a:latin typeface="Trebuchet MS"/>
                <a:ea typeface="Trebuchet MS"/>
                <a:cs typeface="Trebuchet MS"/>
                <a:sym typeface="Trebuchet MS"/>
              </a:rPr>
              <a:t>Image and Maintenance</a:t>
            </a:r>
          </a:p>
        </p:txBody>
      </p:sp>
      <p:sp>
        <p:nvSpPr>
          <p:cNvPr id="627" name="Shape 627"/>
          <p:cNvSpPr txBox="1">
            <a:spLocks noGrp="1"/>
          </p:cNvSpPr>
          <p:nvPr>
            <p:ph type="body" idx="1"/>
          </p:nvPr>
        </p:nvSpPr>
        <p:spPr>
          <a:xfrm>
            <a:off x="680320" y="2336872"/>
            <a:ext cx="11308479" cy="4521126"/>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lt1"/>
              </a:buClr>
              <a:buSzPct val="100000"/>
              <a:buFont typeface="Arial"/>
              <a:buChar char="•"/>
            </a:pPr>
            <a:r>
              <a:rPr lang="en-CA" sz="2400" b="0" i="0" u="none" strike="noStrike" cap="none">
                <a:solidFill>
                  <a:schemeClr val="lt1"/>
                </a:solidFill>
                <a:latin typeface="Trebuchet MS"/>
                <a:ea typeface="Trebuchet MS"/>
                <a:cs typeface="Trebuchet MS"/>
                <a:sym typeface="Trebuchet MS"/>
              </a:rPr>
              <a:t>“Broken windows theory”: demoralizing effect that abandoned buildings, graffiti, and general decay have on neighbourhoods </a:t>
            </a:r>
          </a:p>
          <a:p>
            <a:pPr marL="228600" marR="0" lvl="0" indent="-228600" algn="l" rtl="0">
              <a:lnSpc>
                <a:spcPct val="90000"/>
              </a:lnSpc>
              <a:spcBef>
                <a:spcPts val="1000"/>
              </a:spcBef>
              <a:spcAft>
                <a:spcPts val="0"/>
              </a:spcAft>
              <a:buClr>
                <a:schemeClr val="lt1"/>
              </a:buClr>
              <a:buSzPct val="100000"/>
              <a:buFont typeface="Arial"/>
              <a:buChar char="•"/>
            </a:pPr>
            <a:r>
              <a:rPr lang="en-CA" sz="2400" b="0" i="0" u="none" strike="noStrike" cap="none">
                <a:solidFill>
                  <a:schemeClr val="lt1"/>
                </a:solidFill>
                <a:latin typeface="Trebuchet MS"/>
                <a:ea typeface="Trebuchet MS"/>
                <a:cs typeface="Trebuchet MS"/>
                <a:sym typeface="Trebuchet MS"/>
              </a:rPr>
              <a:t>Promoting a positive image and routinely maintaining the built environment</a:t>
            </a:r>
          </a:p>
          <a:p>
            <a:pPr marL="685800" marR="0" lvl="1" indent="-228600" algn="l" rtl="0">
              <a:lnSpc>
                <a:spcPct val="90000"/>
              </a:lnSpc>
              <a:spcBef>
                <a:spcPts val="500"/>
              </a:spcBef>
              <a:spcAft>
                <a:spcPts val="0"/>
              </a:spcAft>
              <a:buClr>
                <a:schemeClr val="lt1"/>
              </a:buClr>
              <a:buSzPct val="100000"/>
              <a:buFont typeface="Arial"/>
              <a:buChar char="•"/>
            </a:pPr>
            <a:r>
              <a:rPr lang="en-CA" sz="2000" b="0" i="0" u="none" strike="noStrike" cap="none">
                <a:solidFill>
                  <a:schemeClr val="lt1"/>
                </a:solidFill>
                <a:latin typeface="Trebuchet MS"/>
                <a:ea typeface="Trebuchet MS"/>
                <a:cs typeface="Trebuchet MS"/>
                <a:sym typeface="Trebuchet MS"/>
              </a:rPr>
              <a:t>Management of private rental housing can reduce drug related crime</a:t>
            </a:r>
          </a:p>
          <a:p>
            <a:pPr marL="685800" marR="0" lvl="1" indent="-228600" algn="l" rtl="0">
              <a:lnSpc>
                <a:spcPct val="90000"/>
              </a:lnSpc>
              <a:spcBef>
                <a:spcPts val="500"/>
              </a:spcBef>
              <a:spcAft>
                <a:spcPts val="0"/>
              </a:spcAft>
              <a:buClr>
                <a:schemeClr val="lt1"/>
              </a:buClr>
              <a:buSzPct val="100000"/>
              <a:buFont typeface="Arial"/>
              <a:buChar char="•"/>
            </a:pPr>
            <a:r>
              <a:rPr lang="en-CA" sz="2000" b="0" i="0" u="none" strike="noStrike" cap="none">
                <a:solidFill>
                  <a:schemeClr val="lt1"/>
                </a:solidFill>
                <a:latin typeface="Trebuchet MS"/>
                <a:ea typeface="Trebuchet MS"/>
                <a:cs typeface="Trebuchet MS"/>
                <a:sym typeface="Trebuchet MS"/>
              </a:rPr>
              <a:t>Routine maintenance of the urban environment will significantly assist in reducing crime</a:t>
            </a:r>
          </a:p>
          <a:p>
            <a:pPr marL="228600" marR="0" lvl="0" indent="-228600" algn="l" rtl="0">
              <a:lnSpc>
                <a:spcPct val="90000"/>
              </a:lnSpc>
              <a:spcBef>
                <a:spcPts val="1000"/>
              </a:spcBef>
              <a:spcAft>
                <a:spcPts val="0"/>
              </a:spcAft>
              <a:buClr>
                <a:schemeClr val="lt1"/>
              </a:buClr>
              <a:buSzPct val="100000"/>
              <a:buFont typeface="Arial"/>
              <a:buChar char="•"/>
            </a:pPr>
            <a:r>
              <a:rPr lang="en-CA" sz="2400" b="0" i="0" u="none" strike="noStrike" cap="none">
                <a:solidFill>
                  <a:schemeClr val="lt1"/>
                </a:solidFill>
                <a:latin typeface="Trebuchet MS"/>
                <a:ea typeface="Trebuchet MS"/>
                <a:cs typeface="Trebuchet MS"/>
                <a:sym typeface="Trebuchet MS"/>
              </a:rPr>
              <a:t>New York Port Authority Bus Terminal: goal to reduce disorder and crime</a:t>
            </a:r>
          </a:p>
          <a:p>
            <a:pPr marL="685800" marR="0" lvl="1" indent="-228600" algn="l" rtl="0">
              <a:lnSpc>
                <a:spcPct val="90000"/>
              </a:lnSpc>
              <a:spcBef>
                <a:spcPts val="500"/>
              </a:spcBef>
              <a:spcAft>
                <a:spcPts val="0"/>
              </a:spcAft>
              <a:buClr>
                <a:schemeClr val="lt1"/>
              </a:buClr>
              <a:buSzPct val="100000"/>
              <a:buFont typeface="Arial"/>
              <a:buChar char="•"/>
            </a:pPr>
            <a:r>
              <a:rPr lang="en-CA" sz="2000" b="0" i="0" u="none" strike="noStrike" cap="none">
                <a:solidFill>
                  <a:schemeClr val="lt1"/>
                </a:solidFill>
                <a:latin typeface="Trebuchet MS"/>
                <a:ea typeface="Trebuchet MS"/>
                <a:cs typeface="Trebuchet MS"/>
                <a:sym typeface="Trebuchet MS"/>
              </a:rPr>
              <a:t>62 tactics used including focus on renovations, visibility, surveillance, and flow</a:t>
            </a:r>
          </a:p>
          <a:p>
            <a:pPr marL="685800" marR="0" lvl="1" indent="-228600" algn="l" rtl="0">
              <a:lnSpc>
                <a:spcPct val="90000"/>
              </a:lnSpc>
              <a:spcBef>
                <a:spcPts val="500"/>
              </a:spcBef>
              <a:spcAft>
                <a:spcPts val="0"/>
              </a:spcAft>
              <a:buClr>
                <a:schemeClr val="lt1"/>
              </a:buClr>
              <a:buSzPct val="100000"/>
              <a:buFont typeface="Arial"/>
              <a:buChar char="•"/>
            </a:pPr>
            <a:r>
              <a:rPr lang="en-CA" sz="2000" b="0" i="0" u="none" strike="noStrike" cap="none">
                <a:solidFill>
                  <a:schemeClr val="lt1"/>
                </a:solidFill>
                <a:latin typeface="Trebuchet MS"/>
                <a:ea typeface="Trebuchet MS"/>
                <a:cs typeface="Trebuchet MS"/>
                <a:sym typeface="Trebuchet MS"/>
              </a:rPr>
              <a:t>Reductions in order complaints and robbery and assault offenses</a:t>
            </a:r>
          </a:p>
          <a:p>
            <a:pPr marL="0" marR="0" lvl="0" indent="0" algn="l" rtl="0">
              <a:lnSpc>
                <a:spcPct val="90000"/>
              </a:lnSpc>
              <a:spcBef>
                <a:spcPts val="1000"/>
              </a:spcBef>
              <a:spcAft>
                <a:spcPts val="0"/>
              </a:spcAft>
              <a:buClr>
                <a:schemeClr val="dk1"/>
              </a:buClr>
              <a:buSzPct val="25000"/>
              <a:buFont typeface="Arial"/>
              <a:buNone/>
            </a:pPr>
            <a:r>
              <a:rPr lang="en-CA" sz="1800" b="0" i="0" u="none" strike="noStrike" cap="none">
                <a:solidFill>
                  <a:schemeClr val="dk1"/>
                </a:solidFill>
                <a:latin typeface="Trebuchet MS"/>
                <a:ea typeface="Trebuchet MS"/>
                <a:cs typeface="Trebuchet MS"/>
                <a:sym typeface="Trebuchet MS"/>
              </a:rPr>
              <a:t>Preventing Crime at Places: Why Places Are Important (1997)</a:t>
            </a:r>
          </a:p>
          <a:p>
            <a:pPr marL="0" marR="0" lvl="0" indent="0" algn="l" rtl="0">
              <a:lnSpc>
                <a:spcPct val="90000"/>
              </a:lnSpc>
              <a:spcBef>
                <a:spcPts val="1000"/>
              </a:spcBef>
              <a:spcAft>
                <a:spcPts val="0"/>
              </a:spcAft>
              <a:buClr>
                <a:schemeClr val="dk1"/>
              </a:buClr>
              <a:buSzPct val="25000"/>
              <a:buFont typeface="Arial"/>
              <a:buNone/>
            </a:pPr>
            <a:r>
              <a:rPr lang="en-CA" sz="1800" b="0" i="0" u="none" strike="noStrike" cap="none">
                <a:solidFill>
                  <a:schemeClr val="dk1"/>
                </a:solidFill>
                <a:latin typeface="Trebuchet MS"/>
                <a:ea typeface="Trebuchet MS"/>
                <a:cs typeface="Trebuchet MS"/>
                <a:sym typeface="Trebuchet MS"/>
              </a:rPr>
              <a:t>From Broken Windows to Busy Streets: A Community Empowerment Perspective (2015)</a:t>
            </a:r>
          </a:p>
          <a:p>
            <a:pPr marL="0" marR="0" lvl="0" indent="0" algn="l" rtl="0">
              <a:lnSpc>
                <a:spcPct val="90000"/>
              </a:lnSpc>
              <a:spcBef>
                <a:spcPts val="1000"/>
              </a:spcBef>
              <a:buClr>
                <a:schemeClr val="dk1"/>
              </a:buClr>
              <a:buSzPct val="25000"/>
              <a:buFont typeface="Arial"/>
              <a:buNone/>
            </a:pPr>
            <a:r>
              <a:rPr lang="en-CA" sz="1800" b="0" i="0" u="none" strike="noStrike" cap="none">
                <a:solidFill>
                  <a:schemeClr val="dk1"/>
                </a:solidFill>
                <a:latin typeface="Trebuchet MS"/>
                <a:ea typeface="Trebuchet MS"/>
                <a:cs typeface="Trebuchet MS"/>
                <a:sym typeface="Trebuchet MS"/>
              </a:rPr>
              <a:t>Redesigning Hell: Preventing Crime and Disorder at the Port Authority Bus Terminal (1996)</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Trebuchet MS"/>
              <a:buNone/>
            </a:pPr>
            <a:r>
              <a:rPr lang="en-CA" sz="3600" b="0" i="0" u="none" strike="noStrike" cap="none">
                <a:solidFill>
                  <a:schemeClr val="lt1"/>
                </a:solidFill>
                <a:latin typeface="Trebuchet MS"/>
                <a:ea typeface="Trebuchet MS"/>
                <a:cs typeface="Trebuchet MS"/>
                <a:sym typeface="Trebuchet MS"/>
              </a:rPr>
              <a:t>Timeline so far (cont.)</a:t>
            </a:r>
          </a:p>
        </p:txBody>
      </p:sp>
      <p:graphicFrame>
        <p:nvGraphicFramePr>
          <p:cNvPr id="229" name="Shape 229"/>
          <p:cNvGraphicFramePr/>
          <p:nvPr/>
        </p:nvGraphicFramePr>
        <p:xfrm>
          <a:off x="680320" y="2619075"/>
          <a:ext cx="3000000" cy="3000000"/>
        </p:xfrm>
        <a:graphic>
          <a:graphicData uri="http://schemas.openxmlformats.org/drawingml/2006/table">
            <a:tbl>
              <a:tblPr firstRow="1" bandRow="1">
                <a:noFill/>
                <a:tableStyleId>{27634CD1-391B-4177-8CD2-6EB3EAEC2F00}</a:tableStyleId>
              </a:tblPr>
              <a:tblGrid>
                <a:gridCol w="2517575"/>
                <a:gridCol w="8428050"/>
              </a:tblGrid>
              <a:tr h="370850">
                <a:tc>
                  <a:txBody>
                    <a:bodyPr/>
                    <a:lstStyle/>
                    <a:p>
                      <a:pPr marL="0" marR="0" lvl="0" indent="0" algn="l" rtl="0">
                        <a:lnSpc>
                          <a:spcPct val="150000"/>
                        </a:lnSpc>
                        <a:spcBef>
                          <a:spcPts val="0"/>
                        </a:spcBef>
                        <a:buSzPct val="25000"/>
                        <a:buNone/>
                      </a:pPr>
                      <a:r>
                        <a:rPr lang="en-CA" sz="2000" u="none" strike="noStrike" cap="none"/>
                        <a:t>Month</a:t>
                      </a:r>
                    </a:p>
                  </a:txBody>
                  <a:tcPr marL="91450" marR="91450" marT="45725" marB="45725"/>
                </a:tc>
                <a:tc>
                  <a:txBody>
                    <a:bodyPr/>
                    <a:lstStyle/>
                    <a:p>
                      <a:pPr marL="0" marR="0" lvl="0" indent="0" algn="l" rtl="0">
                        <a:lnSpc>
                          <a:spcPct val="150000"/>
                        </a:lnSpc>
                        <a:spcBef>
                          <a:spcPts val="0"/>
                        </a:spcBef>
                        <a:buSzPct val="25000"/>
                        <a:buNone/>
                      </a:pPr>
                      <a:r>
                        <a:rPr lang="en-CA" sz="2000" u="none" strike="noStrike" cap="none"/>
                        <a:t>Activity</a:t>
                      </a:r>
                    </a:p>
                  </a:txBody>
                  <a:tcPr marL="91450" marR="91450" marT="45725" marB="45725"/>
                </a:tc>
              </a:tr>
              <a:tr h="370850">
                <a:tc>
                  <a:txBody>
                    <a:bodyPr/>
                    <a:lstStyle/>
                    <a:p>
                      <a:pPr marL="0" marR="0" lvl="0" indent="0" algn="l" rtl="0">
                        <a:lnSpc>
                          <a:spcPct val="150000"/>
                        </a:lnSpc>
                        <a:spcBef>
                          <a:spcPts val="0"/>
                        </a:spcBef>
                        <a:buClr>
                          <a:schemeClr val="lt1"/>
                        </a:buClr>
                        <a:buSzPct val="25000"/>
                        <a:buFont typeface="Trebuchet MS"/>
                        <a:buNone/>
                      </a:pPr>
                      <a:r>
                        <a:rPr lang="en-CA" sz="1800" u="none" strike="noStrike" cap="none"/>
                        <a:t>January </a:t>
                      </a:r>
                    </a:p>
                  </a:txBody>
                  <a:tcPr marL="91450" marR="91450" marT="45725" marB="45725"/>
                </a:tc>
                <a:tc>
                  <a:txBody>
                    <a:bodyPr/>
                    <a:lstStyle/>
                    <a:p>
                      <a:pPr marL="0" marR="0" lvl="0" indent="0" algn="l" rtl="0">
                        <a:lnSpc>
                          <a:spcPct val="150000"/>
                        </a:lnSpc>
                        <a:spcBef>
                          <a:spcPts val="0"/>
                        </a:spcBef>
                        <a:buSzPct val="25000"/>
                        <a:buNone/>
                      </a:pPr>
                      <a:r>
                        <a:rPr lang="en-CA" sz="1800" u="none" strike="noStrike" cap="none"/>
                        <a:t>Continued research, Meeting with Ms. Julie Michal on status of the Community Safety Committee (Jan 7, 2016)</a:t>
                      </a:r>
                    </a:p>
                  </a:txBody>
                  <a:tcPr marL="91450" marR="91450" marT="45725" marB="45725"/>
                </a:tc>
              </a:tr>
              <a:tr h="370850">
                <a:tc>
                  <a:txBody>
                    <a:bodyPr/>
                    <a:lstStyle/>
                    <a:p>
                      <a:pPr marL="0" marR="0" lvl="0" indent="0" algn="l" rtl="0">
                        <a:lnSpc>
                          <a:spcPct val="150000"/>
                        </a:lnSpc>
                        <a:spcBef>
                          <a:spcPts val="0"/>
                        </a:spcBef>
                        <a:buClr>
                          <a:schemeClr val="lt1"/>
                        </a:buClr>
                        <a:buSzPct val="25000"/>
                        <a:buFont typeface="Trebuchet MS"/>
                        <a:buNone/>
                      </a:pPr>
                      <a:r>
                        <a:rPr lang="en-CA" sz="1800" u="none" strike="noStrike" cap="none"/>
                        <a:t>February</a:t>
                      </a:r>
                    </a:p>
                  </a:txBody>
                  <a:tcPr marL="91450" marR="91450" marT="45725" marB="45725"/>
                </a:tc>
                <a:tc>
                  <a:txBody>
                    <a:bodyPr/>
                    <a:lstStyle/>
                    <a:p>
                      <a:pPr marL="0" marR="0" lvl="0" indent="0" algn="l" rtl="0">
                        <a:lnSpc>
                          <a:spcPct val="150000"/>
                        </a:lnSpc>
                        <a:spcBef>
                          <a:spcPts val="0"/>
                        </a:spcBef>
                        <a:spcAft>
                          <a:spcPts val="0"/>
                        </a:spcAft>
                        <a:buClr>
                          <a:schemeClr val="lt1"/>
                        </a:buClr>
                        <a:buSzPct val="25000"/>
                        <a:buFont typeface="Trebuchet MS"/>
                        <a:buNone/>
                      </a:pPr>
                      <a:r>
                        <a:rPr lang="en-CA" sz="1800" u="none" strike="noStrike" cap="none"/>
                        <a:t>Continued research, Community Safety Meeting at SPRC (Feb 23, 2016)</a:t>
                      </a:r>
                    </a:p>
                  </a:txBody>
                  <a:tcPr marL="91450" marR="91450" marT="45725" marB="45725"/>
                </a:tc>
              </a:tr>
              <a:tr h="370850">
                <a:tc>
                  <a:txBody>
                    <a:bodyPr/>
                    <a:lstStyle/>
                    <a:p>
                      <a:pPr marL="0" marR="0" lvl="0" indent="0" algn="l" rtl="0">
                        <a:lnSpc>
                          <a:spcPct val="150000"/>
                        </a:lnSpc>
                        <a:spcBef>
                          <a:spcPts val="0"/>
                        </a:spcBef>
                        <a:buClr>
                          <a:schemeClr val="lt1"/>
                        </a:buClr>
                        <a:buSzPct val="25000"/>
                        <a:buFont typeface="Trebuchet MS"/>
                        <a:buNone/>
                      </a:pPr>
                      <a:r>
                        <a:rPr lang="en-CA" sz="1800" u="none" strike="noStrike" cap="none"/>
                        <a:t>March</a:t>
                      </a:r>
                    </a:p>
                  </a:txBody>
                  <a:tcPr marL="91450" marR="91450" marT="45725" marB="45725"/>
                </a:tc>
                <a:tc>
                  <a:txBody>
                    <a:bodyPr/>
                    <a:lstStyle/>
                    <a:p>
                      <a:pPr marL="0" marR="0" lvl="0" indent="0" algn="l" rtl="0">
                        <a:lnSpc>
                          <a:spcPct val="150000"/>
                        </a:lnSpc>
                        <a:spcBef>
                          <a:spcPts val="0"/>
                        </a:spcBef>
                        <a:spcAft>
                          <a:spcPts val="0"/>
                        </a:spcAft>
                        <a:buClr>
                          <a:schemeClr val="lt1"/>
                        </a:buClr>
                        <a:buSzPct val="25000"/>
                        <a:buFont typeface="Trebuchet MS"/>
                        <a:buNone/>
                      </a:pPr>
                      <a:r>
                        <a:rPr lang="en-CA" sz="1800" u="none" strike="noStrike" cap="none"/>
                        <a:t>Continued research, McMaster BHSc Poster Day (Mar 30, 2016)</a:t>
                      </a:r>
                    </a:p>
                  </a:txBody>
                  <a:tcPr marL="91450" marR="91450" marT="45725" marB="45725"/>
                </a:tc>
              </a:tr>
              <a:tr h="370850">
                <a:tc>
                  <a:txBody>
                    <a:bodyPr/>
                    <a:lstStyle/>
                    <a:p>
                      <a:pPr marL="0" marR="0" lvl="0" indent="0" algn="l" rtl="0">
                        <a:lnSpc>
                          <a:spcPct val="150000"/>
                        </a:lnSpc>
                        <a:spcBef>
                          <a:spcPts val="0"/>
                        </a:spcBef>
                        <a:buClr>
                          <a:schemeClr val="lt1"/>
                        </a:buClr>
                        <a:buSzPct val="25000"/>
                        <a:buFont typeface="Trebuchet MS"/>
                        <a:buNone/>
                      </a:pPr>
                      <a:r>
                        <a:rPr lang="en-CA" sz="1800" u="none" strike="noStrike" cap="none"/>
                        <a:t>April</a:t>
                      </a:r>
                    </a:p>
                  </a:txBody>
                  <a:tcPr marL="91450" marR="91450" marT="45725" marB="45725"/>
                </a:tc>
                <a:tc>
                  <a:txBody>
                    <a:bodyPr/>
                    <a:lstStyle/>
                    <a:p>
                      <a:pPr marL="0" marR="0" lvl="0" indent="0" algn="l" rtl="0">
                        <a:lnSpc>
                          <a:spcPct val="150000"/>
                        </a:lnSpc>
                        <a:spcBef>
                          <a:spcPts val="0"/>
                        </a:spcBef>
                        <a:spcAft>
                          <a:spcPts val="0"/>
                        </a:spcAft>
                        <a:buClr>
                          <a:schemeClr val="lt1"/>
                        </a:buClr>
                        <a:buSzPct val="25000"/>
                        <a:buFont typeface="Trebuchet MS"/>
                        <a:buNone/>
                      </a:pPr>
                      <a:r>
                        <a:rPr lang="en-CA" sz="1800" u="none" strike="noStrike" cap="none"/>
                        <a:t>Presentation with Community Safety Committee at SPRC (April 21, 2016)</a:t>
                      </a:r>
                    </a:p>
                  </a:txBody>
                  <a:tcPr marL="91450" marR="91450" marT="45725" marB="45725"/>
                </a:tc>
              </a:tr>
              <a:tr h="370850">
                <a:tc>
                  <a:txBody>
                    <a:bodyPr/>
                    <a:lstStyle/>
                    <a:p>
                      <a:pPr marL="0" marR="0" lvl="0" indent="0" algn="l" rtl="0">
                        <a:lnSpc>
                          <a:spcPct val="150000"/>
                        </a:lnSpc>
                        <a:spcBef>
                          <a:spcPts val="0"/>
                        </a:spcBef>
                        <a:buClr>
                          <a:schemeClr val="lt1"/>
                        </a:buClr>
                        <a:buSzPct val="25000"/>
                        <a:buFont typeface="Trebuchet MS"/>
                        <a:buNone/>
                      </a:pPr>
                      <a:r>
                        <a:rPr lang="en-CA" sz="1800" u="none" strike="noStrike" cap="none"/>
                        <a:t>May and Onwards</a:t>
                      </a:r>
                    </a:p>
                  </a:txBody>
                  <a:tcPr marL="91450" marR="91450" marT="45725" marB="45725"/>
                </a:tc>
                <a:tc>
                  <a:txBody>
                    <a:bodyPr/>
                    <a:lstStyle/>
                    <a:p>
                      <a:pPr marL="0" marR="0" lvl="0" indent="0" algn="l" rtl="0">
                        <a:lnSpc>
                          <a:spcPct val="150000"/>
                        </a:lnSpc>
                        <a:spcBef>
                          <a:spcPts val="0"/>
                        </a:spcBef>
                        <a:spcAft>
                          <a:spcPts val="0"/>
                        </a:spcAft>
                        <a:buClr>
                          <a:schemeClr val="lt1"/>
                        </a:buClr>
                        <a:buSzPct val="25000"/>
                        <a:buFont typeface="Trebuchet MS"/>
                        <a:buNone/>
                      </a:pPr>
                      <a:r>
                        <a:rPr lang="en-CA" sz="1800" u="none" strike="noStrike" cap="none"/>
                        <a:t>Continued research and support of Community Safety Committee</a:t>
                      </a:r>
                    </a:p>
                  </a:txBody>
                  <a:tcPr marL="91450" marR="91450" marT="45725" marB="45725"/>
                </a:tc>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Shape 633"/>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Trebuchet MS"/>
              <a:buNone/>
            </a:pPr>
            <a:r>
              <a:rPr lang="en-CA" sz="3600" b="0" i="0" u="none" strike="noStrike" cap="none">
                <a:solidFill>
                  <a:schemeClr val="lt1"/>
                </a:solidFill>
                <a:latin typeface="Trebuchet MS"/>
                <a:ea typeface="Trebuchet MS"/>
                <a:cs typeface="Trebuchet MS"/>
                <a:sym typeface="Trebuchet MS"/>
              </a:rPr>
              <a:t>Crime prevention through environmental design</a:t>
            </a:r>
          </a:p>
        </p:txBody>
      </p:sp>
      <p:sp>
        <p:nvSpPr>
          <p:cNvPr id="634" name="Shape 634"/>
          <p:cNvSpPr txBox="1">
            <a:spLocks noGrp="1"/>
          </p:cNvSpPr>
          <p:nvPr>
            <p:ph type="body" idx="1"/>
          </p:nvPr>
        </p:nvSpPr>
        <p:spPr>
          <a:xfrm>
            <a:off x="680320" y="2336873"/>
            <a:ext cx="9613861" cy="3599316"/>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lt1"/>
              </a:buClr>
              <a:buSzPct val="100000"/>
              <a:buFont typeface="Arial"/>
              <a:buChar char="•"/>
            </a:pPr>
            <a:r>
              <a:rPr lang="en-CA" sz="2400" b="0" i="0" u="none" strike="noStrike" cap="none">
                <a:solidFill>
                  <a:schemeClr val="lt1"/>
                </a:solidFill>
                <a:latin typeface="Trebuchet MS"/>
                <a:ea typeface="Trebuchet MS"/>
                <a:cs typeface="Trebuchet MS"/>
                <a:sym typeface="Trebuchet MS"/>
              </a:rPr>
              <a:t>RCMP: “Research has shown that the proper design and effective use of the built environment can lead to a reduction in both the opportunity for crime and fear of crime”</a:t>
            </a:r>
          </a:p>
          <a:p>
            <a:pPr marL="228600" marR="0" lvl="0" indent="-228600" algn="l" rtl="0">
              <a:lnSpc>
                <a:spcPct val="90000"/>
              </a:lnSpc>
              <a:spcBef>
                <a:spcPts val="1000"/>
              </a:spcBef>
              <a:spcAft>
                <a:spcPts val="0"/>
              </a:spcAft>
              <a:buClr>
                <a:schemeClr val="lt1"/>
              </a:buClr>
              <a:buSzPct val="100000"/>
              <a:buFont typeface="Arial"/>
              <a:buChar char="•"/>
            </a:pPr>
            <a:r>
              <a:rPr lang="en-CA" sz="2400" b="0" i="0" u="none" strike="noStrike" cap="none">
                <a:solidFill>
                  <a:schemeClr val="lt1"/>
                </a:solidFill>
                <a:latin typeface="Trebuchet MS"/>
                <a:ea typeface="Trebuchet MS"/>
                <a:cs typeface="Trebuchet MS"/>
                <a:sym typeface="Trebuchet MS"/>
              </a:rPr>
              <a:t>Incorporation into local crime prevention plans of Toronto and Edmonton</a:t>
            </a:r>
          </a:p>
          <a:p>
            <a:pPr marL="228600" marR="0" lvl="0" indent="-228600" algn="l" rtl="0">
              <a:lnSpc>
                <a:spcPct val="90000"/>
              </a:lnSpc>
              <a:spcBef>
                <a:spcPts val="1000"/>
              </a:spcBef>
              <a:spcAft>
                <a:spcPts val="0"/>
              </a:spcAft>
              <a:buClr>
                <a:schemeClr val="lt1"/>
              </a:buClr>
              <a:buSzPct val="100000"/>
              <a:buFont typeface="Arial"/>
              <a:buChar char="•"/>
            </a:pPr>
            <a:r>
              <a:rPr lang="en-CA" sz="2400" b="0" i="0" u="none" strike="noStrike" cap="none">
                <a:solidFill>
                  <a:schemeClr val="lt1"/>
                </a:solidFill>
                <a:latin typeface="Trebuchet MS"/>
                <a:ea typeface="Trebuchet MS"/>
                <a:cs typeface="Trebuchet MS"/>
                <a:sym typeface="Trebuchet MS"/>
              </a:rPr>
              <a:t>Application in the design of neighbourhoods, parks, public housing, etc in Erin Mills, Vancouver, Lethbridge, Brampton, Kitchener</a:t>
            </a:r>
          </a:p>
          <a:p>
            <a:pPr marL="0" marR="0" lvl="0" indent="0" algn="l" rtl="0">
              <a:lnSpc>
                <a:spcPct val="90000"/>
              </a:lnSpc>
              <a:spcBef>
                <a:spcPts val="1000"/>
              </a:spcBef>
              <a:spcAft>
                <a:spcPts val="0"/>
              </a:spcAft>
              <a:buClr>
                <a:schemeClr val="lt1"/>
              </a:buClr>
              <a:buSzPct val="25000"/>
              <a:buFont typeface="Arial"/>
              <a:buNone/>
            </a:pPr>
            <a:endParaRPr sz="1800" b="0" i="0" u="none" strike="noStrike" cap="none">
              <a:solidFill>
                <a:schemeClr val="dk1"/>
              </a:solidFill>
              <a:latin typeface="Trebuchet MS"/>
              <a:ea typeface="Trebuchet MS"/>
              <a:cs typeface="Trebuchet MS"/>
              <a:sym typeface="Trebuchet MS"/>
            </a:endParaRPr>
          </a:p>
          <a:p>
            <a:pPr marL="0" marR="0" lvl="0" indent="0" algn="l" rtl="0">
              <a:lnSpc>
                <a:spcPct val="90000"/>
              </a:lnSpc>
              <a:spcBef>
                <a:spcPts val="1000"/>
              </a:spcBef>
              <a:buClr>
                <a:schemeClr val="dk1"/>
              </a:buClr>
              <a:buSzPct val="25000"/>
              <a:buFont typeface="Arial"/>
              <a:buNone/>
            </a:pPr>
            <a:r>
              <a:rPr lang="en-CA" sz="1800" b="0" i="0" u="none" strike="noStrike" cap="none">
                <a:solidFill>
                  <a:schemeClr val="dk1"/>
                </a:solidFill>
                <a:latin typeface="Trebuchet MS"/>
                <a:ea typeface="Trebuchet MS"/>
                <a:cs typeface="Trebuchet MS"/>
                <a:sym typeface="Trebuchet MS"/>
              </a:rPr>
              <a:t>"Crime Prevention Through Environmental Design - Royal Canadian Mounted Police". </a:t>
            </a:r>
            <a:r>
              <a:rPr lang="en-CA" sz="1800" b="0" i="1" u="none" strike="noStrike" cap="none">
                <a:solidFill>
                  <a:schemeClr val="dk1"/>
                </a:solidFill>
                <a:latin typeface="Trebuchet MS"/>
                <a:ea typeface="Trebuchet MS"/>
                <a:cs typeface="Trebuchet MS"/>
                <a:sym typeface="Trebuchet MS"/>
              </a:rPr>
              <a:t>Rcmp-grc.gc.ca</a:t>
            </a:r>
            <a:r>
              <a:rPr lang="en-CA" sz="1800" b="0" i="0" u="none" strike="noStrike" cap="none">
                <a:solidFill>
                  <a:schemeClr val="dk1"/>
                </a:solidFill>
                <a:latin typeface="Trebuchet MS"/>
                <a:ea typeface="Trebuchet MS"/>
                <a:cs typeface="Trebuchet MS"/>
                <a:sym typeface="Trebuchet MS"/>
              </a:rPr>
              <a:t>. N.p., 2011. Web. 21 Apr. 2016.</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Shape 640"/>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Trebuchet MS"/>
              <a:buNone/>
            </a:pPr>
            <a:r>
              <a:rPr lang="en-CA" sz="3600" b="0" i="0" u="none" strike="noStrike" cap="none">
                <a:solidFill>
                  <a:schemeClr val="lt1"/>
                </a:solidFill>
                <a:latin typeface="Trebuchet MS"/>
                <a:ea typeface="Trebuchet MS"/>
                <a:cs typeface="Trebuchet MS"/>
                <a:sym typeface="Trebuchet MS"/>
              </a:rPr>
              <a:t>Crime prevention through environmental design (cont.)</a:t>
            </a:r>
          </a:p>
        </p:txBody>
      </p:sp>
      <p:sp>
        <p:nvSpPr>
          <p:cNvPr id="641" name="Shape 641"/>
          <p:cNvSpPr txBox="1">
            <a:spLocks noGrp="1"/>
          </p:cNvSpPr>
          <p:nvPr>
            <p:ph type="body" idx="1"/>
          </p:nvPr>
        </p:nvSpPr>
        <p:spPr>
          <a:xfrm>
            <a:off x="680320" y="2336873"/>
            <a:ext cx="10713392" cy="3599316"/>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lt1"/>
              </a:buClr>
              <a:buSzPct val="100000"/>
              <a:buFont typeface="Arial"/>
              <a:buChar char="•"/>
            </a:pPr>
            <a:r>
              <a:rPr lang="en-CA" sz="2400" b="0" i="0" u="none" strike="noStrike" cap="none">
                <a:solidFill>
                  <a:schemeClr val="lt1"/>
                </a:solidFill>
                <a:latin typeface="Trebuchet MS"/>
                <a:ea typeface="Trebuchet MS"/>
                <a:cs typeface="Trebuchet MS"/>
                <a:sym typeface="Trebuchet MS"/>
              </a:rPr>
              <a:t>Five Oaks project in Ohio: reported a 26% decrease in recorded crime after a range of CPTED interventions</a:t>
            </a:r>
          </a:p>
          <a:p>
            <a:pPr marL="685800" marR="0" lvl="1" indent="-228600" algn="l" rtl="0">
              <a:lnSpc>
                <a:spcPct val="90000"/>
              </a:lnSpc>
              <a:spcBef>
                <a:spcPts val="500"/>
              </a:spcBef>
              <a:spcAft>
                <a:spcPts val="0"/>
              </a:spcAft>
              <a:buClr>
                <a:schemeClr val="lt1"/>
              </a:buClr>
              <a:buSzPct val="100000"/>
              <a:buFont typeface="Arial"/>
              <a:buChar char="•"/>
            </a:pPr>
            <a:r>
              <a:rPr lang="en-CA" sz="2000" b="0" i="0" u="none" strike="noStrike" cap="none">
                <a:solidFill>
                  <a:schemeClr val="lt1"/>
                </a:solidFill>
                <a:latin typeface="Trebuchet MS"/>
                <a:ea typeface="Trebuchet MS"/>
                <a:cs typeface="Trebuchet MS"/>
                <a:sym typeface="Trebuchet MS"/>
              </a:rPr>
              <a:t>multiple interventions obscure the detailed understanding of what each intervention contributed</a:t>
            </a:r>
          </a:p>
          <a:p>
            <a:pPr marL="228600" marR="0" lvl="0" indent="-228600" algn="l" rtl="0">
              <a:lnSpc>
                <a:spcPct val="90000"/>
              </a:lnSpc>
              <a:spcBef>
                <a:spcPts val="1000"/>
              </a:spcBef>
              <a:spcAft>
                <a:spcPts val="0"/>
              </a:spcAft>
              <a:buClr>
                <a:schemeClr val="lt1"/>
              </a:buClr>
              <a:buSzPct val="100000"/>
              <a:buFont typeface="Arial"/>
              <a:buChar char="•"/>
            </a:pPr>
            <a:r>
              <a:rPr lang="en-CA" sz="2400" b="0" i="0" u="none" strike="noStrike" cap="none">
                <a:solidFill>
                  <a:schemeClr val="lt1"/>
                </a:solidFill>
                <a:latin typeface="Trebuchet MS"/>
                <a:ea typeface="Trebuchet MS"/>
                <a:cs typeface="Trebuchet MS"/>
                <a:sym typeface="Trebuchet MS"/>
              </a:rPr>
              <a:t>Britain and North America: analysis of 45 cases of environmental design and improvement: 24 with evidence of crime reduction and another 12 with positive findings</a:t>
            </a:r>
          </a:p>
          <a:p>
            <a:pPr marL="685800" marR="0" lvl="1" indent="-228600" algn="l" rtl="0">
              <a:lnSpc>
                <a:spcPct val="90000"/>
              </a:lnSpc>
              <a:spcBef>
                <a:spcPts val="500"/>
              </a:spcBef>
              <a:spcAft>
                <a:spcPts val="0"/>
              </a:spcAft>
              <a:buClr>
                <a:schemeClr val="lt1"/>
              </a:buClr>
              <a:buSzPct val="100000"/>
              <a:buFont typeface="Arial"/>
              <a:buChar char="•"/>
            </a:pPr>
            <a:r>
              <a:rPr lang="en-CA" sz="2000" b="0" i="0" u="none" strike="noStrike" cap="none">
                <a:solidFill>
                  <a:schemeClr val="lt1"/>
                </a:solidFill>
                <a:latin typeface="Trebuchet MS"/>
                <a:ea typeface="Trebuchet MS"/>
                <a:cs typeface="Trebuchet MS"/>
                <a:sym typeface="Trebuchet MS"/>
              </a:rPr>
              <a:t>Focus on lighting, fencing, improving surveillance, neighbourhood cleanup, and physical improvements to housing</a:t>
            </a:r>
          </a:p>
          <a:p>
            <a:pPr marL="685800" marR="0" lvl="1" indent="-228600" algn="l" rtl="0">
              <a:lnSpc>
                <a:spcPct val="90000"/>
              </a:lnSpc>
              <a:spcBef>
                <a:spcPts val="500"/>
              </a:spcBef>
              <a:spcAft>
                <a:spcPts val="0"/>
              </a:spcAft>
              <a:buClr>
                <a:schemeClr val="lt1"/>
              </a:buClr>
              <a:buSzPct val="100000"/>
              <a:buFont typeface="Arial"/>
              <a:buNone/>
            </a:pPr>
            <a:endParaRPr sz="2000" b="0" i="0" u="none" strike="noStrike" cap="none">
              <a:solidFill>
                <a:schemeClr val="lt1"/>
              </a:solidFill>
              <a:latin typeface="Trebuchet MS"/>
              <a:ea typeface="Trebuchet MS"/>
              <a:cs typeface="Trebuchet MS"/>
              <a:sym typeface="Trebuchet MS"/>
            </a:endParaRPr>
          </a:p>
          <a:p>
            <a:pPr marL="0" marR="0" lvl="0" indent="0" algn="l" rtl="0">
              <a:lnSpc>
                <a:spcPct val="90000"/>
              </a:lnSpc>
              <a:spcBef>
                <a:spcPts val="1000"/>
              </a:spcBef>
              <a:spcAft>
                <a:spcPts val="0"/>
              </a:spcAft>
              <a:buClr>
                <a:schemeClr val="dk1"/>
              </a:buClr>
              <a:buSzPct val="25000"/>
              <a:buFont typeface="Arial"/>
              <a:buNone/>
            </a:pPr>
            <a:r>
              <a:rPr lang="en-CA" sz="1800" b="0" i="0" u="none" strike="noStrike" cap="none">
                <a:solidFill>
                  <a:schemeClr val="dk1"/>
                </a:solidFill>
                <a:latin typeface="Trebuchet MS"/>
                <a:ea typeface="Trebuchet MS"/>
                <a:cs typeface="Trebuchet MS"/>
                <a:sym typeface="Trebuchet MS"/>
              </a:rPr>
              <a:t>Creating Defensible Space (1996)</a:t>
            </a:r>
          </a:p>
          <a:p>
            <a:pPr marL="0" marR="0" lvl="0" indent="0" algn="l" rtl="0">
              <a:lnSpc>
                <a:spcPct val="90000"/>
              </a:lnSpc>
              <a:spcBef>
                <a:spcPts val="1000"/>
              </a:spcBef>
              <a:buClr>
                <a:schemeClr val="dk1"/>
              </a:buClr>
              <a:buSzPct val="25000"/>
              <a:buFont typeface="Arial"/>
              <a:buNone/>
            </a:pPr>
            <a:r>
              <a:rPr lang="en-CA" sz="1800" b="0" i="0" u="none" strike="noStrike" cap="none">
                <a:solidFill>
                  <a:schemeClr val="dk1"/>
                </a:solidFill>
                <a:latin typeface="Trebuchet MS"/>
                <a:ea typeface="Trebuchet MS"/>
                <a:cs typeface="Trebuchet MS"/>
                <a:sym typeface="Trebuchet MS"/>
              </a:rPr>
              <a:t>What Works in Crime Prevention: An Overview of Evaluations (1993)</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Shape 647"/>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Trebuchet MS"/>
              <a:buNone/>
            </a:pPr>
            <a:r>
              <a:rPr lang="en-CA" sz="3600" b="0" i="0" u="none" strike="noStrike" cap="none">
                <a:solidFill>
                  <a:schemeClr val="lt1"/>
                </a:solidFill>
                <a:latin typeface="Trebuchet MS"/>
                <a:ea typeface="Trebuchet MS"/>
                <a:cs typeface="Trebuchet MS"/>
                <a:sym typeface="Trebuchet MS"/>
              </a:rPr>
              <a:t>Crime prevention through environmental design (cont.)</a:t>
            </a:r>
          </a:p>
        </p:txBody>
      </p:sp>
      <p:sp>
        <p:nvSpPr>
          <p:cNvPr id="648" name="Shape 648"/>
          <p:cNvSpPr txBox="1">
            <a:spLocks noGrp="1"/>
          </p:cNvSpPr>
          <p:nvPr>
            <p:ph type="body" idx="1"/>
          </p:nvPr>
        </p:nvSpPr>
        <p:spPr>
          <a:xfrm>
            <a:off x="680320" y="2336872"/>
            <a:ext cx="10698879" cy="4140126"/>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lt1"/>
              </a:buClr>
              <a:buSzPct val="100000"/>
              <a:buFont typeface="Arial"/>
              <a:buChar char="•"/>
            </a:pPr>
            <a:r>
              <a:rPr lang="en-CA" sz="2400" b="0" i="0" u="none" strike="noStrike" cap="none">
                <a:solidFill>
                  <a:schemeClr val="lt1"/>
                </a:solidFill>
                <a:latin typeface="Trebuchet MS"/>
                <a:ea typeface="Trebuchet MS"/>
                <a:cs typeface="Trebuchet MS"/>
                <a:sym typeface="Trebuchet MS"/>
              </a:rPr>
              <a:t>Most successful in cases when residents are made aware of and educated upon the design strategies that have been implemented and their role in maximising the potential of these strategies</a:t>
            </a:r>
          </a:p>
          <a:p>
            <a:pPr marL="228600" marR="0" lvl="0" indent="-228600" algn="l" rtl="0">
              <a:lnSpc>
                <a:spcPct val="90000"/>
              </a:lnSpc>
              <a:spcBef>
                <a:spcPts val="1000"/>
              </a:spcBef>
              <a:spcAft>
                <a:spcPts val="0"/>
              </a:spcAft>
              <a:buClr>
                <a:schemeClr val="lt1"/>
              </a:buClr>
              <a:buSzPct val="100000"/>
              <a:buFont typeface="Arial"/>
              <a:buChar char="•"/>
            </a:pPr>
            <a:r>
              <a:rPr lang="en-CA" sz="2400" b="0" i="0" u="none" strike="noStrike" cap="none">
                <a:solidFill>
                  <a:schemeClr val="lt1"/>
                </a:solidFill>
                <a:latin typeface="Trebuchet MS"/>
                <a:ea typeface="Trebuchet MS"/>
                <a:cs typeface="Trebuchet MS"/>
                <a:sym typeface="Trebuchet MS"/>
              </a:rPr>
              <a:t>More positive cases included:</a:t>
            </a:r>
          </a:p>
          <a:p>
            <a:pPr marL="685800" marR="0" lvl="1" indent="-228600" algn="l" rtl="0">
              <a:lnSpc>
                <a:spcPct val="90000"/>
              </a:lnSpc>
              <a:spcBef>
                <a:spcPts val="500"/>
              </a:spcBef>
              <a:spcAft>
                <a:spcPts val="0"/>
              </a:spcAft>
              <a:buClr>
                <a:schemeClr val="lt1"/>
              </a:buClr>
              <a:buSzPct val="100000"/>
              <a:buFont typeface="Arial"/>
              <a:buChar char="•"/>
            </a:pPr>
            <a:r>
              <a:rPr lang="en-CA" sz="2000" b="0" i="0" u="none" strike="noStrike" cap="none">
                <a:solidFill>
                  <a:schemeClr val="lt1"/>
                </a:solidFill>
                <a:latin typeface="Trebuchet MS"/>
                <a:ea typeface="Trebuchet MS"/>
                <a:cs typeface="Trebuchet MS"/>
                <a:sym typeface="Trebuchet MS"/>
              </a:rPr>
              <a:t>Lighting, fencing, improved surveillance, clean up of neighbourhoods</a:t>
            </a:r>
          </a:p>
          <a:p>
            <a:pPr marL="685800" marR="0" lvl="1" indent="-228600" algn="l" rtl="0">
              <a:lnSpc>
                <a:spcPct val="90000"/>
              </a:lnSpc>
              <a:spcBef>
                <a:spcPts val="500"/>
              </a:spcBef>
              <a:spcAft>
                <a:spcPts val="0"/>
              </a:spcAft>
              <a:buClr>
                <a:schemeClr val="lt1"/>
              </a:buClr>
              <a:buSzPct val="100000"/>
              <a:buFont typeface="Arial"/>
              <a:buChar char="•"/>
            </a:pPr>
            <a:r>
              <a:rPr lang="en-CA" sz="2000" b="0" i="0" u="none" strike="noStrike" cap="none">
                <a:solidFill>
                  <a:schemeClr val="lt1"/>
                </a:solidFill>
                <a:latin typeface="Trebuchet MS"/>
                <a:ea typeface="Trebuchet MS"/>
                <a:cs typeface="Trebuchet MS"/>
                <a:sym typeface="Trebuchet MS"/>
              </a:rPr>
              <a:t>Street changes, wider market gangways</a:t>
            </a:r>
          </a:p>
          <a:p>
            <a:pPr marL="685800" marR="0" lvl="1" indent="-228600" algn="l" rtl="0">
              <a:lnSpc>
                <a:spcPct val="90000"/>
              </a:lnSpc>
              <a:spcBef>
                <a:spcPts val="500"/>
              </a:spcBef>
              <a:spcAft>
                <a:spcPts val="0"/>
              </a:spcAft>
              <a:buClr>
                <a:schemeClr val="lt1"/>
              </a:buClr>
              <a:buSzPct val="100000"/>
              <a:buFont typeface="Arial"/>
              <a:buNone/>
            </a:pPr>
            <a:endParaRPr sz="2000" b="0" i="0" u="none" strike="noStrike" cap="none">
              <a:solidFill>
                <a:schemeClr val="lt1"/>
              </a:solidFill>
              <a:latin typeface="Trebuchet MS"/>
              <a:ea typeface="Trebuchet MS"/>
              <a:cs typeface="Trebuchet MS"/>
              <a:sym typeface="Trebuchet MS"/>
            </a:endParaRPr>
          </a:p>
          <a:p>
            <a:pPr marL="0" marR="0" lvl="0" indent="0" algn="l" rtl="0">
              <a:lnSpc>
                <a:spcPct val="90000"/>
              </a:lnSpc>
              <a:spcBef>
                <a:spcPts val="1000"/>
              </a:spcBef>
              <a:spcAft>
                <a:spcPts val="0"/>
              </a:spcAft>
              <a:buClr>
                <a:schemeClr val="lt1"/>
              </a:buClr>
              <a:buSzPct val="25000"/>
              <a:buFont typeface="Arial"/>
              <a:buNone/>
            </a:pPr>
            <a:endParaRPr sz="2000" b="1" i="0" u="none" strike="noStrike" cap="none">
              <a:solidFill>
                <a:schemeClr val="dk1"/>
              </a:solidFill>
              <a:latin typeface="Trebuchet MS"/>
              <a:ea typeface="Trebuchet MS"/>
              <a:cs typeface="Trebuchet MS"/>
              <a:sym typeface="Trebuchet MS"/>
            </a:endParaRPr>
          </a:p>
          <a:p>
            <a:pPr marL="0" marR="0" lvl="0" indent="0" algn="l" rtl="0">
              <a:lnSpc>
                <a:spcPct val="90000"/>
              </a:lnSpc>
              <a:spcBef>
                <a:spcPts val="1000"/>
              </a:spcBef>
              <a:spcAft>
                <a:spcPts val="0"/>
              </a:spcAft>
              <a:buClr>
                <a:schemeClr val="lt1"/>
              </a:buClr>
              <a:buSzPct val="25000"/>
              <a:buFont typeface="Arial"/>
              <a:buNone/>
            </a:pPr>
            <a:endParaRPr sz="2000" b="1" i="0" u="none" strike="noStrike" cap="none">
              <a:solidFill>
                <a:schemeClr val="dk1"/>
              </a:solidFill>
              <a:latin typeface="Trebuchet MS"/>
              <a:ea typeface="Trebuchet MS"/>
              <a:cs typeface="Trebuchet MS"/>
              <a:sym typeface="Trebuchet MS"/>
            </a:endParaRPr>
          </a:p>
          <a:p>
            <a:pPr marL="0" marR="0" lvl="0" indent="0" algn="l" rtl="0">
              <a:lnSpc>
                <a:spcPct val="90000"/>
              </a:lnSpc>
              <a:spcBef>
                <a:spcPts val="1000"/>
              </a:spcBef>
              <a:spcAft>
                <a:spcPts val="0"/>
              </a:spcAft>
              <a:buClr>
                <a:schemeClr val="dk1"/>
              </a:buClr>
              <a:buSzPct val="25000"/>
              <a:buFont typeface="Arial"/>
              <a:buNone/>
            </a:pPr>
            <a:r>
              <a:rPr lang="en-CA" sz="1800" b="0" i="0" u="none" strike="noStrike" cap="none">
                <a:solidFill>
                  <a:schemeClr val="dk1"/>
                </a:solidFill>
                <a:latin typeface="Trebuchet MS"/>
                <a:ea typeface="Trebuchet MS"/>
                <a:cs typeface="Trebuchet MS"/>
                <a:sym typeface="Trebuchet MS"/>
              </a:rPr>
              <a:t>What works in crime prevention: an overview of evaluations (1993)</a:t>
            </a:r>
          </a:p>
          <a:p>
            <a:pPr marL="0" marR="0" lvl="0" indent="0" algn="l" rtl="0">
              <a:lnSpc>
                <a:spcPct val="90000"/>
              </a:lnSpc>
              <a:spcBef>
                <a:spcPts val="1000"/>
              </a:spcBef>
              <a:buClr>
                <a:schemeClr val="dk1"/>
              </a:buClr>
              <a:buSzPct val="25000"/>
              <a:buFont typeface="Arial"/>
              <a:buNone/>
            </a:pPr>
            <a:r>
              <a:rPr lang="en-CA" sz="1800" b="0" i="0" u="none" strike="noStrike" cap="none">
                <a:solidFill>
                  <a:schemeClr val="dk1"/>
                </a:solidFill>
                <a:latin typeface="Trebuchet MS"/>
                <a:ea typeface="Trebuchet MS"/>
                <a:cs typeface="Trebuchet MS"/>
                <a:sym typeface="Trebuchet MS"/>
              </a:rPr>
              <a:t>Planning For Crime Prevention: A Transatlantic Perspective (2002)</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Shape 654"/>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Trebuchet MS"/>
              <a:buNone/>
            </a:pPr>
            <a:r>
              <a:rPr lang="en-CA" sz="3600" b="0" i="0" u="none" strike="noStrike" cap="none">
                <a:solidFill>
                  <a:schemeClr val="lt1"/>
                </a:solidFill>
                <a:latin typeface="Trebuchet MS"/>
                <a:ea typeface="Trebuchet MS"/>
                <a:cs typeface="Trebuchet MS"/>
                <a:sym typeface="Trebuchet MS"/>
              </a:rPr>
              <a:t>Crime prevention through environmental design (cont.)</a:t>
            </a:r>
          </a:p>
        </p:txBody>
      </p:sp>
      <p:sp>
        <p:nvSpPr>
          <p:cNvPr id="655" name="Shape 655"/>
          <p:cNvSpPr txBox="1">
            <a:spLocks noGrp="1"/>
          </p:cNvSpPr>
          <p:nvPr>
            <p:ph type="body" idx="1"/>
          </p:nvPr>
        </p:nvSpPr>
        <p:spPr>
          <a:xfrm>
            <a:off x="680320" y="2336873"/>
            <a:ext cx="10931305" cy="4121984"/>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lt1"/>
              </a:buClr>
              <a:buSzPct val="100000"/>
              <a:buFont typeface="Arial"/>
              <a:buChar char="•"/>
            </a:pPr>
            <a:r>
              <a:rPr lang="en-CA" sz="2400" b="0" i="0" u="none" strike="noStrike" cap="none">
                <a:solidFill>
                  <a:schemeClr val="lt1"/>
                </a:solidFill>
                <a:latin typeface="Trebuchet MS"/>
                <a:ea typeface="Trebuchet MS"/>
                <a:cs typeface="Trebuchet MS"/>
                <a:sym typeface="Trebuchet MS"/>
              </a:rPr>
              <a:t>Irrational offenders (i.e. intoxicated) are less likely to be deterred </a:t>
            </a:r>
          </a:p>
          <a:p>
            <a:pPr marL="228600" marR="0" lvl="0" indent="-228600" algn="l" rtl="0">
              <a:lnSpc>
                <a:spcPct val="90000"/>
              </a:lnSpc>
              <a:spcBef>
                <a:spcPts val="1000"/>
              </a:spcBef>
              <a:spcAft>
                <a:spcPts val="0"/>
              </a:spcAft>
              <a:buClr>
                <a:schemeClr val="lt1"/>
              </a:buClr>
              <a:buSzPct val="100000"/>
              <a:buFont typeface="Arial"/>
              <a:buChar char="•"/>
            </a:pPr>
            <a:r>
              <a:rPr lang="en-CA" sz="2400" b="0" i="0" u="none" strike="noStrike" cap="none">
                <a:solidFill>
                  <a:schemeClr val="lt1"/>
                </a:solidFill>
                <a:latin typeface="Trebuchet MS"/>
                <a:ea typeface="Trebuchet MS"/>
                <a:cs typeface="Trebuchet MS"/>
                <a:sym typeface="Trebuchet MS"/>
              </a:rPr>
              <a:t>Social conditions may nurture fear, reduce inclination to intervene, and result in withdrawal of residents into their home</a:t>
            </a:r>
          </a:p>
          <a:p>
            <a:pPr marL="228600" marR="0" lvl="0" indent="-228600" algn="l" rtl="0">
              <a:lnSpc>
                <a:spcPct val="90000"/>
              </a:lnSpc>
              <a:spcBef>
                <a:spcPts val="1000"/>
              </a:spcBef>
              <a:spcAft>
                <a:spcPts val="0"/>
              </a:spcAft>
              <a:buClr>
                <a:schemeClr val="lt1"/>
              </a:buClr>
              <a:buSzPct val="100000"/>
              <a:buFont typeface="Arial"/>
              <a:buChar char="•"/>
            </a:pPr>
            <a:r>
              <a:rPr lang="en-CA" sz="2400" b="0" i="0" u="none" strike="noStrike" cap="none">
                <a:solidFill>
                  <a:schemeClr val="lt1"/>
                </a:solidFill>
                <a:latin typeface="Trebuchet MS"/>
                <a:ea typeface="Trebuchet MS"/>
                <a:cs typeface="Trebuchet MS"/>
                <a:sym typeface="Trebuchet MS"/>
              </a:rPr>
              <a:t>Implementation of crime prevention measures in one area can displace existing crime to another location, target, type of crimes</a:t>
            </a:r>
          </a:p>
          <a:p>
            <a:pPr marL="228600" marR="0" lvl="0" indent="-228600" algn="l" rtl="0">
              <a:lnSpc>
                <a:spcPct val="90000"/>
              </a:lnSpc>
              <a:spcBef>
                <a:spcPts val="1000"/>
              </a:spcBef>
              <a:spcAft>
                <a:spcPts val="0"/>
              </a:spcAft>
              <a:buClr>
                <a:schemeClr val="lt1"/>
              </a:buClr>
              <a:buSzPct val="100000"/>
              <a:buFont typeface="Arial"/>
              <a:buChar char="•"/>
            </a:pPr>
            <a:r>
              <a:rPr lang="en-CA" sz="2400" b="0" i="0" u="none" strike="noStrike" cap="none">
                <a:solidFill>
                  <a:schemeClr val="lt1"/>
                </a:solidFill>
                <a:latin typeface="Trebuchet MS"/>
                <a:ea typeface="Trebuchet MS"/>
                <a:cs typeface="Trebuchet MS"/>
                <a:sym typeface="Trebuchet MS"/>
              </a:rPr>
              <a:t>Fortress mentality can result</a:t>
            </a:r>
          </a:p>
          <a:p>
            <a:pPr marL="685800" marR="0" lvl="1" indent="-228600" algn="l" rtl="0">
              <a:lnSpc>
                <a:spcPct val="90000"/>
              </a:lnSpc>
              <a:spcBef>
                <a:spcPts val="500"/>
              </a:spcBef>
              <a:spcAft>
                <a:spcPts val="0"/>
              </a:spcAft>
              <a:buClr>
                <a:schemeClr val="lt1"/>
              </a:buClr>
              <a:buSzPct val="100000"/>
              <a:buFont typeface="Arial"/>
              <a:buChar char="•"/>
            </a:pPr>
            <a:r>
              <a:rPr lang="en-CA" sz="2000" b="0" i="0" u="none" strike="noStrike" cap="none">
                <a:solidFill>
                  <a:schemeClr val="lt1"/>
                </a:solidFill>
                <a:latin typeface="Trebuchet MS"/>
                <a:ea typeface="Trebuchet MS"/>
                <a:cs typeface="Trebuchet MS"/>
                <a:sym typeface="Trebuchet MS"/>
              </a:rPr>
              <a:t>Citizens and neighbourhoods withdraw behind walls, fences, and fortified homes</a:t>
            </a:r>
          </a:p>
          <a:p>
            <a:pPr marL="685800" marR="0" lvl="1" indent="-228600" algn="l" rtl="0">
              <a:lnSpc>
                <a:spcPct val="90000"/>
              </a:lnSpc>
              <a:spcBef>
                <a:spcPts val="500"/>
              </a:spcBef>
              <a:spcAft>
                <a:spcPts val="0"/>
              </a:spcAft>
              <a:buClr>
                <a:schemeClr val="lt1"/>
              </a:buClr>
              <a:buSzPct val="100000"/>
              <a:buFont typeface="Arial"/>
              <a:buChar char="•"/>
            </a:pPr>
            <a:r>
              <a:rPr lang="en-CA" sz="2000" b="0" i="0" u="none" strike="noStrike" cap="none">
                <a:solidFill>
                  <a:schemeClr val="lt1"/>
                </a:solidFill>
                <a:latin typeface="Trebuchet MS"/>
                <a:ea typeface="Trebuchet MS"/>
                <a:cs typeface="Trebuchet MS"/>
                <a:sym typeface="Trebuchet MS"/>
              </a:rPr>
              <a:t>Marginalized members of the community are “other-ed”</a:t>
            </a:r>
          </a:p>
          <a:p>
            <a:pPr marL="685800" marR="0" lvl="1" indent="-228600" algn="l" rtl="0">
              <a:lnSpc>
                <a:spcPct val="90000"/>
              </a:lnSpc>
              <a:spcBef>
                <a:spcPts val="500"/>
              </a:spcBef>
              <a:spcAft>
                <a:spcPts val="0"/>
              </a:spcAft>
              <a:buClr>
                <a:schemeClr val="lt1"/>
              </a:buClr>
              <a:buSzPct val="100000"/>
              <a:buFont typeface="Arial"/>
              <a:buNone/>
            </a:pPr>
            <a:endParaRPr sz="2000" b="0" i="0" u="none" strike="noStrike" cap="none">
              <a:solidFill>
                <a:schemeClr val="lt1"/>
              </a:solidFill>
              <a:latin typeface="Trebuchet MS"/>
              <a:ea typeface="Trebuchet MS"/>
              <a:cs typeface="Trebuchet MS"/>
              <a:sym typeface="Trebuchet MS"/>
            </a:endParaRPr>
          </a:p>
          <a:p>
            <a:pPr marL="0" marR="0" lvl="0" indent="0" algn="l" rtl="0">
              <a:lnSpc>
                <a:spcPct val="90000"/>
              </a:lnSpc>
              <a:spcBef>
                <a:spcPts val="1000"/>
              </a:spcBef>
              <a:buClr>
                <a:schemeClr val="dk1"/>
              </a:buClr>
              <a:buSzPct val="25000"/>
              <a:buFont typeface="Arial"/>
              <a:buNone/>
            </a:pPr>
            <a:r>
              <a:rPr lang="en-CA" sz="1800" b="0" i="0" u="none" strike="noStrike" cap="none">
                <a:solidFill>
                  <a:schemeClr val="dk1"/>
                </a:solidFill>
                <a:latin typeface="Trebuchet MS"/>
                <a:ea typeface="Trebuchet MS"/>
                <a:cs typeface="Trebuchet MS"/>
                <a:sym typeface="Trebuchet MS"/>
              </a:rPr>
              <a:t>An introduction to 2nd Generation CPTED (2003), Crime Spillover (1981)</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Shape 660"/>
          <p:cNvSpPr txBox="1">
            <a:spLocks noGrp="1"/>
          </p:cNvSpPr>
          <p:nvPr>
            <p:ph type="title"/>
          </p:nvPr>
        </p:nvSpPr>
        <p:spPr>
          <a:xfrm>
            <a:off x="680322" y="2869894"/>
            <a:ext cx="9613859" cy="1090787"/>
          </a:xfrm>
          <a:prstGeom prst="rect">
            <a:avLst/>
          </a:prstGeom>
          <a:noFill/>
          <a:ln>
            <a:noFill/>
          </a:ln>
        </p:spPr>
        <p:txBody>
          <a:bodyPr lIns="91425" tIns="45700" rIns="91425" bIns="45700" anchor="ctr" anchorCtr="0">
            <a:noAutofit/>
          </a:bodyPr>
          <a:lstStyle/>
          <a:p>
            <a:pPr marL="0" marR="0" lvl="0" indent="0" algn="r" rtl="0">
              <a:lnSpc>
                <a:spcPct val="90000"/>
              </a:lnSpc>
              <a:spcBef>
                <a:spcPts val="0"/>
              </a:spcBef>
              <a:buClr>
                <a:schemeClr val="lt1"/>
              </a:buClr>
              <a:buSzPct val="25000"/>
              <a:buFont typeface="Trebuchet MS"/>
              <a:buNone/>
            </a:pPr>
            <a:r>
              <a:rPr lang="en-CA" sz="3600" b="0" i="0" u="none" strike="noStrike" cap="none">
                <a:solidFill>
                  <a:schemeClr val="lt1"/>
                </a:solidFill>
                <a:latin typeface="Trebuchet MS"/>
                <a:ea typeface="Trebuchet MS"/>
                <a:cs typeface="Trebuchet MS"/>
                <a:sym typeface="Trebuchet MS"/>
              </a:rPr>
              <a:t>Situation Table</a:t>
            </a:r>
          </a:p>
        </p:txBody>
      </p:sp>
      <p:sp>
        <p:nvSpPr>
          <p:cNvPr id="661" name="Shape 661"/>
          <p:cNvSpPr txBox="1">
            <a:spLocks noGrp="1"/>
          </p:cNvSpPr>
          <p:nvPr>
            <p:ph type="body" idx="1"/>
          </p:nvPr>
        </p:nvSpPr>
        <p:spPr>
          <a:xfrm>
            <a:off x="680322" y="4232171"/>
            <a:ext cx="9613859" cy="1704017"/>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chemeClr val="lt1"/>
              </a:buClr>
              <a:buSzPct val="25000"/>
              <a:buFont typeface="Arial"/>
              <a:buNone/>
            </a:pPr>
            <a:endParaRPr sz="20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Shape 667"/>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Trebuchet MS"/>
              <a:buNone/>
            </a:pPr>
            <a:r>
              <a:rPr lang="en-CA" sz="3600" b="0" i="0" u="none" strike="noStrike" cap="none">
                <a:solidFill>
                  <a:schemeClr val="lt1"/>
                </a:solidFill>
                <a:latin typeface="Trebuchet MS"/>
                <a:ea typeface="Trebuchet MS"/>
                <a:cs typeface="Trebuchet MS"/>
                <a:sym typeface="Trebuchet MS"/>
              </a:rPr>
              <a:t>Situation Table</a:t>
            </a:r>
          </a:p>
        </p:txBody>
      </p:sp>
      <p:sp>
        <p:nvSpPr>
          <p:cNvPr id="668" name="Shape 668"/>
          <p:cNvSpPr txBox="1">
            <a:spLocks noGrp="1"/>
          </p:cNvSpPr>
          <p:nvPr>
            <p:ph type="body" idx="1"/>
          </p:nvPr>
        </p:nvSpPr>
        <p:spPr>
          <a:xfrm>
            <a:off x="680320" y="2264301"/>
            <a:ext cx="11076250" cy="4107470"/>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dk1"/>
              </a:buClr>
              <a:buSzPct val="100000"/>
              <a:buFont typeface="Arial"/>
              <a:buChar char="•"/>
            </a:pPr>
            <a:r>
              <a:rPr lang="en-CA" sz="2000" b="0" i="0" u="none" strike="noStrike" cap="none">
                <a:solidFill>
                  <a:schemeClr val="dk1"/>
                </a:solidFill>
                <a:latin typeface="Trebuchet MS"/>
                <a:ea typeface="Trebuchet MS"/>
                <a:cs typeface="Trebuchet MS"/>
                <a:sym typeface="Trebuchet MS"/>
              </a:rPr>
              <a:t>Regular held meeting with police, representatives from different community organizations, and community members to discuss risk situations in a timely matter</a:t>
            </a:r>
          </a:p>
          <a:p>
            <a:pPr marL="685800" marR="0" lvl="1" indent="-228600" algn="l" rtl="0">
              <a:lnSpc>
                <a:spcPct val="90000"/>
              </a:lnSpc>
              <a:spcBef>
                <a:spcPts val="500"/>
              </a:spcBef>
              <a:spcAft>
                <a:spcPts val="0"/>
              </a:spcAft>
              <a:buClr>
                <a:schemeClr val="lt1"/>
              </a:buClr>
              <a:buSzPct val="100000"/>
              <a:buFont typeface="Arial"/>
              <a:buChar char="•"/>
            </a:pPr>
            <a:r>
              <a:rPr lang="en-CA" sz="1800" b="0" i="0" u="none" strike="noStrike" cap="none">
                <a:solidFill>
                  <a:schemeClr val="lt1"/>
                </a:solidFill>
                <a:latin typeface="Trebuchet MS"/>
                <a:ea typeface="Trebuchet MS"/>
                <a:cs typeface="Trebuchet MS"/>
                <a:sym typeface="Trebuchet MS"/>
              </a:rPr>
              <a:t>By addressing situations with acutely elevated risk and/or individuals at imminent risk of harm and victimization, the Situation Table can work together to intervene</a:t>
            </a:r>
          </a:p>
          <a:p>
            <a:pPr marL="685800" marR="0" lvl="1" indent="-228600" algn="l" rtl="0">
              <a:lnSpc>
                <a:spcPct val="90000"/>
              </a:lnSpc>
              <a:spcBef>
                <a:spcPts val="500"/>
              </a:spcBef>
              <a:spcAft>
                <a:spcPts val="0"/>
              </a:spcAft>
              <a:buClr>
                <a:schemeClr val="lt1"/>
              </a:buClr>
              <a:buSzPct val="100000"/>
              <a:buFont typeface="Arial"/>
              <a:buChar char="•"/>
            </a:pPr>
            <a:r>
              <a:rPr lang="en-CA" sz="1800" b="0" i="0" u="none" strike="noStrike" cap="none">
                <a:solidFill>
                  <a:schemeClr val="lt1"/>
                </a:solidFill>
                <a:latin typeface="Trebuchet MS"/>
                <a:ea typeface="Trebuchet MS"/>
                <a:cs typeface="Trebuchet MS"/>
                <a:sym typeface="Trebuchet MS"/>
              </a:rPr>
              <a:t>Relatively new program and as of March 2015, there are currently 8 pilot Situation Tables operating across Ontario with 6 more planned</a:t>
            </a:r>
          </a:p>
          <a:p>
            <a:pPr marL="228600" marR="0" lvl="0" indent="-228600" algn="l" rtl="0">
              <a:lnSpc>
                <a:spcPct val="90000"/>
              </a:lnSpc>
              <a:spcBef>
                <a:spcPts val="1000"/>
              </a:spcBef>
              <a:spcAft>
                <a:spcPts val="0"/>
              </a:spcAft>
              <a:buClr>
                <a:schemeClr val="dk1"/>
              </a:buClr>
              <a:buSzPct val="100000"/>
              <a:buFont typeface="Arial"/>
              <a:buChar char="•"/>
            </a:pPr>
            <a:r>
              <a:rPr lang="en-CA" sz="2000" b="0" i="0" u="none" strike="noStrike" cap="none">
                <a:solidFill>
                  <a:schemeClr val="dk1"/>
                </a:solidFill>
                <a:latin typeface="Trebuchet MS"/>
                <a:ea typeface="Trebuchet MS"/>
                <a:cs typeface="Trebuchet MS"/>
                <a:sym typeface="Trebuchet MS"/>
              </a:rPr>
              <a:t>A study detailing the results of the pilots has yet to be released</a:t>
            </a:r>
          </a:p>
          <a:p>
            <a:pPr marL="685800" marR="0" lvl="1" indent="-228600" algn="l" rtl="0">
              <a:lnSpc>
                <a:spcPct val="90000"/>
              </a:lnSpc>
              <a:spcBef>
                <a:spcPts val="500"/>
              </a:spcBef>
              <a:spcAft>
                <a:spcPts val="0"/>
              </a:spcAft>
              <a:buClr>
                <a:schemeClr val="lt1"/>
              </a:buClr>
              <a:buSzPct val="100000"/>
              <a:buFont typeface="Arial"/>
              <a:buChar char="•"/>
            </a:pPr>
            <a:r>
              <a:rPr lang="en-CA" sz="1800" b="0" i="0" u="none" strike="noStrike" cap="none">
                <a:solidFill>
                  <a:schemeClr val="lt1"/>
                </a:solidFill>
                <a:latin typeface="Trebuchet MS"/>
                <a:ea typeface="Trebuchet MS"/>
                <a:cs typeface="Trebuchet MS"/>
                <a:sym typeface="Trebuchet MS"/>
              </a:rPr>
              <a:t>Presented by the Minister of Community Safety and Correctional Services at the summit on Economics of Policing Community Safety</a:t>
            </a:r>
          </a:p>
          <a:p>
            <a:pPr marL="685800" marR="0" lvl="1" indent="-228600" algn="l" rtl="0">
              <a:lnSpc>
                <a:spcPct val="90000"/>
              </a:lnSpc>
              <a:spcBef>
                <a:spcPts val="500"/>
              </a:spcBef>
              <a:spcAft>
                <a:spcPts val="0"/>
              </a:spcAft>
              <a:buClr>
                <a:schemeClr val="lt1"/>
              </a:buClr>
              <a:buSzPct val="100000"/>
              <a:buFont typeface="Arial"/>
              <a:buChar char="•"/>
            </a:pPr>
            <a:r>
              <a:rPr lang="en-CA" sz="1800" b="0" i="0" u="none" strike="noStrike" cap="none">
                <a:solidFill>
                  <a:schemeClr val="lt1"/>
                </a:solidFill>
                <a:latin typeface="Trebuchet MS"/>
                <a:ea typeface="Trebuchet MS"/>
                <a:cs typeface="Trebuchet MS"/>
                <a:sym typeface="Trebuchet MS"/>
              </a:rPr>
              <a:t>Reported that the North Bay Gateway Hub Situation Table has 200 cases brought forward in a year’s time with 290 individuals supported</a:t>
            </a:r>
          </a:p>
          <a:p>
            <a:pPr marL="0" marR="0" lvl="0" indent="0" algn="l" rtl="0">
              <a:lnSpc>
                <a:spcPct val="90000"/>
              </a:lnSpc>
              <a:spcBef>
                <a:spcPts val="1000"/>
              </a:spcBef>
              <a:spcAft>
                <a:spcPts val="0"/>
              </a:spcAft>
              <a:buClr>
                <a:schemeClr val="dk1"/>
              </a:buClr>
              <a:buSzPct val="25000"/>
              <a:buFont typeface="Arial"/>
              <a:buNone/>
            </a:pPr>
            <a:r>
              <a:rPr lang="en-CA" sz="1400" b="0" i="0" u="none" strike="noStrike" cap="none">
                <a:solidFill>
                  <a:schemeClr val="dk1"/>
                </a:solidFill>
                <a:latin typeface="Trebuchet MS"/>
                <a:ea typeface="Trebuchet MS"/>
                <a:cs typeface="Trebuchet MS"/>
                <a:sym typeface="Trebuchet MS"/>
              </a:rPr>
              <a:t>"Public Safety Canada - 2Nd Summit On The Economics Of Policing &amp; Community Safety - March 2, 2015 - Ottawa". </a:t>
            </a:r>
            <a:r>
              <a:rPr lang="en-CA" sz="1400" b="0" i="1" u="none" strike="noStrike" cap="none">
                <a:solidFill>
                  <a:schemeClr val="dk1"/>
                </a:solidFill>
                <a:latin typeface="Trebuchet MS"/>
                <a:ea typeface="Trebuchet MS"/>
                <a:cs typeface="Trebuchet MS"/>
                <a:sym typeface="Trebuchet MS"/>
              </a:rPr>
              <a:t>news.ontario.ca</a:t>
            </a:r>
            <a:r>
              <a:rPr lang="en-CA" sz="1400" b="0" i="0" u="none" strike="noStrike" cap="none">
                <a:solidFill>
                  <a:schemeClr val="dk1"/>
                </a:solidFill>
                <a:latin typeface="Trebuchet MS"/>
                <a:ea typeface="Trebuchet MS"/>
                <a:cs typeface="Trebuchet MS"/>
                <a:sym typeface="Trebuchet MS"/>
              </a:rPr>
              <a:t>. N.p., 2015. Web. 21 Apr. 2016.</a:t>
            </a:r>
          </a:p>
          <a:p>
            <a:pPr marL="0" marR="0" lvl="0" indent="0" algn="l" rtl="0">
              <a:lnSpc>
                <a:spcPct val="90000"/>
              </a:lnSpc>
              <a:spcBef>
                <a:spcPts val="1000"/>
              </a:spcBef>
              <a:spcAft>
                <a:spcPts val="0"/>
              </a:spcAft>
              <a:buClr>
                <a:schemeClr val="dk1"/>
              </a:buClr>
              <a:buSzPct val="25000"/>
              <a:buFont typeface="Arial"/>
              <a:buNone/>
            </a:pPr>
            <a:r>
              <a:rPr lang="en-CA" sz="1400" b="0" i="0" u="none" strike="noStrike" cap="none">
                <a:solidFill>
                  <a:schemeClr val="dk1"/>
                </a:solidFill>
                <a:latin typeface="Trebuchet MS"/>
                <a:ea typeface="Trebuchet MS"/>
                <a:cs typeface="Trebuchet MS"/>
                <a:sym typeface="Trebuchet MS"/>
              </a:rPr>
              <a:t>"Situation Table Helps Those In Need". </a:t>
            </a:r>
            <a:r>
              <a:rPr lang="en-CA" sz="1400" b="0" i="1" u="none" strike="noStrike" cap="none">
                <a:solidFill>
                  <a:schemeClr val="dk1"/>
                </a:solidFill>
                <a:latin typeface="Trebuchet MS"/>
                <a:ea typeface="Trebuchet MS"/>
                <a:cs typeface="Trebuchet MS"/>
                <a:sym typeface="Trebuchet MS"/>
              </a:rPr>
              <a:t>Beacon Herald</a:t>
            </a:r>
            <a:r>
              <a:rPr lang="en-CA" sz="1400" b="0" i="0" u="none" strike="noStrike" cap="none">
                <a:solidFill>
                  <a:schemeClr val="dk1"/>
                </a:solidFill>
                <a:latin typeface="Trebuchet MS"/>
                <a:ea typeface="Trebuchet MS"/>
                <a:cs typeface="Trebuchet MS"/>
                <a:sym typeface="Trebuchet MS"/>
              </a:rPr>
              <a:t>. N.p., 2016. Web. 21 Apr. 2016.</a:t>
            </a:r>
          </a:p>
          <a:p>
            <a:pPr marL="0" marR="0" lvl="0" indent="0" algn="l" rtl="0">
              <a:lnSpc>
                <a:spcPct val="90000"/>
              </a:lnSpc>
              <a:spcBef>
                <a:spcPts val="1000"/>
              </a:spcBef>
              <a:buClr>
                <a:schemeClr val="dk1"/>
              </a:buClr>
              <a:buSzPct val="25000"/>
              <a:buFont typeface="Arial"/>
              <a:buNone/>
            </a:pPr>
            <a:r>
              <a:rPr lang="en-CA" sz="1400" b="0" i="0" u="none" strike="noStrike" cap="none">
                <a:solidFill>
                  <a:schemeClr val="dk1"/>
                </a:solidFill>
                <a:latin typeface="Trebuchet MS"/>
                <a:ea typeface="Trebuchet MS"/>
                <a:cs typeface="Trebuchet MS"/>
                <a:sym typeface="Trebuchet MS"/>
              </a:rPr>
              <a:t>"Situation Table Training, Centre For Public Safety And Well-Being | Wilfrid Laurier University". </a:t>
            </a:r>
            <a:r>
              <a:rPr lang="en-CA" sz="1400" b="0" i="1" u="none" strike="noStrike" cap="none">
                <a:solidFill>
                  <a:schemeClr val="dk1"/>
                </a:solidFill>
                <a:latin typeface="Trebuchet MS"/>
                <a:ea typeface="Trebuchet MS"/>
                <a:cs typeface="Trebuchet MS"/>
                <a:sym typeface="Trebuchet MS"/>
              </a:rPr>
              <a:t>Wlu.ca</a:t>
            </a:r>
            <a:r>
              <a:rPr lang="en-CA" sz="1400" b="0" i="0" u="none" strike="noStrike" cap="none">
                <a:solidFill>
                  <a:schemeClr val="dk1"/>
                </a:solidFill>
                <a:latin typeface="Trebuchet MS"/>
                <a:ea typeface="Trebuchet MS"/>
                <a:cs typeface="Trebuchet MS"/>
                <a:sym typeface="Trebuchet MS"/>
              </a:rPr>
              <a:t>. N.p., 2016. Web. 21 Apr. 2016.</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Shape 674"/>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Trebuchet MS"/>
              <a:buNone/>
            </a:pPr>
            <a:r>
              <a:rPr lang="en-CA" sz="3600" b="0" i="0" u="none" strike="noStrike" cap="none">
                <a:solidFill>
                  <a:schemeClr val="lt1"/>
                </a:solidFill>
                <a:latin typeface="Trebuchet MS"/>
                <a:ea typeface="Trebuchet MS"/>
                <a:cs typeface="Trebuchet MS"/>
                <a:sym typeface="Trebuchet MS"/>
              </a:rPr>
              <a:t>Evaluation of Situation Tables in Cambridge and Kitchener</a:t>
            </a:r>
          </a:p>
        </p:txBody>
      </p:sp>
      <p:sp>
        <p:nvSpPr>
          <p:cNvPr id="675" name="Shape 675"/>
          <p:cNvSpPr txBox="1">
            <a:spLocks noGrp="1"/>
          </p:cNvSpPr>
          <p:nvPr>
            <p:ph type="body" idx="1"/>
          </p:nvPr>
        </p:nvSpPr>
        <p:spPr>
          <a:xfrm>
            <a:off x="680320" y="2336872"/>
            <a:ext cx="11250422" cy="4521127"/>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lt1"/>
              </a:buClr>
              <a:buSzPct val="100000"/>
              <a:buFont typeface="Arial"/>
              <a:buChar char="•"/>
            </a:pPr>
            <a:r>
              <a:rPr lang="en-CA" sz="2400" b="0" i="0" u="none" strike="noStrike" cap="none">
                <a:solidFill>
                  <a:schemeClr val="lt1"/>
                </a:solidFill>
                <a:latin typeface="Trebuchet MS"/>
                <a:ea typeface="Trebuchet MS"/>
                <a:cs typeface="Trebuchet MS"/>
                <a:sym typeface="Trebuchet MS"/>
              </a:rPr>
              <a:t>Cambridge: first 13 months, 105 situations discussed</a:t>
            </a:r>
          </a:p>
          <a:p>
            <a:pPr marL="228600" marR="0" lvl="0" indent="-228600" algn="l" rtl="0">
              <a:lnSpc>
                <a:spcPct val="90000"/>
              </a:lnSpc>
              <a:spcBef>
                <a:spcPts val="1000"/>
              </a:spcBef>
              <a:spcAft>
                <a:spcPts val="0"/>
              </a:spcAft>
              <a:buClr>
                <a:schemeClr val="lt1"/>
              </a:buClr>
              <a:buSzPct val="100000"/>
              <a:buFont typeface="Arial"/>
              <a:buChar char="•"/>
            </a:pPr>
            <a:r>
              <a:rPr lang="en-CA" sz="2400" b="0" i="0" u="none" strike="noStrike" cap="none">
                <a:solidFill>
                  <a:schemeClr val="lt1"/>
                </a:solidFill>
                <a:latin typeface="Trebuchet MS"/>
                <a:ea typeface="Trebuchet MS"/>
                <a:cs typeface="Trebuchet MS"/>
                <a:sym typeface="Trebuchet MS"/>
              </a:rPr>
              <a:t>Kitchener: first 5 months, 35 situations discussed</a:t>
            </a:r>
          </a:p>
          <a:p>
            <a:pPr marL="228600" marR="0" lvl="0" indent="-228600" algn="l" rtl="0">
              <a:lnSpc>
                <a:spcPct val="90000"/>
              </a:lnSpc>
              <a:spcBef>
                <a:spcPts val="1000"/>
              </a:spcBef>
              <a:spcAft>
                <a:spcPts val="0"/>
              </a:spcAft>
              <a:buClr>
                <a:schemeClr val="lt1"/>
              </a:buClr>
              <a:buSzPct val="100000"/>
              <a:buFont typeface="Arial"/>
              <a:buChar char="•"/>
            </a:pPr>
            <a:r>
              <a:rPr lang="en-CA" sz="2400" b="0" i="0" u="none" strike="noStrike" cap="none">
                <a:solidFill>
                  <a:schemeClr val="lt1"/>
                </a:solidFill>
                <a:latin typeface="Trebuchet MS"/>
                <a:ea typeface="Trebuchet MS"/>
                <a:cs typeface="Trebuchet MS"/>
                <a:sym typeface="Trebuchet MS"/>
              </a:rPr>
              <a:t>25 members representing local services and organizations</a:t>
            </a:r>
          </a:p>
          <a:p>
            <a:pPr marL="685800" marR="0" lvl="1" indent="-228600" algn="l" rtl="0">
              <a:lnSpc>
                <a:spcPct val="90000"/>
              </a:lnSpc>
              <a:spcBef>
                <a:spcPts val="500"/>
              </a:spcBef>
              <a:spcAft>
                <a:spcPts val="0"/>
              </a:spcAft>
              <a:buClr>
                <a:schemeClr val="lt1"/>
              </a:buClr>
              <a:buSzPct val="100000"/>
              <a:buFont typeface="Arial"/>
              <a:buChar char="•"/>
            </a:pPr>
            <a:r>
              <a:rPr lang="en-CA" sz="2000" b="0" i="0" u="none" strike="noStrike" cap="none">
                <a:solidFill>
                  <a:schemeClr val="lt1"/>
                </a:solidFill>
                <a:latin typeface="Trebuchet MS"/>
                <a:ea typeface="Trebuchet MS"/>
                <a:cs typeface="Trebuchet MS"/>
                <a:sym typeface="Trebuchet MS"/>
              </a:rPr>
              <a:t>Alternate members to stand-in when primary representative was unavailable</a:t>
            </a:r>
          </a:p>
          <a:p>
            <a:pPr marL="228600" marR="0" lvl="0" indent="-228600" algn="l" rtl="0">
              <a:lnSpc>
                <a:spcPct val="90000"/>
              </a:lnSpc>
              <a:spcBef>
                <a:spcPts val="1000"/>
              </a:spcBef>
              <a:spcAft>
                <a:spcPts val="0"/>
              </a:spcAft>
              <a:buClr>
                <a:schemeClr val="lt1"/>
              </a:buClr>
              <a:buSzPct val="100000"/>
              <a:buFont typeface="Arial"/>
              <a:buChar char="•"/>
            </a:pPr>
            <a:r>
              <a:rPr lang="en-CA" sz="2400" b="0" i="0" u="none" strike="noStrike" cap="none">
                <a:solidFill>
                  <a:schemeClr val="lt1"/>
                </a:solidFill>
                <a:latin typeface="Trebuchet MS"/>
                <a:ea typeface="Trebuchet MS"/>
                <a:cs typeface="Trebuchet MS"/>
                <a:sym typeface="Trebuchet MS"/>
              </a:rPr>
              <a:t>Most common risk factors: mental health, criminal involvement, and substance use</a:t>
            </a:r>
          </a:p>
          <a:p>
            <a:pPr marL="228600" marR="0" lvl="0" indent="-228600" algn="l" rtl="0">
              <a:lnSpc>
                <a:spcPct val="90000"/>
              </a:lnSpc>
              <a:spcBef>
                <a:spcPts val="1000"/>
              </a:spcBef>
              <a:spcAft>
                <a:spcPts val="0"/>
              </a:spcAft>
              <a:buClr>
                <a:schemeClr val="lt1"/>
              </a:buClr>
              <a:buSzPct val="100000"/>
              <a:buFont typeface="Arial"/>
              <a:buChar char="•"/>
            </a:pPr>
            <a:r>
              <a:rPr lang="en-CA" sz="2400" b="0" i="0" u="none" strike="noStrike" cap="none">
                <a:solidFill>
                  <a:schemeClr val="lt1"/>
                </a:solidFill>
                <a:latin typeface="Trebuchet MS"/>
                <a:ea typeface="Trebuchet MS"/>
                <a:cs typeface="Trebuchet MS"/>
                <a:sym typeface="Trebuchet MS"/>
              </a:rPr>
              <a:t>Key factor to successful implementation: recruitment and engagement of members with the ability to act quickly with flexibility and autonomy in their home organizations in response to situations</a:t>
            </a:r>
          </a:p>
          <a:p>
            <a:pPr marL="0" marR="0" lvl="0" indent="0" algn="l" rtl="0">
              <a:lnSpc>
                <a:spcPct val="90000"/>
              </a:lnSpc>
              <a:spcBef>
                <a:spcPts val="1000"/>
              </a:spcBef>
              <a:buClr>
                <a:schemeClr val="dk1"/>
              </a:buClr>
              <a:buSzPct val="25000"/>
              <a:buFont typeface="Arial"/>
              <a:buNone/>
            </a:pPr>
            <a:r>
              <a:rPr lang="en-CA" sz="1800" b="0" i="0" u="none" strike="noStrike" cap="none">
                <a:solidFill>
                  <a:schemeClr val="dk1"/>
                </a:solidFill>
                <a:latin typeface="Trebuchet MS"/>
                <a:ea typeface="Trebuchet MS"/>
                <a:cs typeface="Trebuchet MS"/>
                <a:sym typeface="Trebuchet MS"/>
              </a:rPr>
              <a:t>An Evaluation of the Connectivity Situation Tables in Waterloo Region Addressing Risk Through System Collaboration (2015)</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Shape 681"/>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Trebuchet MS"/>
              <a:buNone/>
            </a:pPr>
            <a:r>
              <a:rPr lang="en-CA" sz="3600" b="0" i="0" u="none" strike="noStrike" cap="none">
                <a:solidFill>
                  <a:schemeClr val="lt1"/>
                </a:solidFill>
                <a:latin typeface="Trebuchet MS"/>
                <a:ea typeface="Trebuchet MS"/>
                <a:cs typeface="Trebuchet MS"/>
                <a:sym typeface="Trebuchet MS"/>
              </a:rPr>
              <a:t>Evaluation of Situation Tables in Cambridge and Kitchener</a:t>
            </a:r>
          </a:p>
        </p:txBody>
      </p:sp>
      <p:sp>
        <p:nvSpPr>
          <p:cNvPr id="682" name="Shape 682"/>
          <p:cNvSpPr txBox="1">
            <a:spLocks noGrp="1"/>
          </p:cNvSpPr>
          <p:nvPr>
            <p:ph type="body" idx="1"/>
          </p:nvPr>
        </p:nvSpPr>
        <p:spPr>
          <a:xfrm>
            <a:off x="680320" y="2336873"/>
            <a:ext cx="11250422" cy="4240390"/>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lt1"/>
              </a:buClr>
              <a:buSzPct val="100000"/>
              <a:buFont typeface="Arial"/>
              <a:buChar char="•"/>
            </a:pPr>
            <a:r>
              <a:rPr lang="en-CA" sz="2400" b="0" i="0" u="none" strike="noStrike" cap="none">
                <a:solidFill>
                  <a:schemeClr val="lt1"/>
                </a:solidFill>
                <a:latin typeface="Trebuchet MS"/>
                <a:ea typeface="Trebuchet MS"/>
                <a:cs typeface="Trebuchet MS"/>
                <a:sym typeface="Trebuchet MS"/>
              </a:rPr>
              <a:t>Connect individuals/families in situations with services in 76% of situations</a:t>
            </a:r>
          </a:p>
          <a:p>
            <a:pPr marL="228600" marR="0" lvl="0" indent="-228600" algn="l" rtl="0">
              <a:lnSpc>
                <a:spcPct val="90000"/>
              </a:lnSpc>
              <a:spcBef>
                <a:spcPts val="1000"/>
              </a:spcBef>
              <a:spcAft>
                <a:spcPts val="0"/>
              </a:spcAft>
              <a:buClr>
                <a:schemeClr val="lt1"/>
              </a:buClr>
              <a:buSzPct val="100000"/>
              <a:buFont typeface="Arial"/>
              <a:buChar char="•"/>
            </a:pPr>
            <a:r>
              <a:rPr lang="en-CA" sz="2400" b="0" i="0" u="none" strike="noStrike" cap="none">
                <a:solidFill>
                  <a:schemeClr val="lt1"/>
                </a:solidFill>
                <a:latin typeface="Trebuchet MS"/>
                <a:ea typeface="Trebuchet MS"/>
                <a:cs typeface="Trebuchet MS"/>
                <a:sym typeface="Trebuchet MS"/>
              </a:rPr>
              <a:t>When comparing police linked calls in 90 days prior to 90 days after the situation has been closed by the Situation Table</a:t>
            </a:r>
          </a:p>
          <a:p>
            <a:pPr marL="685800" marR="0" lvl="1" indent="-228600" algn="l" rtl="0">
              <a:lnSpc>
                <a:spcPct val="90000"/>
              </a:lnSpc>
              <a:spcBef>
                <a:spcPts val="500"/>
              </a:spcBef>
              <a:spcAft>
                <a:spcPts val="0"/>
              </a:spcAft>
              <a:buClr>
                <a:schemeClr val="lt1"/>
              </a:buClr>
              <a:buSzPct val="100000"/>
              <a:buFont typeface="Arial"/>
              <a:buChar char="•"/>
            </a:pPr>
            <a:r>
              <a:rPr lang="en-CA" sz="2000" b="0" i="0" u="none" strike="noStrike" cap="none">
                <a:solidFill>
                  <a:schemeClr val="lt1"/>
                </a:solidFill>
                <a:latin typeface="Trebuchet MS"/>
                <a:ea typeface="Trebuchet MS"/>
                <a:cs typeface="Trebuchet MS"/>
                <a:sym typeface="Trebuchet MS"/>
              </a:rPr>
              <a:t>74% reduction in police linked calls associated with individuals involved in the situation</a:t>
            </a:r>
          </a:p>
          <a:p>
            <a:pPr marL="228600" marR="0" lvl="0" indent="-228600" algn="l" rtl="0">
              <a:lnSpc>
                <a:spcPct val="90000"/>
              </a:lnSpc>
              <a:spcBef>
                <a:spcPts val="1000"/>
              </a:spcBef>
              <a:spcAft>
                <a:spcPts val="0"/>
              </a:spcAft>
              <a:buClr>
                <a:schemeClr val="lt1"/>
              </a:buClr>
              <a:buSzPct val="100000"/>
              <a:buFont typeface="Arial"/>
              <a:buChar char="•"/>
            </a:pPr>
            <a:r>
              <a:rPr lang="en-CA" sz="2400" b="0" i="0" u="none" strike="noStrike" cap="none">
                <a:solidFill>
                  <a:schemeClr val="lt1"/>
                </a:solidFill>
                <a:latin typeface="Trebuchet MS"/>
                <a:ea typeface="Trebuchet MS"/>
                <a:cs typeface="Trebuchet MS"/>
                <a:sym typeface="Trebuchet MS"/>
              </a:rPr>
              <a:t>The Situation Table has assisted local services to reach vulnerable populations that they have had difficulty connecting with</a:t>
            </a:r>
          </a:p>
          <a:p>
            <a:pPr marL="228600" marR="0" lvl="0" indent="-228600" algn="l" rtl="0">
              <a:lnSpc>
                <a:spcPct val="90000"/>
              </a:lnSpc>
              <a:spcBef>
                <a:spcPts val="1000"/>
              </a:spcBef>
              <a:spcAft>
                <a:spcPts val="0"/>
              </a:spcAft>
              <a:buClr>
                <a:schemeClr val="lt1"/>
              </a:buClr>
              <a:buSzPct val="100000"/>
              <a:buFont typeface="Arial"/>
              <a:buChar char="•"/>
            </a:pPr>
            <a:r>
              <a:rPr lang="en-CA" sz="2400" b="0" i="0" u="none" strike="noStrike" cap="none">
                <a:solidFill>
                  <a:schemeClr val="lt1"/>
                </a:solidFill>
                <a:latin typeface="Trebuchet MS"/>
                <a:ea typeface="Trebuchet MS"/>
                <a:cs typeface="Trebuchet MS"/>
                <a:sym typeface="Trebuchet MS"/>
              </a:rPr>
              <a:t>Positive impact on local services as well as the relationships between services and organizations involved in the Situation Table</a:t>
            </a:r>
          </a:p>
          <a:p>
            <a:pPr marL="0" marR="0" lvl="0" indent="0" algn="l" rtl="0">
              <a:lnSpc>
                <a:spcPct val="90000"/>
              </a:lnSpc>
              <a:spcBef>
                <a:spcPts val="1000"/>
              </a:spcBef>
              <a:buClr>
                <a:srgbClr val="000000"/>
              </a:buClr>
              <a:buSzPct val="25000"/>
              <a:buFont typeface="Arial"/>
              <a:buNone/>
            </a:pPr>
            <a:r>
              <a:rPr lang="en-CA" sz="1800" b="0" i="0" u="none" strike="noStrike" cap="none">
                <a:solidFill>
                  <a:srgbClr val="000000"/>
                </a:solidFill>
                <a:latin typeface="Trebuchet MS"/>
                <a:ea typeface="Trebuchet MS"/>
                <a:cs typeface="Trebuchet MS"/>
                <a:sym typeface="Trebuchet MS"/>
              </a:rPr>
              <a:t>An Evaluation of the Connectivity Situation Tables in Waterloo Region Addressing Risk Through System Collaboration (2015)</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Shape 688"/>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Trebuchet MS"/>
              <a:buNone/>
            </a:pPr>
            <a:r>
              <a:rPr lang="en-CA" sz="3600" b="0" i="0" u="none" strike="noStrike" cap="none">
                <a:solidFill>
                  <a:schemeClr val="lt1"/>
                </a:solidFill>
                <a:latin typeface="Trebuchet MS"/>
                <a:ea typeface="Trebuchet MS"/>
                <a:cs typeface="Trebuchet MS"/>
                <a:sym typeface="Trebuchet MS"/>
              </a:rPr>
              <a:t>How to move forward?</a:t>
            </a:r>
          </a:p>
        </p:txBody>
      </p:sp>
      <p:sp>
        <p:nvSpPr>
          <p:cNvPr id="689" name="Shape 689"/>
          <p:cNvSpPr txBox="1">
            <a:spLocks noGrp="1"/>
          </p:cNvSpPr>
          <p:nvPr>
            <p:ph type="body" idx="1"/>
          </p:nvPr>
        </p:nvSpPr>
        <p:spPr>
          <a:xfrm>
            <a:off x="680320" y="2336872"/>
            <a:ext cx="11235908" cy="4180041"/>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lt1"/>
              </a:buClr>
              <a:buSzPct val="25000"/>
              <a:buFont typeface="Arial"/>
              <a:buNone/>
            </a:pPr>
            <a:r>
              <a:rPr lang="en-CA" sz="2400" b="0" i="0" u="none" strike="noStrike" cap="none">
                <a:solidFill>
                  <a:schemeClr val="lt1"/>
                </a:solidFill>
                <a:latin typeface="Trebuchet MS"/>
                <a:ea typeface="Trebuchet MS"/>
                <a:cs typeface="Trebuchet MS"/>
                <a:sym typeface="Trebuchet MS"/>
              </a:rPr>
              <a:t>Online Situation Table Training</a:t>
            </a:r>
          </a:p>
          <a:p>
            <a:pPr marL="685800" marR="0" lvl="1" indent="-228600" algn="l" rtl="0">
              <a:lnSpc>
                <a:spcPct val="90000"/>
              </a:lnSpc>
              <a:spcBef>
                <a:spcPts val="500"/>
              </a:spcBef>
              <a:spcAft>
                <a:spcPts val="0"/>
              </a:spcAft>
              <a:buClr>
                <a:schemeClr val="lt1"/>
              </a:buClr>
              <a:buSzPct val="100000"/>
              <a:buFont typeface="Arial"/>
              <a:buChar char="•"/>
            </a:pPr>
            <a:r>
              <a:rPr lang="en-CA" sz="2000" b="0" i="0" u="none" strike="noStrike" cap="none">
                <a:solidFill>
                  <a:schemeClr val="lt1"/>
                </a:solidFill>
                <a:latin typeface="Trebuchet MS"/>
                <a:ea typeface="Trebuchet MS"/>
                <a:cs typeface="Trebuchet MS"/>
                <a:sym typeface="Trebuchet MS"/>
              </a:rPr>
              <a:t>“Centre for Public Safety and Well-Being is proud to present this </a:t>
            </a:r>
            <a:r>
              <a:rPr lang="en-CA" sz="2000" b="1" i="0" u="none" strike="noStrike" cap="none">
                <a:solidFill>
                  <a:schemeClr val="lt1"/>
                </a:solidFill>
                <a:latin typeface="Trebuchet MS"/>
                <a:ea typeface="Trebuchet MS"/>
                <a:cs typeface="Trebuchet MS"/>
                <a:sym typeface="Trebuchet MS"/>
              </a:rPr>
              <a:t>Situation Table learning package</a:t>
            </a:r>
            <a:r>
              <a:rPr lang="en-CA" sz="2000" b="0" i="0" u="none" strike="noStrike" cap="none">
                <a:solidFill>
                  <a:schemeClr val="lt1"/>
                </a:solidFill>
                <a:latin typeface="Trebuchet MS"/>
                <a:ea typeface="Trebuchet MS"/>
                <a:cs typeface="Trebuchet MS"/>
                <a:sym typeface="Trebuchet MS"/>
              </a:rPr>
              <a:t> designed for </a:t>
            </a:r>
            <a:r>
              <a:rPr lang="en-CA" sz="2000" b="1" i="0" u="none" strike="noStrike" cap="none">
                <a:solidFill>
                  <a:schemeClr val="lt1"/>
                </a:solidFill>
                <a:latin typeface="Trebuchet MS"/>
                <a:ea typeface="Trebuchet MS"/>
                <a:cs typeface="Trebuchet MS"/>
                <a:sym typeface="Trebuchet MS"/>
              </a:rPr>
              <a:t>police services</a:t>
            </a:r>
            <a:r>
              <a:rPr lang="en-CA" sz="2000" b="0" i="0" u="none" strike="noStrike" cap="none">
                <a:solidFill>
                  <a:schemeClr val="lt1"/>
                </a:solidFill>
                <a:latin typeface="Trebuchet MS"/>
                <a:ea typeface="Trebuchet MS"/>
                <a:cs typeface="Trebuchet MS"/>
                <a:sym typeface="Trebuchet MS"/>
              </a:rPr>
              <a:t> and community partners who are considering risk-driven collaborative interventions to increase community safety and well-being.”</a:t>
            </a:r>
          </a:p>
          <a:p>
            <a:pPr marL="685800" marR="0" lvl="1" indent="-228600" algn="l" rtl="0">
              <a:lnSpc>
                <a:spcPct val="90000"/>
              </a:lnSpc>
              <a:spcBef>
                <a:spcPts val="500"/>
              </a:spcBef>
              <a:spcAft>
                <a:spcPts val="0"/>
              </a:spcAft>
              <a:buClr>
                <a:schemeClr val="lt1"/>
              </a:buClr>
              <a:buSzPct val="100000"/>
              <a:buFont typeface="Arial"/>
              <a:buChar char="•"/>
            </a:pPr>
            <a:r>
              <a:rPr lang="en-CA" sz="2000" b="0" i="0" u="none" strike="noStrike" cap="none">
                <a:solidFill>
                  <a:schemeClr val="lt1"/>
                </a:solidFill>
                <a:latin typeface="Trebuchet MS"/>
                <a:ea typeface="Trebuchet MS"/>
                <a:cs typeface="Trebuchet MS"/>
                <a:sym typeface="Trebuchet MS"/>
              </a:rPr>
              <a:t>Includes: Training Modules, Videos, Manual, and Other Resources</a:t>
            </a:r>
          </a:p>
          <a:p>
            <a:pPr marL="685800" marR="0" lvl="1" indent="-228600" algn="l" rtl="0">
              <a:lnSpc>
                <a:spcPct val="90000"/>
              </a:lnSpc>
              <a:spcBef>
                <a:spcPts val="500"/>
              </a:spcBef>
              <a:spcAft>
                <a:spcPts val="0"/>
              </a:spcAft>
              <a:buClr>
                <a:schemeClr val="lt1"/>
              </a:buClr>
              <a:buSzPct val="100000"/>
              <a:buFont typeface="Arial"/>
              <a:buChar char="•"/>
            </a:pPr>
            <a:r>
              <a:rPr lang="en-CA" sz="2000" b="0" i="0" u="sng" strike="noStrike" cap="none">
                <a:solidFill>
                  <a:schemeClr val="hlink"/>
                </a:solidFill>
                <a:latin typeface="Trebuchet MS"/>
                <a:ea typeface="Trebuchet MS"/>
                <a:cs typeface="Trebuchet MS"/>
                <a:sym typeface="Trebuchet MS"/>
                <a:hlinkClick r:id="rId3"/>
              </a:rPr>
              <a:t>https://www.wlu.ca/academics/faculties/faculty-of-human-and-social-sciences/centre-for-public-safety-and-well-being/situation-table.html</a:t>
            </a:r>
          </a:p>
          <a:p>
            <a:pPr marL="0" marR="0" lvl="0" indent="0" algn="l" rtl="0">
              <a:lnSpc>
                <a:spcPct val="90000"/>
              </a:lnSpc>
              <a:spcBef>
                <a:spcPts val="1000"/>
              </a:spcBef>
              <a:spcAft>
                <a:spcPts val="0"/>
              </a:spcAft>
              <a:buClr>
                <a:schemeClr val="lt1"/>
              </a:buClr>
              <a:buSzPct val="25000"/>
              <a:buFont typeface="Arial"/>
              <a:buNone/>
            </a:pPr>
            <a:r>
              <a:rPr lang="en-CA" sz="2400" b="0" i="0" u="none" strike="noStrike" cap="none">
                <a:solidFill>
                  <a:schemeClr val="lt1"/>
                </a:solidFill>
                <a:latin typeface="Trebuchet MS"/>
                <a:ea typeface="Trebuchet MS"/>
                <a:cs typeface="Trebuchet MS"/>
                <a:sym typeface="Trebuchet MS"/>
              </a:rPr>
              <a:t>2016-18 Safer and Vital Communities Grant</a:t>
            </a:r>
          </a:p>
          <a:p>
            <a:pPr marL="685800" marR="0" lvl="1" indent="-228600" algn="l" rtl="0">
              <a:lnSpc>
                <a:spcPct val="90000"/>
              </a:lnSpc>
              <a:spcBef>
                <a:spcPts val="500"/>
              </a:spcBef>
              <a:spcAft>
                <a:spcPts val="0"/>
              </a:spcAft>
              <a:buClr>
                <a:schemeClr val="lt1"/>
              </a:buClr>
              <a:buSzPct val="100000"/>
              <a:buFont typeface="Arial"/>
              <a:buChar char="•"/>
            </a:pPr>
            <a:r>
              <a:rPr lang="en-CA" sz="2000" b="0" i="0" u="none" strike="noStrike" cap="none">
                <a:solidFill>
                  <a:schemeClr val="lt1"/>
                </a:solidFill>
                <a:latin typeface="Trebuchet MS"/>
                <a:ea typeface="Trebuchet MS"/>
                <a:cs typeface="Trebuchet MS"/>
                <a:sym typeface="Trebuchet MS"/>
              </a:rPr>
              <a:t>Though the deadline for applications has passed, Fionne Yip from the Ministry of Community Safety and Correctional Services may be a resource to contact for additional opportunities and to connect to other developing Community Safety programs</a:t>
            </a:r>
          </a:p>
          <a:p>
            <a:pPr marL="685800" marR="0" lvl="1" indent="-228600" algn="l" rtl="0">
              <a:lnSpc>
                <a:spcPct val="90000"/>
              </a:lnSpc>
              <a:spcBef>
                <a:spcPts val="500"/>
              </a:spcBef>
              <a:buClr>
                <a:schemeClr val="lt1"/>
              </a:buClr>
              <a:buSzPct val="100000"/>
              <a:buFont typeface="Arial"/>
              <a:buChar char="•"/>
            </a:pPr>
            <a:r>
              <a:rPr lang="en-CA" sz="2000" b="0" i="0" u="sng" strike="noStrike" cap="none">
                <a:solidFill>
                  <a:schemeClr val="hlink"/>
                </a:solidFill>
                <a:latin typeface="Trebuchet MS"/>
                <a:ea typeface="Trebuchet MS"/>
                <a:cs typeface="Trebuchet MS"/>
                <a:sym typeface="Trebuchet MS"/>
                <a:hlinkClick r:id="rId4"/>
              </a:rPr>
              <a:t>http://www.mcscs.jus.gov.on.ca/english/Policing/ProgramDevelopment/SVC201618.html</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Shape 694"/>
          <p:cNvSpPr txBox="1">
            <a:spLocks noGrp="1"/>
          </p:cNvSpPr>
          <p:nvPr>
            <p:ph type="title"/>
          </p:nvPr>
        </p:nvSpPr>
        <p:spPr>
          <a:xfrm>
            <a:off x="680322" y="2869894"/>
            <a:ext cx="9613859" cy="1090787"/>
          </a:xfrm>
          <a:prstGeom prst="rect">
            <a:avLst/>
          </a:prstGeom>
          <a:noFill/>
          <a:ln>
            <a:noFill/>
          </a:ln>
        </p:spPr>
        <p:txBody>
          <a:bodyPr lIns="91425" tIns="45700" rIns="91425" bIns="45700" anchor="ctr" anchorCtr="0">
            <a:noAutofit/>
          </a:bodyPr>
          <a:lstStyle/>
          <a:p>
            <a:pPr marL="0" marR="0" lvl="0" indent="0" algn="r" rtl="0">
              <a:lnSpc>
                <a:spcPct val="90000"/>
              </a:lnSpc>
              <a:spcBef>
                <a:spcPts val="0"/>
              </a:spcBef>
              <a:buClr>
                <a:schemeClr val="lt1"/>
              </a:buClr>
              <a:buSzPct val="25000"/>
              <a:buFont typeface="Trebuchet MS"/>
              <a:buNone/>
            </a:pPr>
            <a:r>
              <a:rPr lang="en-CA" sz="3600" b="0" i="0" u="none" strike="noStrike" cap="none">
                <a:solidFill>
                  <a:schemeClr val="lt1"/>
                </a:solidFill>
                <a:latin typeface="Trebuchet MS"/>
                <a:ea typeface="Trebuchet MS"/>
                <a:cs typeface="Trebuchet MS"/>
                <a:sym typeface="Trebuchet MS"/>
              </a:rPr>
              <a:t>Sustaining Volunteer Engagement</a:t>
            </a:r>
          </a:p>
        </p:txBody>
      </p:sp>
      <p:sp>
        <p:nvSpPr>
          <p:cNvPr id="695" name="Shape 695"/>
          <p:cNvSpPr txBox="1">
            <a:spLocks noGrp="1"/>
          </p:cNvSpPr>
          <p:nvPr>
            <p:ph type="body" idx="1"/>
          </p:nvPr>
        </p:nvSpPr>
        <p:spPr>
          <a:xfrm>
            <a:off x="680322" y="4232171"/>
            <a:ext cx="9613859" cy="1704017"/>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chemeClr val="lt1"/>
              </a:buClr>
              <a:buSzPct val="25000"/>
              <a:buFont typeface="Arial"/>
              <a:buNone/>
            </a:pPr>
            <a:endParaRPr sz="20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Trebuchet MS"/>
              <a:buNone/>
            </a:pPr>
            <a:r>
              <a:rPr lang="en-CA" sz="3600" b="0" i="0" u="none" strike="noStrike" cap="none">
                <a:solidFill>
                  <a:schemeClr val="lt1"/>
                </a:solidFill>
                <a:latin typeface="Trebuchet MS"/>
                <a:ea typeface="Trebuchet MS"/>
                <a:cs typeface="Trebuchet MS"/>
                <a:sym typeface="Trebuchet MS"/>
              </a:rPr>
              <a:t>Search Strategy</a:t>
            </a:r>
          </a:p>
        </p:txBody>
      </p:sp>
      <p:grpSp>
        <p:nvGrpSpPr>
          <p:cNvPr id="236" name="Shape 236"/>
          <p:cNvGrpSpPr/>
          <p:nvPr/>
        </p:nvGrpSpPr>
        <p:grpSpPr>
          <a:xfrm>
            <a:off x="406400" y="2189388"/>
            <a:ext cx="11176000" cy="4176900"/>
            <a:chOff x="0" y="55788"/>
            <a:chExt cx="11176000" cy="4176900"/>
          </a:xfrm>
        </p:grpSpPr>
        <p:sp>
          <p:nvSpPr>
            <p:cNvPr id="237" name="Shape 237"/>
            <p:cNvSpPr/>
            <p:nvPr/>
          </p:nvSpPr>
          <p:spPr>
            <a:xfrm>
              <a:off x="0" y="55788"/>
              <a:ext cx="11176000" cy="608400"/>
            </a:xfrm>
            <a:prstGeom prst="roundRect">
              <a:avLst>
                <a:gd name="adj" fmla="val 16667"/>
              </a:avLst>
            </a:prstGeom>
            <a:solidFill>
              <a:srgbClr val="EF9413"/>
            </a:solidFill>
            <a:ln w="127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8" name="Shape 238"/>
            <p:cNvSpPr txBox="1"/>
            <p:nvPr/>
          </p:nvSpPr>
          <p:spPr>
            <a:xfrm>
              <a:off x="29700" y="85488"/>
              <a:ext cx="11116599" cy="548999"/>
            </a:xfrm>
            <a:prstGeom prst="rect">
              <a:avLst/>
            </a:prstGeom>
            <a:noFill/>
            <a:ln>
              <a:noFill/>
            </a:ln>
          </p:spPr>
          <p:txBody>
            <a:bodyPr lIns="99050" tIns="99050" rIns="99050" bIns="99050" anchor="ctr" anchorCtr="0">
              <a:noAutofit/>
            </a:bodyPr>
            <a:lstStyle/>
            <a:p>
              <a:pPr marL="0" marR="0" lvl="0" indent="0" algn="l" rtl="0">
                <a:lnSpc>
                  <a:spcPct val="90000"/>
                </a:lnSpc>
                <a:spcBef>
                  <a:spcPts val="0"/>
                </a:spcBef>
                <a:spcAft>
                  <a:spcPts val="0"/>
                </a:spcAft>
                <a:buSzPct val="25000"/>
                <a:buNone/>
              </a:pPr>
              <a:r>
                <a:rPr lang="en-CA" sz="2600" b="0" i="0" u="none" strike="noStrike" cap="none">
                  <a:solidFill>
                    <a:schemeClr val="lt1"/>
                  </a:solidFill>
                  <a:latin typeface="Trebuchet MS"/>
                  <a:ea typeface="Trebuchet MS"/>
                  <a:cs typeface="Trebuchet MS"/>
                  <a:sym typeface="Trebuchet MS"/>
                </a:rPr>
                <a:t>Academic databases:</a:t>
              </a:r>
            </a:p>
          </p:txBody>
        </p:sp>
        <p:sp>
          <p:nvSpPr>
            <p:cNvPr id="239" name="Shape 239"/>
            <p:cNvSpPr/>
            <p:nvPr/>
          </p:nvSpPr>
          <p:spPr>
            <a:xfrm>
              <a:off x="0" y="664187"/>
              <a:ext cx="11176000" cy="1641509"/>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40" name="Shape 240"/>
            <p:cNvSpPr txBox="1"/>
            <p:nvPr/>
          </p:nvSpPr>
          <p:spPr>
            <a:xfrm>
              <a:off x="0" y="664187"/>
              <a:ext cx="11176000" cy="1641509"/>
            </a:xfrm>
            <a:prstGeom prst="rect">
              <a:avLst/>
            </a:prstGeom>
            <a:noFill/>
            <a:ln>
              <a:noFill/>
            </a:ln>
          </p:spPr>
          <p:txBody>
            <a:bodyPr lIns="354825" tIns="33000" rIns="184900" bIns="33000" anchor="t" anchorCtr="0">
              <a:noAutofit/>
            </a:bodyPr>
            <a:lstStyle/>
            <a:p>
              <a:pPr marL="228600" marR="0" lvl="1" indent="-228600" algn="l" rtl="0">
                <a:lnSpc>
                  <a:spcPct val="90000"/>
                </a:lnSpc>
                <a:spcBef>
                  <a:spcPts val="0"/>
                </a:spcBef>
                <a:spcAft>
                  <a:spcPts val="0"/>
                </a:spcAft>
                <a:buClr>
                  <a:schemeClr val="lt1"/>
                </a:buClr>
                <a:buSzPct val="100000"/>
                <a:buFont typeface="Trebuchet MS"/>
                <a:buChar char="•"/>
              </a:pPr>
              <a:r>
                <a:rPr lang="en-CA" sz="2000" b="0" i="0" u="none" strike="noStrike" cap="none">
                  <a:solidFill>
                    <a:schemeClr val="lt1"/>
                  </a:solidFill>
                  <a:latin typeface="Trebuchet MS"/>
                  <a:ea typeface="Trebuchet MS"/>
                  <a:cs typeface="Trebuchet MS"/>
                  <a:sym typeface="Trebuchet MS"/>
                </a:rPr>
                <a:t>Google Scholar</a:t>
              </a:r>
            </a:p>
            <a:p>
              <a:pPr marL="228600" marR="0" lvl="1" indent="-228600" algn="l" rtl="0">
                <a:lnSpc>
                  <a:spcPct val="90000"/>
                </a:lnSpc>
                <a:spcBef>
                  <a:spcPts val="400"/>
                </a:spcBef>
                <a:spcAft>
                  <a:spcPts val="0"/>
                </a:spcAft>
                <a:buClr>
                  <a:schemeClr val="lt1"/>
                </a:buClr>
                <a:buSzPct val="100000"/>
                <a:buFont typeface="Trebuchet MS"/>
                <a:buChar char="•"/>
              </a:pPr>
              <a:r>
                <a:rPr lang="en-CA" sz="2000" b="0" i="0" u="none" strike="noStrike" cap="none">
                  <a:solidFill>
                    <a:schemeClr val="lt1"/>
                  </a:solidFill>
                  <a:latin typeface="Trebuchet MS"/>
                  <a:ea typeface="Trebuchet MS"/>
                  <a:cs typeface="Trebuchet MS"/>
                  <a:sym typeface="Trebuchet MS"/>
                </a:rPr>
                <a:t>Journals @ Scholars Portal</a:t>
              </a:r>
            </a:p>
            <a:p>
              <a:pPr marL="228600" marR="0" lvl="1" indent="-228600" algn="l" rtl="0">
                <a:lnSpc>
                  <a:spcPct val="90000"/>
                </a:lnSpc>
                <a:spcBef>
                  <a:spcPts val="400"/>
                </a:spcBef>
                <a:spcAft>
                  <a:spcPts val="0"/>
                </a:spcAft>
                <a:buClr>
                  <a:schemeClr val="lt1"/>
                </a:buClr>
                <a:buSzPct val="100000"/>
                <a:buFont typeface="Trebuchet MS"/>
                <a:buChar char="•"/>
              </a:pPr>
              <a:r>
                <a:rPr lang="en-CA" sz="2000" b="0" i="0" u="none" strike="noStrike" cap="none">
                  <a:solidFill>
                    <a:schemeClr val="lt1"/>
                  </a:solidFill>
                  <a:latin typeface="Trebuchet MS"/>
                  <a:ea typeface="Trebuchet MS"/>
                  <a:cs typeface="Trebuchet MS"/>
                  <a:sym typeface="Trebuchet MS"/>
                </a:rPr>
                <a:t>Social Science Abstracts</a:t>
              </a:r>
            </a:p>
            <a:p>
              <a:pPr marL="228600" marR="0" lvl="1" indent="-228600" algn="l" rtl="0">
                <a:lnSpc>
                  <a:spcPct val="90000"/>
                </a:lnSpc>
                <a:spcBef>
                  <a:spcPts val="400"/>
                </a:spcBef>
                <a:spcAft>
                  <a:spcPts val="0"/>
                </a:spcAft>
                <a:buClr>
                  <a:schemeClr val="lt1"/>
                </a:buClr>
                <a:buSzPct val="100000"/>
                <a:buFont typeface="Trebuchet MS"/>
                <a:buChar char="•"/>
              </a:pPr>
              <a:r>
                <a:rPr lang="en-CA" sz="2000" b="0" i="0" u="none" strike="noStrike" cap="none">
                  <a:solidFill>
                    <a:schemeClr val="lt1"/>
                  </a:solidFill>
                  <a:latin typeface="Trebuchet MS"/>
                  <a:ea typeface="Trebuchet MS"/>
                  <a:cs typeface="Trebuchet MS"/>
                  <a:sym typeface="Trebuchet MS"/>
                </a:rPr>
                <a:t>Sociological Abstracts</a:t>
              </a:r>
            </a:p>
            <a:p>
              <a:pPr marL="228600" marR="0" lvl="1" indent="-228600" algn="l" rtl="0">
                <a:lnSpc>
                  <a:spcPct val="90000"/>
                </a:lnSpc>
                <a:spcBef>
                  <a:spcPts val="400"/>
                </a:spcBef>
                <a:spcAft>
                  <a:spcPts val="0"/>
                </a:spcAft>
                <a:buClr>
                  <a:schemeClr val="lt1"/>
                </a:buClr>
                <a:buSzPct val="100000"/>
                <a:buFont typeface="Trebuchet MS"/>
                <a:buChar char="•"/>
              </a:pPr>
              <a:r>
                <a:rPr lang="en-CA" sz="2000" b="0" i="0" u="none" strike="noStrike" cap="none">
                  <a:solidFill>
                    <a:schemeClr val="lt1"/>
                  </a:solidFill>
                  <a:latin typeface="Trebuchet MS"/>
                  <a:ea typeface="Trebuchet MS"/>
                  <a:cs typeface="Trebuchet MS"/>
                  <a:sym typeface="Trebuchet MS"/>
                </a:rPr>
                <a:t>JSTOR (Journal Storage)</a:t>
              </a:r>
            </a:p>
          </p:txBody>
        </p:sp>
        <p:sp>
          <p:nvSpPr>
            <p:cNvPr id="241" name="Shape 241"/>
            <p:cNvSpPr/>
            <p:nvPr/>
          </p:nvSpPr>
          <p:spPr>
            <a:xfrm>
              <a:off x="0" y="2305699"/>
              <a:ext cx="11176000" cy="608400"/>
            </a:xfrm>
            <a:prstGeom prst="roundRect">
              <a:avLst>
                <a:gd name="adj" fmla="val 16667"/>
              </a:avLst>
            </a:prstGeom>
            <a:solidFill>
              <a:srgbClr val="EF9413"/>
            </a:solidFill>
            <a:ln w="127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2" name="Shape 242"/>
            <p:cNvSpPr txBox="1"/>
            <p:nvPr/>
          </p:nvSpPr>
          <p:spPr>
            <a:xfrm>
              <a:off x="29700" y="2335399"/>
              <a:ext cx="11116599" cy="548999"/>
            </a:xfrm>
            <a:prstGeom prst="rect">
              <a:avLst/>
            </a:prstGeom>
            <a:noFill/>
            <a:ln>
              <a:noFill/>
            </a:ln>
          </p:spPr>
          <p:txBody>
            <a:bodyPr lIns="99050" tIns="99050" rIns="99050" bIns="99050" anchor="ctr" anchorCtr="0">
              <a:noAutofit/>
            </a:bodyPr>
            <a:lstStyle/>
            <a:p>
              <a:pPr marL="0" marR="0" lvl="0" indent="0" algn="l" rtl="0">
                <a:lnSpc>
                  <a:spcPct val="90000"/>
                </a:lnSpc>
                <a:spcBef>
                  <a:spcPts val="0"/>
                </a:spcBef>
                <a:spcAft>
                  <a:spcPts val="0"/>
                </a:spcAft>
                <a:buSzPct val="25000"/>
                <a:buNone/>
              </a:pPr>
              <a:r>
                <a:rPr lang="en-CA" sz="2600" b="0" i="0" u="none" strike="noStrike" cap="none">
                  <a:solidFill>
                    <a:schemeClr val="lt1"/>
                  </a:solidFill>
                  <a:latin typeface="Trebuchet MS"/>
                  <a:ea typeface="Trebuchet MS"/>
                  <a:cs typeface="Trebuchet MS"/>
                  <a:sym typeface="Trebuchet MS"/>
                </a:rPr>
                <a:t>Grey literature:</a:t>
              </a:r>
            </a:p>
          </p:txBody>
        </p:sp>
        <p:sp>
          <p:nvSpPr>
            <p:cNvPr id="243" name="Shape 243"/>
            <p:cNvSpPr/>
            <p:nvPr/>
          </p:nvSpPr>
          <p:spPr>
            <a:xfrm>
              <a:off x="0" y="2914099"/>
              <a:ext cx="11176000" cy="1318589"/>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244" name="Shape 244"/>
            <p:cNvSpPr txBox="1"/>
            <p:nvPr/>
          </p:nvSpPr>
          <p:spPr>
            <a:xfrm>
              <a:off x="0" y="2914099"/>
              <a:ext cx="11176000" cy="1318589"/>
            </a:xfrm>
            <a:prstGeom prst="rect">
              <a:avLst/>
            </a:prstGeom>
            <a:noFill/>
            <a:ln>
              <a:noFill/>
            </a:ln>
          </p:spPr>
          <p:txBody>
            <a:bodyPr lIns="354825" tIns="33000" rIns="184900" bIns="33000" anchor="t" anchorCtr="0">
              <a:noAutofit/>
            </a:bodyPr>
            <a:lstStyle/>
            <a:p>
              <a:pPr marL="228600" marR="0" lvl="1" indent="-228600" algn="l" rtl="0">
                <a:lnSpc>
                  <a:spcPct val="90000"/>
                </a:lnSpc>
                <a:spcBef>
                  <a:spcPts val="0"/>
                </a:spcBef>
                <a:spcAft>
                  <a:spcPts val="0"/>
                </a:spcAft>
                <a:buClr>
                  <a:schemeClr val="lt1"/>
                </a:buClr>
                <a:buSzPct val="100000"/>
                <a:buFont typeface="Trebuchet MS"/>
                <a:buChar char="•"/>
              </a:pPr>
              <a:r>
                <a:rPr lang="en-CA" sz="2000" b="0" i="0" u="none" strike="noStrike" cap="none">
                  <a:solidFill>
                    <a:schemeClr val="lt1"/>
                  </a:solidFill>
                  <a:latin typeface="Trebuchet MS"/>
                  <a:ea typeface="Trebuchet MS"/>
                  <a:cs typeface="Trebuchet MS"/>
                  <a:sym typeface="Trebuchet MS"/>
                </a:rPr>
                <a:t>Canadian Public Policy Collection</a:t>
              </a:r>
            </a:p>
            <a:p>
              <a:pPr marL="228600" marR="0" lvl="1" indent="-228600" algn="l" rtl="0">
                <a:lnSpc>
                  <a:spcPct val="90000"/>
                </a:lnSpc>
                <a:spcBef>
                  <a:spcPts val="400"/>
                </a:spcBef>
                <a:spcAft>
                  <a:spcPts val="0"/>
                </a:spcAft>
                <a:buClr>
                  <a:schemeClr val="lt1"/>
                </a:buClr>
                <a:buSzPct val="100000"/>
                <a:buFont typeface="Trebuchet MS"/>
                <a:buChar char="•"/>
              </a:pPr>
              <a:r>
                <a:rPr lang="en-CA" sz="2000" b="0" i="0" u="none" strike="noStrike" cap="none">
                  <a:solidFill>
                    <a:schemeClr val="lt1"/>
                  </a:solidFill>
                  <a:latin typeface="Trebuchet MS"/>
                  <a:ea typeface="Trebuchet MS"/>
                  <a:cs typeface="Trebuchet MS"/>
                  <a:sym typeface="Trebuchet MS"/>
                </a:rPr>
                <a:t>LexisNexis</a:t>
              </a:r>
            </a:p>
            <a:p>
              <a:pPr marL="228600" marR="0" lvl="1" indent="-228600" algn="l" rtl="0">
                <a:lnSpc>
                  <a:spcPct val="90000"/>
                </a:lnSpc>
                <a:spcBef>
                  <a:spcPts val="400"/>
                </a:spcBef>
                <a:spcAft>
                  <a:spcPts val="0"/>
                </a:spcAft>
                <a:buClr>
                  <a:schemeClr val="lt1"/>
                </a:buClr>
                <a:buSzPct val="100000"/>
                <a:buFont typeface="Trebuchet MS"/>
                <a:buChar char="•"/>
              </a:pPr>
              <a:r>
                <a:rPr lang="en-CA" sz="2000" b="0" i="0" u="none" strike="noStrike" cap="none">
                  <a:solidFill>
                    <a:schemeClr val="lt1"/>
                  </a:solidFill>
                  <a:latin typeface="Trebuchet MS"/>
                  <a:ea typeface="Trebuchet MS"/>
                  <a:cs typeface="Trebuchet MS"/>
                  <a:sym typeface="Trebuchet MS"/>
                </a:rPr>
                <a:t>Canadian Federal Website</a:t>
              </a:r>
            </a:p>
            <a:p>
              <a:pPr marL="228600" marR="0" lvl="1" indent="-228600" algn="l" rtl="0">
                <a:lnSpc>
                  <a:spcPct val="90000"/>
                </a:lnSpc>
                <a:spcBef>
                  <a:spcPts val="400"/>
                </a:spcBef>
                <a:spcAft>
                  <a:spcPts val="0"/>
                </a:spcAft>
                <a:buClr>
                  <a:schemeClr val="lt1"/>
                </a:buClr>
                <a:buSzPct val="100000"/>
                <a:buFont typeface="Trebuchet MS"/>
                <a:buChar char="•"/>
              </a:pPr>
              <a:r>
                <a:rPr lang="en-CA" sz="2000" b="0" i="0" u="none" strike="noStrike" cap="none">
                  <a:solidFill>
                    <a:schemeClr val="lt1"/>
                  </a:solidFill>
                  <a:latin typeface="Trebuchet MS"/>
                  <a:ea typeface="Trebuchet MS"/>
                  <a:cs typeface="Trebuchet MS"/>
                  <a:sym typeface="Trebuchet MS"/>
                </a:rPr>
                <a:t>Various Municipal and Provincial Websites</a:t>
              </a: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Shape 701"/>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Trebuchet MS"/>
              <a:buNone/>
            </a:pPr>
            <a:r>
              <a:rPr lang="en-CA" sz="3600" b="0" i="0" u="none" strike="noStrike" cap="none">
                <a:solidFill>
                  <a:schemeClr val="lt1"/>
                </a:solidFill>
                <a:latin typeface="Trebuchet MS"/>
                <a:ea typeface="Trebuchet MS"/>
                <a:cs typeface="Trebuchet MS"/>
                <a:sym typeface="Trebuchet MS"/>
              </a:rPr>
              <a:t>Capacity of an Organization</a:t>
            </a:r>
          </a:p>
        </p:txBody>
      </p:sp>
      <p:grpSp>
        <p:nvGrpSpPr>
          <p:cNvPr id="702" name="Shape 702"/>
          <p:cNvGrpSpPr/>
          <p:nvPr/>
        </p:nvGrpSpPr>
        <p:grpSpPr>
          <a:xfrm>
            <a:off x="210306" y="2729122"/>
            <a:ext cx="11560778" cy="3137399"/>
            <a:chOff x="0" y="339928"/>
            <a:chExt cx="11560778" cy="3137399"/>
          </a:xfrm>
        </p:grpSpPr>
        <p:sp>
          <p:nvSpPr>
            <p:cNvPr id="703" name="Shape 703"/>
            <p:cNvSpPr/>
            <p:nvPr/>
          </p:nvSpPr>
          <p:spPr>
            <a:xfrm>
              <a:off x="0" y="354778"/>
              <a:ext cx="2887372" cy="475199"/>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704" name="Shape 704"/>
            <p:cNvSpPr txBox="1"/>
            <p:nvPr/>
          </p:nvSpPr>
          <p:spPr>
            <a:xfrm>
              <a:off x="0" y="354778"/>
              <a:ext cx="2887372" cy="475199"/>
            </a:xfrm>
            <a:prstGeom prst="rect">
              <a:avLst/>
            </a:prstGeom>
            <a:noFill/>
            <a:ln>
              <a:noFill/>
            </a:ln>
          </p:spPr>
          <p:txBody>
            <a:bodyPr lIns="170675" tIns="60950" rIns="170675" bIns="60950" anchor="ctr" anchorCtr="0">
              <a:noAutofit/>
            </a:bodyPr>
            <a:lstStyle/>
            <a:p>
              <a:pPr marL="0" marR="0" lvl="0" indent="0" algn="r" rtl="0">
                <a:lnSpc>
                  <a:spcPct val="90000"/>
                </a:lnSpc>
                <a:spcBef>
                  <a:spcPts val="0"/>
                </a:spcBef>
                <a:spcAft>
                  <a:spcPts val="0"/>
                </a:spcAft>
                <a:buSzPct val="25000"/>
                <a:buNone/>
              </a:pPr>
              <a:r>
                <a:rPr lang="en-CA" sz="2400">
                  <a:solidFill>
                    <a:schemeClr val="lt1"/>
                  </a:solidFill>
                  <a:latin typeface="Trebuchet MS"/>
                  <a:ea typeface="Trebuchet MS"/>
                  <a:cs typeface="Trebuchet MS"/>
                  <a:sym typeface="Trebuchet MS"/>
                </a:rPr>
                <a:t>Role Specification</a:t>
              </a:r>
            </a:p>
          </p:txBody>
        </p:sp>
        <p:sp>
          <p:nvSpPr>
            <p:cNvPr id="705" name="Shape 705"/>
            <p:cNvSpPr/>
            <p:nvPr/>
          </p:nvSpPr>
          <p:spPr>
            <a:xfrm>
              <a:off x="2887372" y="339928"/>
              <a:ext cx="577474" cy="504900"/>
            </a:xfrm>
            <a:prstGeom prst="leftBrace">
              <a:avLst>
                <a:gd name="adj1" fmla="val 35000"/>
                <a:gd name="adj2" fmla="val 50000"/>
              </a:avLst>
            </a:prstGeom>
            <a:noFill/>
            <a:ln w="12700" cap="flat" cmpd="sng">
              <a:solidFill>
                <a:srgbClr val="BE750D"/>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06" name="Shape 706"/>
            <p:cNvSpPr/>
            <p:nvPr/>
          </p:nvSpPr>
          <p:spPr>
            <a:xfrm>
              <a:off x="3695835" y="339928"/>
              <a:ext cx="7853653" cy="504900"/>
            </a:xfrm>
            <a:prstGeom prst="rect">
              <a:avLst/>
            </a:prstGeom>
            <a:solidFill>
              <a:srgbClr val="EF9413"/>
            </a:solidFill>
            <a:ln w="127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07" name="Shape 707"/>
            <p:cNvSpPr txBox="1"/>
            <p:nvPr/>
          </p:nvSpPr>
          <p:spPr>
            <a:xfrm>
              <a:off x="3695835" y="339928"/>
              <a:ext cx="7853653" cy="504900"/>
            </a:xfrm>
            <a:prstGeom prst="rect">
              <a:avLst/>
            </a:prstGeom>
            <a:noFill/>
            <a:ln>
              <a:noFill/>
            </a:ln>
          </p:spPr>
          <p:txBody>
            <a:bodyPr lIns="91425" tIns="91425" rIns="91425" bIns="91425" anchor="ctr" anchorCtr="0">
              <a:noAutofit/>
            </a:bodyPr>
            <a:lstStyle/>
            <a:p>
              <a:pPr marL="228600" marR="0" lvl="1" indent="-228600" algn="l" rtl="0">
                <a:lnSpc>
                  <a:spcPct val="90000"/>
                </a:lnSpc>
                <a:spcBef>
                  <a:spcPts val="0"/>
                </a:spcBef>
                <a:spcAft>
                  <a:spcPts val="0"/>
                </a:spcAft>
                <a:buClr>
                  <a:schemeClr val="lt1"/>
                </a:buClr>
                <a:buSzPct val="100000"/>
                <a:buFont typeface="Trebuchet MS"/>
                <a:buChar char="•"/>
              </a:pPr>
              <a:r>
                <a:rPr lang="en-CA" sz="2400" b="0" i="0" u="none" strike="noStrike" cap="none">
                  <a:solidFill>
                    <a:schemeClr val="lt1"/>
                  </a:solidFill>
                  <a:latin typeface="Trebuchet MS"/>
                  <a:ea typeface="Trebuchet MS"/>
                  <a:cs typeface="Trebuchet MS"/>
                  <a:sym typeface="Trebuchet MS"/>
                </a:rPr>
                <a:t>How clearly is the role defined?</a:t>
              </a:r>
            </a:p>
          </p:txBody>
        </p:sp>
        <p:sp>
          <p:nvSpPr>
            <p:cNvPr id="708" name="Shape 708"/>
            <p:cNvSpPr/>
            <p:nvPr/>
          </p:nvSpPr>
          <p:spPr>
            <a:xfrm>
              <a:off x="0" y="946078"/>
              <a:ext cx="2887372" cy="475199"/>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709" name="Shape 709"/>
            <p:cNvSpPr txBox="1"/>
            <p:nvPr/>
          </p:nvSpPr>
          <p:spPr>
            <a:xfrm>
              <a:off x="0" y="946078"/>
              <a:ext cx="2887372" cy="475199"/>
            </a:xfrm>
            <a:prstGeom prst="rect">
              <a:avLst/>
            </a:prstGeom>
            <a:noFill/>
            <a:ln>
              <a:noFill/>
            </a:ln>
          </p:spPr>
          <p:txBody>
            <a:bodyPr lIns="170675" tIns="60950" rIns="170675" bIns="60950" anchor="ctr" anchorCtr="0">
              <a:noAutofit/>
            </a:bodyPr>
            <a:lstStyle/>
            <a:p>
              <a:pPr marL="0" marR="0" lvl="0" indent="0" algn="r" rtl="0">
                <a:lnSpc>
                  <a:spcPct val="90000"/>
                </a:lnSpc>
                <a:spcBef>
                  <a:spcPts val="0"/>
                </a:spcBef>
                <a:spcAft>
                  <a:spcPts val="0"/>
                </a:spcAft>
                <a:buSzPct val="25000"/>
                <a:buNone/>
              </a:pPr>
              <a:r>
                <a:rPr lang="en-CA" sz="2400">
                  <a:solidFill>
                    <a:schemeClr val="lt1"/>
                  </a:solidFill>
                  <a:latin typeface="Trebuchet MS"/>
                  <a:ea typeface="Trebuchet MS"/>
                  <a:cs typeface="Trebuchet MS"/>
                  <a:sym typeface="Trebuchet MS"/>
                </a:rPr>
                <a:t>Dissemination</a:t>
              </a:r>
            </a:p>
          </p:txBody>
        </p:sp>
        <p:sp>
          <p:nvSpPr>
            <p:cNvPr id="710" name="Shape 710"/>
            <p:cNvSpPr/>
            <p:nvPr/>
          </p:nvSpPr>
          <p:spPr>
            <a:xfrm>
              <a:off x="2887372" y="931228"/>
              <a:ext cx="577474" cy="504900"/>
            </a:xfrm>
            <a:prstGeom prst="leftBrace">
              <a:avLst>
                <a:gd name="adj1" fmla="val 35000"/>
                <a:gd name="adj2" fmla="val 50000"/>
              </a:avLst>
            </a:prstGeom>
            <a:noFill/>
            <a:ln w="12700" cap="flat" cmpd="sng">
              <a:solidFill>
                <a:srgbClr val="BE750D"/>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11" name="Shape 711"/>
            <p:cNvSpPr/>
            <p:nvPr/>
          </p:nvSpPr>
          <p:spPr>
            <a:xfrm>
              <a:off x="3695835" y="931228"/>
              <a:ext cx="7853653" cy="504900"/>
            </a:xfrm>
            <a:prstGeom prst="rect">
              <a:avLst/>
            </a:prstGeom>
            <a:solidFill>
              <a:srgbClr val="EF9413"/>
            </a:solidFill>
            <a:ln w="127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12" name="Shape 712"/>
            <p:cNvSpPr txBox="1"/>
            <p:nvPr/>
          </p:nvSpPr>
          <p:spPr>
            <a:xfrm>
              <a:off x="3695835" y="931228"/>
              <a:ext cx="7853653" cy="504900"/>
            </a:xfrm>
            <a:prstGeom prst="rect">
              <a:avLst/>
            </a:prstGeom>
            <a:noFill/>
            <a:ln>
              <a:noFill/>
            </a:ln>
          </p:spPr>
          <p:txBody>
            <a:bodyPr lIns="91425" tIns="91425" rIns="91425" bIns="91425" anchor="ctr" anchorCtr="0">
              <a:noAutofit/>
            </a:bodyPr>
            <a:lstStyle/>
            <a:p>
              <a:pPr marL="228600" marR="0" lvl="1" indent="-228600" algn="l" rtl="0">
                <a:lnSpc>
                  <a:spcPct val="90000"/>
                </a:lnSpc>
                <a:spcBef>
                  <a:spcPts val="0"/>
                </a:spcBef>
                <a:spcAft>
                  <a:spcPts val="0"/>
                </a:spcAft>
                <a:buClr>
                  <a:schemeClr val="lt1"/>
                </a:buClr>
                <a:buSzPct val="100000"/>
                <a:buFont typeface="Trebuchet MS"/>
                <a:buChar char="•"/>
              </a:pPr>
              <a:r>
                <a:rPr lang="en-CA" sz="2400" b="0" i="0" u="none" strike="noStrike" cap="none">
                  <a:solidFill>
                    <a:schemeClr val="lt1"/>
                  </a:solidFill>
                  <a:latin typeface="Trebuchet MS"/>
                  <a:ea typeface="Trebuchet MS"/>
                  <a:cs typeface="Trebuchet MS"/>
                  <a:sym typeface="Trebuchet MS"/>
                </a:rPr>
                <a:t>How is information of the role provided to the public? </a:t>
              </a:r>
            </a:p>
          </p:txBody>
        </p:sp>
        <p:sp>
          <p:nvSpPr>
            <p:cNvPr id="713" name="Shape 713"/>
            <p:cNvSpPr/>
            <p:nvPr/>
          </p:nvSpPr>
          <p:spPr>
            <a:xfrm>
              <a:off x="0" y="1537378"/>
              <a:ext cx="2887372" cy="475199"/>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714" name="Shape 714"/>
            <p:cNvSpPr txBox="1"/>
            <p:nvPr/>
          </p:nvSpPr>
          <p:spPr>
            <a:xfrm>
              <a:off x="0" y="1537378"/>
              <a:ext cx="2887372" cy="475199"/>
            </a:xfrm>
            <a:prstGeom prst="rect">
              <a:avLst/>
            </a:prstGeom>
            <a:noFill/>
            <a:ln>
              <a:noFill/>
            </a:ln>
          </p:spPr>
          <p:txBody>
            <a:bodyPr lIns="170675" tIns="60950" rIns="170675" bIns="60950" anchor="ctr" anchorCtr="0">
              <a:noAutofit/>
            </a:bodyPr>
            <a:lstStyle/>
            <a:p>
              <a:pPr marL="0" marR="0" lvl="0" indent="0" algn="r" rtl="0">
                <a:lnSpc>
                  <a:spcPct val="90000"/>
                </a:lnSpc>
                <a:spcBef>
                  <a:spcPts val="0"/>
                </a:spcBef>
                <a:spcAft>
                  <a:spcPts val="0"/>
                </a:spcAft>
                <a:buSzPct val="25000"/>
                <a:buNone/>
              </a:pPr>
              <a:r>
                <a:rPr lang="en-CA" sz="2400">
                  <a:solidFill>
                    <a:schemeClr val="lt1"/>
                  </a:solidFill>
                  <a:latin typeface="Trebuchet MS"/>
                  <a:ea typeface="Trebuchet MS"/>
                  <a:cs typeface="Trebuchet MS"/>
                  <a:sym typeface="Trebuchet MS"/>
                </a:rPr>
                <a:t>Role Availability</a:t>
              </a:r>
            </a:p>
          </p:txBody>
        </p:sp>
        <p:sp>
          <p:nvSpPr>
            <p:cNvPr id="715" name="Shape 715"/>
            <p:cNvSpPr/>
            <p:nvPr/>
          </p:nvSpPr>
          <p:spPr>
            <a:xfrm>
              <a:off x="2887372" y="1522528"/>
              <a:ext cx="577474" cy="504900"/>
            </a:xfrm>
            <a:prstGeom prst="leftBrace">
              <a:avLst>
                <a:gd name="adj1" fmla="val 35000"/>
                <a:gd name="adj2" fmla="val 50000"/>
              </a:avLst>
            </a:prstGeom>
            <a:noFill/>
            <a:ln w="12700" cap="flat" cmpd="sng">
              <a:solidFill>
                <a:srgbClr val="BE750D"/>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16" name="Shape 716"/>
            <p:cNvSpPr/>
            <p:nvPr/>
          </p:nvSpPr>
          <p:spPr>
            <a:xfrm>
              <a:off x="3695835" y="1522528"/>
              <a:ext cx="7853653" cy="504900"/>
            </a:xfrm>
            <a:prstGeom prst="rect">
              <a:avLst/>
            </a:prstGeom>
            <a:solidFill>
              <a:srgbClr val="EF9413"/>
            </a:solidFill>
            <a:ln w="127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17" name="Shape 717"/>
            <p:cNvSpPr txBox="1"/>
            <p:nvPr/>
          </p:nvSpPr>
          <p:spPr>
            <a:xfrm>
              <a:off x="3695835" y="1522528"/>
              <a:ext cx="7853653" cy="504900"/>
            </a:xfrm>
            <a:prstGeom prst="rect">
              <a:avLst/>
            </a:prstGeom>
            <a:noFill/>
            <a:ln>
              <a:noFill/>
            </a:ln>
          </p:spPr>
          <p:txBody>
            <a:bodyPr lIns="91425" tIns="91425" rIns="91425" bIns="91425" anchor="ctr" anchorCtr="0">
              <a:noAutofit/>
            </a:bodyPr>
            <a:lstStyle/>
            <a:p>
              <a:pPr marL="228600" marR="0" lvl="1" indent="-228600" algn="l" rtl="0">
                <a:lnSpc>
                  <a:spcPct val="90000"/>
                </a:lnSpc>
                <a:spcBef>
                  <a:spcPts val="0"/>
                </a:spcBef>
                <a:spcAft>
                  <a:spcPts val="0"/>
                </a:spcAft>
                <a:buClr>
                  <a:schemeClr val="lt1"/>
                </a:buClr>
                <a:buSzPct val="100000"/>
                <a:buFont typeface="Trebuchet MS"/>
                <a:buChar char="•"/>
              </a:pPr>
              <a:r>
                <a:rPr lang="en-CA" sz="2400" b="0" i="0" u="none" strike="noStrike" cap="none">
                  <a:solidFill>
                    <a:schemeClr val="lt1"/>
                  </a:solidFill>
                  <a:latin typeface="Trebuchet MS"/>
                  <a:ea typeface="Trebuchet MS"/>
                  <a:cs typeface="Trebuchet MS"/>
                  <a:sym typeface="Trebuchet MS"/>
                </a:rPr>
                <a:t>How available are these opportunities?</a:t>
              </a:r>
            </a:p>
          </p:txBody>
        </p:sp>
        <p:sp>
          <p:nvSpPr>
            <p:cNvPr id="718" name="Shape 718"/>
            <p:cNvSpPr/>
            <p:nvPr/>
          </p:nvSpPr>
          <p:spPr>
            <a:xfrm>
              <a:off x="0" y="2128677"/>
              <a:ext cx="2890195" cy="475199"/>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719" name="Shape 719"/>
            <p:cNvSpPr txBox="1"/>
            <p:nvPr/>
          </p:nvSpPr>
          <p:spPr>
            <a:xfrm>
              <a:off x="0" y="2128677"/>
              <a:ext cx="2890195" cy="475199"/>
            </a:xfrm>
            <a:prstGeom prst="rect">
              <a:avLst/>
            </a:prstGeom>
            <a:noFill/>
            <a:ln>
              <a:noFill/>
            </a:ln>
          </p:spPr>
          <p:txBody>
            <a:bodyPr lIns="170675" tIns="60950" rIns="170675" bIns="60950" anchor="ctr" anchorCtr="0">
              <a:noAutofit/>
            </a:bodyPr>
            <a:lstStyle/>
            <a:p>
              <a:pPr marL="0" marR="0" lvl="0" indent="0" algn="r" rtl="0">
                <a:lnSpc>
                  <a:spcPct val="90000"/>
                </a:lnSpc>
                <a:spcBef>
                  <a:spcPts val="0"/>
                </a:spcBef>
                <a:spcAft>
                  <a:spcPts val="0"/>
                </a:spcAft>
                <a:buSzPct val="25000"/>
                <a:buNone/>
              </a:pPr>
              <a:r>
                <a:rPr lang="en-CA" sz="2400">
                  <a:solidFill>
                    <a:schemeClr val="lt1"/>
                  </a:solidFill>
                  <a:latin typeface="Trebuchet MS"/>
                  <a:ea typeface="Trebuchet MS"/>
                  <a:cs typeface="Trebuchet MS"/>
                  <a:sym typeface="Trebuchet MS"/>
                </a:rPr>
                <a:t>Role Flexibility</a:t>
              </a:r>
            </a:p>
          </p:txBody>
        </p:sp>
        <p:sp>
          <p:nvSpPr>
            <p:cNvPr id="720" name="Shape 720"/>
            <p:cNvSpPr/>
            <p:nvPr/>
          </p:nvSpPr>
          <p:spPr>
            <a:xfrm>
              <a:off x="2890193" y="2113827"/>
              <a:ext cx="578039" cy="504900"/>
            </a:xfrm>
            <a:prstGeom prst="leftBrace">
              <a:avLst>
                <a:gd name="adj1" fmla="val 35000"/>
                <a:gd name="adj2" fmla="val 50000"/>
              </a:avLst>
            </a:prstGeom>
            <a:noFill/>
            <a:ln w="12700" cap="flat" cmpd="sng">
              <a:solidFill>
                <a:srgbClr val="BE750D"/>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21" name="Shape 721"/>
            <p:cNvSpPr/>
            <p:nvPr/>
          </p:nvSpPr>
          <p:spPr>
            <a:xfrm>
              <a:off x="3699448" y="2113827"/>
              <a:ext cx="7861330" cy="504900"/>
            </a:xfrm>
            <a:prstGeom prst="rect">
              <a:avLst/>
            </a:prstGeom>
            <a:solidFill>
              <a:srgbClr val="EF9413"/>
            </a:solidFill>
            <a:ln w="127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22" name="Shape 722"/>
            <p:cNvSpPr txBox="1"/>
            <p:nvPr/>
          </p:nvSpPr>
          <p:spPr>
            <a:xfrm>
              <a:off x="3699448" y="2113827"/>
              <a:ext cx="7861330" cy="504900"/>
            </a:xfrm>
            <a:prstGeom prst="rect">
              <a:avLst/>
            </a:prstGeom>
            <a:noFill/>
            <a:ln>
              <a:noFill/>
            </a:ln>
          </p:spPr>
          <p:txBody>
            <a:bodyPr lIns="91425" tIns="91425" rIns="91425" bIns="91425" anchor="ctr" anchorCtr="0">
              <a:noAutofit/>
            </a:bodyPr>
            <a:lstStyle/>
            <a:p>
              <a:pPr marL="228600" marR="0" lvl="1" indent="-228600" algn="l" rtl="0">
                <a:lnSpc>
                  <a:spcPct val="90000"/>
                </a:lnSpc>
                <a:spcBef>
                  <a:spcPts val="0"/>
                </a:spcBef>
                <a:spcAft>
                  <a:spcPts val="0"/>
                </a:spcAft>
                <a:buClr>
                  <a:schemeClr val="lt1"/>
                </a:buClr>
                <a:buSzPct val="100000"/>
                <a:buFont typeface="Trebuchet MS"/>
                <a:buChar char="•"/>
              </a:pPr>
              <a:r>
                <a:rPr lang="en-CA" sz="2400" b="0" i="0" u="none" strike="noStrike" cap="none">
                  <a:solidFill>
                    <a:schemeClr val="lt1"/>
                  </a:solidFill>
                  <a:latin typeface="Trebuchet MS"/>
                  <a:ea typeface="Trebuchet MS"/>
                  <a:cs typeface="Trebuchet MS"/>
                  <a:sym typeface="Trebuchet MS"/>
                </a:rPr>
                <a:t>How adjustable are the demands of the role? </a:t>
              </a:r>
            </a:p>
          </p:txBody>
        </p:sp>
        <p:sp>
          <p:nvSpPr>
            <p:cNvPr id="723" name="Shape 723"/>
            <p:cNvSpPr/>
            <p:nvPr/>
          </p:nvSpPr>
          <p:spPr>
            <a:xfrm>
              <a:off x="0" y="2705127"/>
              <a:ext cx="2887372" cy="7722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724" name="Shape 724"/>
            <p:cNvSpPr txBox="1"/>
            <p:nvPr/>
          </p:nvSpPr>
          <p:spPr>
            <a:xfrm>
              <a:off x="0" y="2705127"/>
              <a:ext cx="2887372" cy="772200"/>
            </a:xfrm>
            <a:prstGeom prst="rect">
              <a:avLst/>
            </a:prstGeom>
            <a:noFill/>
            <a:ln>
              <a:noFill/>
            </a:ln>
          </p:spPr>
          <p:txBody>
            <a:bodyPr lIns="170675" tIns="60950" rIns="170675" bIns="60950" anchor="ctr" anchorCtr="0">
              <a:noAutofit/>
            </a:bodyPr>
            <a:lstStyle/>
            <a:p>
              <a:pPr marL="0" marR="0" lvl="0" indent="0" algn="r" rtl="0">
                <a:lnSpc>
                  <a:spcPct val="90000"/>
                </a:lnSpc>
                <a:spcBef>
                  <a:spcPts val="0"/>
                </a:spcBef>
                <a:spcAft>
                  <a:spcPts val="0"/>
                </a:spcAft>
                <a:buSzPct val="25000"/>
                <a:buNone/>
              </a:pPr>
              <a:r>
                <a:rPr lang="en-CA" sz="2400">
                  <a:solidFill>
                    <a:schemeClr val="lt1"/>
                  </a:solidFill>
                  <a:latin typeface="Trebuchet MS"/>
                  <a:ea typeface="Trebuchet MS"/>
                  <a:cs typeface="Trebuchet MS"/>
                  <a:sym typeface="Trebuchet MS"/>
                </a:rPr>
                <a:t>Cash Compensation</a:t>
              </a:r>
            </a:p>
          </p:txBody>
        </p:sp>
        <p:sp>
          <p:nvSpPr>
            <p:cNvPr id="725" name="Shape 725"/>
            <p:cNvSpPr/>
            <p:nvPr/>
          </p:nvSpPr>
          <p:spPr>
            <a:xfrm>
              <a:off x="2887372" y="2705127"/>
              <a:ext cx="577474" cy="772200"/>
            </a:xfrm>
            <a:prstGeom prst="leftBrace">
              <a:avLst>
                <a:gd name="adj1" fmla="val 35000"/>
                <a:gd name="adj2" fmla="val 50000"/>
              </a:avLst>
            </a:prstGeom>
            <a:noFill/>
            <a:ln w="12700" cap="flat" cmpd="sng">
              <a:solidFill>
                <a:srgbClr val="BE750D"/>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26" name="Shape 726"/>
            <p:cNvSpPr/>
            <p:nvPr/>
          </p:nvSpPr>
          <p:spPr>
            <a:xfrm>
              <a:off x="3695835" y="2705127"/>
              <a:ext cx="7853653" cy="772200"/>
            </a:xfrm>
            <a:prstGeom prst="rect">
              <a:avLst/>
            </a:prstGeom>
            <a:solidFill>
              <a:srgbClr val="EF9413"/>
            </a:solidFill>
            <a:ln w="127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27" name="Shape 727"/>
            <p:cNvSpPr txBox="1"/>
            <p:nvPr/>
          </p:nvSpPr>
          <p:spPr>
            <a:xfrm>
              <a:off x="3695835" y="2705127"/>
              <a:ext cx="7853653" cy="772200"/>
            </a:xfrm>
            <a:prstGeom prst="rect">
              <a:avLst/>
            </a:prstGeom>
            <a:noFill/>
            <a:ln>
              <a:noFill/>
            </a:ln>
          </p:spPr>
          <p:txBody>
            <a:bodyPr lIns="91425" tIns="91425" rIns="91425" bIns="91425" anchor="ctr" anchorCtr="0">
              <a:noAutofit/>
            </a:bodyPr>
            <a:lstStyle/>
            <a:p>
              <a:pPr marL="228600" marR="0" lvl="1" indent="-228600" algn="l" rtl="0">
                <a:lnSpc>
                  <a:spcPct val="90000"/>
                </a:lnSpc>
                <a:spcBef>
                  <a:spcPts val="0"/>
                </a:spcBef>
                <a:spcAft>
                  <a:spcPts val="0"/>
                </a:spcAft>
                <a:buClr>
                  <a:schemeClr val="lt1"/>
                </a:buClr>
                <a:buSzPct val="100000"/>
                <a:buFont typeface="Trebuchet MS"/>
                <a:buChar char="•"/>
              </a:pPr>
              <a:r>
                <a:rPr lang="en-CA" sz="2400" b="0" i="0" u="none" strike="noStrike" cap="none">
                  <a:solidFill>
                    <a:schemeClr val="lt1"/>
                  </a:solidFill>
                  <a:latin typeface="Trebuchet MS"/>
                  <a:ea typeface="Trebuchet MS"/>
                  <a:cs typeface="Trebuchet MS"/>
                  <a:sym typeface="Trebuchet MS"/>
                </a:rPr>
                <a:t>Are participants being paid for work in cash?</a:t>
              </a:r>
            </a:p>
          </p:txBody>
        </p:sp>
      </p:grpSp>
      <p:sp>
        <p:nvSpPr>
          <p:cNvPr id="728" name="Shape 728"/>
          <p:cNvSpPr/>
          <p:nvPr/>
        </p:nvSpPr>
        <p:spPr>
          <a:xfrm>
            <a:off x="282878" y="6206451"/>
            <a:ext cx="11415636" cy="388695"/>
          </a:xfrm>
          <a:prstGeom prst="rect">
            <a:avLst/>
          </a:prstGeom>
          <a:noFill/>
          <a:ln>
            <a:noFill/>
          </a:ln>
        </p:spPr>
        <p:txBody>
          <a:bodyPr lIns="91425" tIns="45700" rIns="91425" bIns="45700" anchor="t" anchorCtr="0">
            <a:noAutofit/>
          </a:bodyPr>
          <a:lstStyle/>
          <a:p>
            <a:pPr marL="0" marR="0" lvl="0" indent="0" algn="l" rtl="0">
              <a:lnSpc>
                <a:spcPct val="107000"/>
              </a:lnSpc>
              <a:spcBef>
                <a:spcPts val="0"/>
              </a:spcBef>
              <a:spcAft>
                <a:spcPts val="0"/>
              </a:spcAft>
              <a:buSzPct val="25000"/>
              <a:buNone/>
            </a:pPr>
            <a:r>
              <a:rPr lang="en-CA" sz="1800">
                <a:solidFill>
                  <a:schemeClr val="dk1"/>
                </a:solidFill>
                <a:latin typeface="Tahoma"/>
                <a:ea typeface="Tahoma"/>
                <a:cs typeface="Tahoma"/>
                <a:sym typeface="Tahoma"/>
              </a:rPr>
              <a:t>Engaging older adults in volunteering: Conceptualizing and measuring institutional capacity (2008)</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Shape 734"/>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Trebuchet MS"/>
              <a:buNone/>
            </a:pPr>
            <a:r>
              <a:rPr lang="en-CA" sz="3600" b="0" i="0" u="none" strike="noStrike" cap="none">
                <a:solidFill>
                  <a:schemeClr val="lt1"/>
                </a:solidFill>
                <a:latin typeface="Trebuchet MS"/>
                <a:ea typeface="Trebuchet MS"/>
                <a:cs typeface="Trebuchet MS"/>
                <a:sym typeface="Trebuchet MS"/>
              </a:rPr>
              <a:t>Capacity of an Organization</a:t>
            </a:r>
          </a:p>
        </p:txBody>
      </p:sp>
      <p:grpSp>
        <p:nvGrpSpPr>
          <p:cNvPr id="735" name="Shape 735"/>
          <p:cNvGrpSpPr/>
          <p:nvPr/>
        </p:nvGrpSpPr>
        <p:grpSpPr>
          <a:xfrm>
            <a:off x="0" y="2140476"/>
            <a:ext cx="11930741" cy="3992189"/>
            <a:chOff x="0" y="6876"/>
            <a:chExt cx="11930741" cy="3992189"/>
          </a:xfrm>
        </p:grpSpPr>
        <p:sp>
          <p:nvSpPr>
            <p:cNvPr id="736" name="Shape 736"/>
            <p:cNvSpPr/>
            <p:nvPr/>
          </p:nvSpPr>
          <p:spPr>
            <a:xfrm>
              <a:off x="0" y="30002"/>
              <a:ext cx="2979772" cy="740024"/>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737" name="Shape 737"/>
            <p:cNvSpPr txBox="1"/>
            <p:nvPr/>
          </p:nvSpPr>
          <p:spPr>
            <a:xfrm>
              <a:off x="0" y="30002"/>
              <a:ext cx="2979772" cy="740024"/>
            </a:xfrm>
            <a:prstGeom prst="rect">
              <a:avLst/>
            </a:prstGeom>
            <a:noFill/>
            <a:ln>
              <a:noFill/>
            </a:ln>
          </p:spPr>
          <p:txBody>
            <a:bodyPr lIns="163575" tIns="58400" rIns="163575" bIns="58400" anchor="ctr" anchorCtr="0">
              <a:noAutofit/>
            </a:bodyPr>
            <a:lstStyle/>
            <a:p>
              <a:pPr marL="0" marR="0" lvl="0" indent="0" algn="r" rtl="0">
                <a:lnSpc>
                  <a:spcPct val="90000"/>
                </a:lnSpc>
                <a:spcBef>
                  <a:spcPts val="0"/>
                </a:spcBef>
                <a:spcAft>
                  <a:spcPts val="0"/>
                </a:spcAft>
                <a:buSzPct val="25000"/>
                <a:buNone/>
              </a:pPr>
              <a:r>
                <a:rPr lang="en-CA" sz="2300">
                  <a:solidFill>
                    <a:schemeClr val="lt1"/>
                  </a:solidFill>
                  <a:latin typeface="Trebuchet MS"/>
                  <a:ea typeface="Trebuchet MS"/>
                  <a:cs typeface="Trebuchet MS"/>
                  <a:sym typeface="Trebuchet MS"/>
                </a:rPr>
                <a:t>In Kind Compensation</a:t>
              </a:r>
            </a:p>
          </p:txBody>
        </p:sp>
        <p:sp>
          <p:nvSpPr>
            <p:cNvPr id="738" name="Shape 738"/>
            <p:cNvSpPr/>
            <p:nvPr/>
          </p:nvSpPr>
          <p:spPr>
            <a:xfrm>
              <a:off x="2979772" y="6876"/>
              <a:ext cx="595953" cy="786275"/>
            </a:xfrm>
            <a:prstGeom prst="leftBrace">
              <a:avLst>
                <a:gd name="adj1" fmla="val 35000"/>
                <a:gd name="adj2" fmla="val 50000"/>
              </a:avLst>
            </a:prstGeom>
            <a:noFill/>
            <a:ln w="12700" cap="flat" cmpd="sng">
              <a:solidFill>
                <a:srgbClr val="BE750D"/>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39" name="Shape 739"/>
            <p:cNvSpPr/>
            <p:nvPr/>
          </p:nvSpPr>
          <p:spPr>
            <a:xfrm>
              <a:off x="3814108" y="6876"/>
              <a:ext cx="8104981" cy="786275"/>
            </a:xfrm>
            <a:prstGeom prst="rect">
              <a:avLst/>
            </a:prstGeom>
            <a:solidFill>
              <a:srgbClr val="EF9413"/>
            </a:solidFill>
            <a:ln w="127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40" name="Shape 740"/>
            <p:cNvSpPr txBox="1"/>
            <p:nvPr/>
          </p:nvSpPr>
          <p:spPr>
            <a:xfrm>
              <a:off x="3814108" y="6876"/>
              <a:ext cx="8104981" cy="786275"/>
            </a:xfrm>
            <a:prstGeom prst="rect">
              <a:avLst/>
            </a:prstGeom>
            <a:noFill/>
            <a:ln>
              <a:noFill/>
            </a:ln>
          </p:spPr>
          <p:txBody>
            <a:bodyPr lIns="87625" tIns="87625" rIns="87625" bIns="87625" anchor="ctr" anchorCtr="0">
              <a:noAutofit/>
            </a:bodyPr>
            <a:lstStyle/>
            <a:p>
              <a:pPr marL="228600" marR="0" lvl="1" indent="-228600" algn="l" rtl="0">
                <a:lnSpc>
                  <a:spcPct val="90000"/>
                </a:lnSpc>
                <a:spcBef>
                  <a:spcPts val="0"/>
                </a:spcBef>
                <a:spcAft>
                  <a:spcPts val="0"/>
                </a:spcAft>
                <a:buClr>
                  <a:schemeClr val="lt1"/>
                </a:buClr>
                <a:buSzPct val="100000"/>
                <a:buFont typeface="Trebuchet MS"/>
                <a:buChar char="•"/>
              </a:pPr>
              <a:r>
                <a:rPr lang="en-CA" sz="2300" b="0" i="0" u="none" strike="noStrike" cap="none">
                  <a:solidFill>
                    <a:schemeClr val="lt1"/>
                  </a:solidFill>
                  <a:latin typeface="Trebuchet MS"/>
                  <a:ea typeface="Trebuchet MS"/>
                  <a:cs typeface="Trebuchet MS"/>
                  <a:sym typeface="Trebuchet MS"/>
                </a:rPr>
                <a:t>Are participants being repaid for work in services or goods? </a:t>
              </a:r>
            </a:p>
          </p:txBody>
        </p:sp>
        <p:sp>
          <p:nvSpPr>
            <p:cNvPr id="741" name="Shape 741"/>
            <p:cNvSpPr/>
            <p:nvPr/>
          </p:nvSpPr>
          <p:spPr>
            <a:xfrm>
              <a:off x="0" y="1046729"/>
              <a:ext cx="2979772" cy="4554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742" name="Shape 742"/>
            <p:cNvSpPr txBox="1"/>
            <p:nvPr/>
          </p:nvSpPr>
          <p:spPr>
            <a:xfrm>
              <a:off x="0" y="1046729"/>
              <a:ext cx="2979772" cy="455400"/>
            </a:xfrm>
            <a:prstGeom prst="rect">
              <a:avLst/>
            </a:prstGeom>
            <a:noFill/>
            <a:ln>
              <a:noFill/>
            </a:ln>
          </p:spPr>
          <p:txBody>
            <a:bodyPr lIns="163575" tIns="58400" rIns="163575" bIns="58400" anchor="ctr" anchorCtr="0">
              <a:noAutofit/>
            </a:bodyPr>
            <a:lstStyle/>
            <a:p>
              <a:pPr marL="0" marR="0" lvl="0" indent="0" algn="r" rtl="0">
                <a:lnSpc>
                  <a:spcPct val="90000"/>
                </a:lnSpc>
                <a:spcBef>
                  <a:spcPts val="0"/>
                </a:spcBef>
                <a:spcAft>
                  <a:spcPts val="0"/>
                </a:spcAft>
                <a:buSzPct val="25000"/>
                <a:buNone/>
              </a:pPr>
              <a:r>
                <a:rPr lang="en-CA" sz="2300">
                  <a:solidFill>
                    <a:schemeClr val="lt1"/>
                  </a:solidFill>
                  <a:latin typeface="Trebuchet MS"/>
                  <a:ea typeface="Trebuchet MS"/>
                  <a:cs typeface="Trebuchet MS"/>
                  <a:sym typeface="Trebuchet MS"/>
                </a:rPr>
                <a:t>Skill Development</a:t>
              </a:r>
            </a:p>
          </p:txBody>
        </p:sp>
        <p:sp>
          <p:nvSpPr>
            <p:cNvPr id="743" name="Shape 743"/>
            <p:cNvSpPr/>
            <p:nvPr/>
          </p:nvSpPr>
          <p:spPr>
            <a:xfrm>
              <a:off x="2979772" y="875954"/>
              <a:ext cx="595953" cy="796950"/>
            </a:xfrm>
            <a:prstGeom prst="leftBrace">
              <a:avLst>
                <a:gd name="adj1" fmla="val 35000"/>
                <a:gd name="adj2" fmla="val 50000"/>
              </a:avLst>
            </a:prstGeom>
            <a:noFill/>
            <a:ln w="12700" cap="flat" cmpd="sng">
              <a:solidFill>
                <a:srgbClr val="BE750D"/>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44" name="Shape 744"/>
            <p:cNvSpPr/>
            <p:nvPr/>
          </p:nvSpPr>
          <p:spPr>
            <a:xfrm>
              <a:off x="3814108" y="875954"/>
              <a:ext cx="8104981" cy="796950"/>
            </a:xfrm>
            <a:prstGeom prst="rect">
              <a:avLst/>
            </a:prstGeom>
            <a:solidFill>
              <a:srgbClr val="EF9413"/>
            </a:solidFill>
            <a:ln w="127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45" name="Shape 745"/>
            <p:cNvSpPr txBox="1"/>
            <p:nvPr/>
          </p:nvSpPr>
          <p:spPr>
            <a:xfrm>
              <a:off x="3814108" y="875954"/>
              <a:ext cx="8104981" cy="796950"/>
            </a:xfrm>
            <a:prstGeom prst="rect">
              <a:avLst/>
            </a:prstGeom>
            <a:noFill/>
            <a:ln>
              <a:noFill/>
            </a:ln>
          </p:spPr>
          <p:txBody>
            <a:bodyPr lIns="87625" tIns="87625" rIns="87625" bIns="87625" anchor="ctr" anchorCtr="0">
              <a:noAutofit/>
            </a:bodyPr>
            <a:lstStyle/>
            <a:p>
              <a:pPr marL="228600" marR="0" lvl="1" indent="-228600" algn="l" rtl="0">
                <a:lnSpc>
                  <a:spcPct val="90000"/>
                </a:lnSpc>
                <a:spcBef>
                  <a:spcPts val="0"/>
                </a:spcBef>
                <a:spcAft>
                  <a:spcPts val="0"/>
                </a:spcAft>
                <a:buClr>
                  <a:schemeClr val="lt1"/>
                </a:buClr>
                <a:buSzPct val="100000"/>
                <a:buFont typeface="Trebuchet MS"/>
                <a:buChar char="•"/>
              </a:pPr>
              <a:r>
                <a:rPr lang="en-CA" sz="2300" b="0" i="0" u="none" strike="noStrike" cap="none">
                  <a:solidFill>
                    <a:schemeClr val="lt1"/>
                  </a:solidFill>
                  <a:latin typeface="Trebuchet MS"/>
                  <a:ea typeface="Trebuchet MS"/>
                  <a:cs typeface="Trebuchet MS"/>
                  <a:sym typeface="Trebuchet MS"/>
                </a:rPr>
                <a:t>What kind of opportunities are participants given to develop skills and personal growth? </a:t>
              </a:r>
            </a:p>
          </p:txBody>
        </p:sp>
        <p:sp>
          <p:nvSpPr>
            <p:cNvPr id="746" name="Shape 746"/>
            <p:cNvSpPr/>
            <p:nvPr/>
          </p:nvSpPr>
          <p:spPr>
            <a:xfrm>
              <a:off x="0" y="1769934"/>
              <a:ext cx="2982685" cy="4554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747" name="Shape 747"/>
            <p:cNvSpPr txBox="1"/>
            <p:nvPr/>
          </p:nvSpPr>
          <p:spPr>
            <a:xfrm>
              <a:off x="0" y="1769934"/>
              <a:ext cx="2982685" cy="455400"/>
            </a:xfrm>
            <a:prstGeom prst="rect">
              <a:avLst/>
            </a:prstGeom>
            <a:noFill/>
            <a:ln>
              <a:noFill/>
            </a:ln>
          </p:spPr>
          <p:txBody>
            <a:bodyPr lIns="163575" tIns="58400" rIns="163575" bIns="58400" anchor="ctr" anchorCtr="0">
              <a:noAutofit/>
            </a:bodyPr>
            <a:lstStyle/>
            <a:p>
              <a:pPr marL="0" marR="0" lvl="0" indent="0" algn="r" rtl="0">
                <a:lnSpc>
                  <a:spcPct val="90000"/>
                </a:lnSpc>
                <a:spcBef>
                  <a:spcPts val="0"/>
                </a:spcBef>
                <a:spcAft>
                  <a:spcPts val="0"/>
                </a:spcAft>
                <a:buSzPct val="25000"/>
                <a:buNone/>
              </a:pPr>
              <a:r>
                <a:rPr lang="en-CA" sz="2300">
                  <a:solidFill>
                    <a:schemeClr val="lt1"/>
                  </a:solidFill>
                  <a:latin typeface="Trebuchet MS"/>
                  <a:ea typeface="Trebuchet MS"/>
                  <a:cs typeface="Trebuchet MS"/>
                  <a:sym typeface="Trebuchet MS"/>
                </a:rPr>
                <a:t>Recognition</a:t>
              </a:r>
            </a:p>
          </p:txBody>
        </p:sp>
        <p:sp>
          <p:nvSpPr>
            <p:cNvPr id="748" name="Shape 748"/>
            <p:cNvSpPr/>
            <p:nvPr/>
          </p:nvSpPr>
          <p:spPr>
            <a:xfrm>
              <a:off x="2982684" y="1755703"/>
              <a:ext cx="596537" cy="483862"/>
            </a:xfrm>
            <a:prstGeom prst="leftBrace">
              <a:avLst>
                <a:gd name="adj1" fmla="val 35000"/>
                <a:gd name="adj2" fmla="val 50000"/>
              </a:avLst>
            </a:prstGeom>
            <a:noFill/>
            <a:ln w="12700" cap="flat" cmpd="sng">
              <a:solidFill>
                <a:srgbClr val="BE750D"/>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49" name="Shape 749"/>
            <p:cNvSpPr/>
            <p:nvPr/>
          </p:nvSpPr>
          <p:spPr>
            <a:xfrm>
              <a:off x="3817837" y="1755703"/>
              <a:ext cx="8112904" cy="483862"/>
            </a:xfrm>
            <a:prstGeom prst="rect">
              <a:avLst/>
            </a:prstGeom>
            <a:solidFill>
              <a:srgbClr val="EF9413"/>
            </a:solidFill>
            <a:ln w="127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50" name="Shape 750"/>
            <p:cNvSpPr txBox="1"/>
            <p:nvPr/>
          </p:nvSpPr>
          <p:spPr>
            <a:xfrm>
              <a:off x="3817837" y="1755703"/>
              <a:ext cx="8112904" cy="483862"/>
            </a:xfrm>
            <a:prstGeom prst="rect">
              <a:avLst/>
            </a:prstGeom>
            <a:noFill/>
            <a:ln>
              <a:noFill/>
            </a:ln>
          </p:spPr>
          <p:txBody>
            <a:bodyPr lIns="87625" tIns="87625" rIns="87625" bIns="87625" anchor="ctr" anchorCtr="0">
              <a:noAutofit/>
            </a:bodyPr>
            <a:lstStyle/>
            <a:p>
              <a:pPr marL="228600" marR="0" lvl="1" indent="-228600" algn="l" rtl="0">
                <a:lnSpc>
                  <a:spcPct val="90000"/>
                </a:lnSpc>
                <a:spcBef>
                  <a:spcPts val="0"/>
                </a:spcBef>
                <a:spcAft>
                  <a:spcPts val="0"/>
                </a:spcAft>
                <a:buClr>
                  <a:schemeClr val="lt1"/>
                </a:buClr>
                <a:buSzPct val="100000"/>
                <a:buFont typeface="Trebuchet MS"/>
                <a:buChar char="•"/>
              </a:pPr>
              <a:r>
                <a:rPr lang="en-CA" sz="2300" b="0" i="0" u="none" strike="noStrike" cap="none">
                  <a:solidFill>
                    <a:schemeClr val="lt1"/>
                  </a:solidFill>
                  <a:latin typeface="Trebuchet MS"/>
                  <a:ea typeface="Trebuchet MS"/>
                  <a:cs typeface="Trebuchet MS"/>
                  <a:sym typeface="Trebuchet MS"/>
                </a:rPr>
                <a:t>How are participants applauded for their service? </a:t>
              </a:r>
            </a:p>
          </p:txBody>
        </p:sp>
        <p:sp>
          <p:nvSpPr>
            <p:cNvPr id="751" name="Shape 751"/>
            <p:cNvSpPr/>
            <p:nvPr/>
          </p:nvSpPr>
          <p:spPr>
            <a:xfrm>
              <a:off x="0" y="2493141"/>
              <a:ext cx="2982685" cy="4554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752" name="Shape 752"/>
            <p:cNvSpPr txBox="1"/>
            <p:nvPr/>
          </p:nvSpPr>
          <p:spPr>
            <a:xfrm>
              <a:off x="0" y="2493141"/>
              <a:ext cx="2982685" cy="455400"/>
            </a:xfrm>
            <a:prstGeom prst="rect">
              <a:avLst/>
            </a:prstGeom>
            <a:noFill/>
            <a:ln>
              <a:noFill/>
            </a:ln>
          </p:spPr>
          <p:txBody>
            <a:bodyPr lIns="163575" tIns="58400" rIns="163575" bIns="58400" anchor="ctr" anchorCtr="0">
              <a:noAutofit/>
            </a:bodyPr>
            <a:lstStyle/>
            <a:p>
              <a:pPr marL="0" marR="0" lvl="0" indent="0" algn="r" rtl="0">
                <a:lnSpc>
                  <a:spcPct val="90000"/>
                </a:lnSpc>
                <a:spcBef>
                  <a:spcPts val="0"/>
                </a:spcBef>
                <a:spcAft>
                  <a:spcPts val="0"/>
                </a:spcAft>
                <a:buSzPct val="25000"/>
                <a:buNone/>
              </a:pPr>
              <a:r>
                <a:rPr lang="en-CA" sz="2300">
                  <a:solidFill>
                    <a:schemeClr val="lt1"/>
                  </a:solidFill>
                  <a:latin typeface="Trebuchet MS"/>
                  <a:ea typeface="Trebuchet MS"/>
                  <a:cs typeface="Trebuchet MS"/>
                  <a:sym typeface="Trebuchet MS"/>
                </a:rPr>
                <a:t>Accommodation</a:t>
              </a:r>
            </a:p>
          </p:txBody>
        </p:sp>
        <p:sp>
          <p:nvSpPr>
            <p:cNvPr id="753" name="Shape 753"/>
            <p:cNvSpPr/>
            <p:nvPr/>
          </p:nvSpPr>
          <p:spPr>
            <a:xfrm>
              <a:off x="2982684" y="2322366"/>
              <a:ext cx="596537" cy="796950"/>
            </a:xfrm>
            <a:prstGeom prst="leftBrace">
              <a:avLst>
                <a:gd name="adj1" fmla="val 35000"/>
                <a:gd name="adj2" fmla="val 50000"/>
              </a:avLst>
            </a:prstGeom>
            <a:noFill/>
            <a:ln w="12700" cap="flat" cmpd="sng">
              <a:solidFill>
                <a:srgbClr val="BE750D"/>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54" name="Shape 754"/>
            <p:cNvSpPr/>
            <p:nvPr/>
          </p:nvSpPr>
          <p:spPr>
            <a:xfrm>
              <a:off x="3817837" y="2322366"/>
              <a:ext cx="8112904" cy="796950"/>
            </a:xfrm>
            <a:prstGeom prst="rect">
              <a:avLst/>
            </a:prstGeom>
            <a:solidFill>
              <a:srgbClr val="EF9413"/>
            </a:solidFill>
            <a:ln w="127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55" name="Shape 755"/>
            <p:cNvSpPr txBox="1"/>
            <p:nvPr/>
          </p:nvSpPr>
          <p:spPr>
            <a:xfrm>
              <a:off x="3817837" y="2322366"/>
              <a:ext cx="8112904" cy="796950"/>
            </a:xfrm>
            <a:prstGeom prst="rect">
              <a:avLst/>
            </a:prstGeom>
            <a:noFill/>
            <a:ln>
              <a:noFill/>
            </a:ln>
          </p:spPr>
          <p:txBody>
            <a:bodyPr lIns="87625" tIns="87625" rIns="87625" bIns="87625" anchor="ctr" anchorCtr="0">
              <a:noAutofit/>
            </a:bodyPr>
            <a:lstStyle/>
            <a:p>
              <a:pPr marL="228600" marR="0" lvl="1" indent="-228600" algn="l" rtl="0">
                <a:lnSpc>
                  <a:spcPct val="90000"/>
                </a:lnSpc>
                <a:spcBef>
                  <a:spcPts val="0"/>
                </a:spcBef>
                <a:spcAft>
                  <a:spcPts val="0"/>
                </a:spcAft>
                <a:buClr>
                  <a:schemeClr val="lt1"/>
                </a:buClr>
                <a:buSzPct val="100000"/>
                <a:buFont typeface="Trebuchet MS"/>
                <a:buChar char="•"/>
              </a:pPr>
              <a:r>
                <a:rPr lang="en-CA" sz="2300" b="0" i="0" u="none" strike="noStrike" cap="none">
                  <a:solidFill>
                    <a:schemeClr val="lt1"/>
                  </a:solidFill>
                  <a:latin typeface="Trebuchet MS"/>
                  <a:ea typeface="Trebuchet MS"/>
                  <a:cs typeface="Trebuchet MS"/>
                  <a:sym typeface="Trebuchet MS"/>
                </a:rPr>
                <a:t>How can the organization support to better fit the participant?</a:t>
              </a:r>
            </a:p>
          </p:txBody>
        </p:sp>
        <p:sp>
          <p:nvSpPr>
            <p:cNvPr id="756" name="Shape 756"/>
            <p:cNvSpPr/>
            <p:nvPr/>
          </p:nvSpPr>
          <p:spPr>
            <a:xfrm>
              <a:off x="0" y="3372891"/>
              <a:ext cx="2979772" cy="4554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757" name="Shape 757"/>
            <p:cNvSpPr txBox="1"/>
            <p:nvPr/>
          </p:nvSpPr>
          <p:spPr>
            <a:xfrm>
              <a:off x="0" y="3372891"/>
              <a:ext cx="2979772" cy="455400"/>
            </a:xfrm>
            <a:prstGeom prst="rect">
              <a:avLst/>
            </a:prstGeom>
            <a:noFill/>
            <a:ln>
              <a:noFill/>
            </a:ln>
          </p:spPr>
          <p:txBody>
            <a:bodyPr lIns="163575" tIns="58400" rIns="163575" bIns="58400" anchor="ctr" anchorCtr="0">
              <a:noAutofit/>
            </a:bodyPr>
            <a:lstStyle/>
            <a:p>
              <a:pPr marL="0" marR="0" lvl="0" indent="0" algn="r" rtl="0">
                <a:lnSpc>
                  <a:spcPct val="90000"/>
                </a:lnSpc>
                <a:spcBef>
                  <a:spcPts val="0"/>
                </a:spcBef>
                <a:spcAft>
                  <a:spcPts val="0"/>
                </a:spcAft>
                <a:buSzPct val="25000"/>
                <a:buNone/>
              </a:pPr>
              <a:r>
                <a:rPr lang="en-CA" sz="2300">
                  <a:solidFill>
                    <a:schemeClr val="lt1"/>
                  </a:solidFill>
                  <a:latin typeface="Trebuchet MS"/>
                  <a:ea typeface="Trebuchet MS"/>
                  <a:cs typeface="Trebuchet MS"/>
                  <a:sym typeface="Trebuchet MS"/>
                </a:rPr>
                <a:t>Integration</a:t>
              </a:r>
            </a:p>
          </p:txBody>
        </p:sp>
        <p:sp>
          <p:nvSpPr>
            <p:cNvPr id="758" name="Shape 758"/>
            <p:cNvSpPr/>
            <p:nvPr/>
          </p:nvSpPr>
          <p:spPr>
            <a:xfrm>
              <a:off x="2979772" y="3202116"/>
              <a:ext cx="595953" cy="796950"/>
            </a:xfrm>
            <a:prstGeom prst="leftBrace">
              <a:avLst>
                <a:gd name="adj1" fmla="val 35000"/>
                <a:gd name="adj2" fmla="val 50000"/>
              </a:avLst>
            </a:prstGeom>
            <a:noFill/>
            <a:ln w="12700" cap="flat" cmpd="sng">
              <a:solidFill>
                <a:srgbClr val="BE750D"/>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59" name="Shape 759"/>
            <p:cNvSpPr/>
            <p:nvPr/>
          </p:nvSpPr>
          <p:spPr>
            <a:xfrm>
              <a:off x="3814108" y="3202116"/>
              <a:ext cx="8104981" cy="796950"/>
            </a:xfrm>
            <a:prstGeom prst="rect">
              <a:avLst/>
            </a:prstGeom>
            <a:solidFill>
              <a:srgbClr val="EF9413"/>
            </a:solidFill>
            <a:ln w="127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60" name="Shape 760"/>
            <p:cNvSpPr txBox="1"/>
            <p:nvPr/>
          </p:nvSpPr>
          <p:spPr>
            <a:xfrm>
              <a:off x="3814108" y="3202116"/>
              <a:ext cx="8104981" cy="796950"/>
            </a:xfrm>
            <a:prstGeom prst="rect">
              <a:avLst/>
            </a:prstGeom>
            <a:noFill/>
            <a:ln>
              <a:noFill/>
            </a:ln>
          </p:spPr>
          <p:txBody>
            <a:bodyPr lIns="87625" tIns="87625" rIns="87625" bIns="87625" anchor="ctr" anchorCtr="0">
              <a:noAutofit/>
            </a:bodyPr>
            <a:lstStyle/>
            <a:p>
              <a:pPr marL="228600" marR="0" lvl="1" indent="-228600" algn="l" rtl="0">
                <a:lnSpc>
                  <a:spcPct val="90000"/>
                </a:lnSpc>
                <a:spcBef>
                  <a:spcPts val="0"/>
                </a:spcBef>
                <a:spcAft>
                  <a:spcPts val="0"/>
                </a:spcAft>
                <a:buClr>
                  <a:schemeClr val="lt1"/>
                </a:buClr>
                <a:buSzPct val="100000"/>
                <a:buFont typeface="Trebuchet MS"/>
                <a:buChar char="•"/>
              </a:pPr>
              <a:r>
                <a:rPr lang="en-CA" sz="2300" b="0" i="0" u="none" strike="noStrike" cap="none">
                  <a:solidFill>
                    <a:schemeClr val="lt1"/>
                  </a:solidFill>
                  <a:latin typeface="Trebuchet MS"/>
                  <a:ea typeface="Trebuchet MS"/>
                  <a:cs typeface="Trebuchet MS"/>
                  <a:sym typeface="Trebuchet MS"/>
                </a:rPr>
                <a:t>How are participants connected and be apart of the organization? </a:t>
              </a:r>
            </a:p>
          </p:txBody>
        </p:sp>
      </p:grpSp>
      <p:sp>
        <p:nvSpPr>
          <p:cNvPr id="761" name="Shape 761"/>
          <p:cNvSpPr/>
          <p:nvPr/>
        </p:nvSpPr>
        <p:spPr>
          <a:xfrm>
            <a:off x="297391" y="6244628"/>
            <a:ext cx="11415636" cy="388695"/>
          </a:xfrm>
          <a:prstGeom prst="rect">
            <a:avLst/>
          </a:prstGeom>
          <a:noFill/>
          <a:ln>
            <a:noFill/>
          </a:ln>
        </p:spPr>
        <p:txBody>
          <a:bodyPr lIns="91425" tIns="45700" rIns="91425" bIns="45700" anchor="t" anchorCtr="0">
            <a:noAutofit/>
          </a:bodyPr>
          <a:lstStyle/>
          <a:p>
            <a:pPr marL="0" marR="0" lvl="0" indent="0" algn="l" rtl="0">
              <a:lnSpc>
                <a:spcPct val="107000"/>
              </a:lnSpc>
              <a:spcBef>
                <a:spcPts val="0"/>
              </a:spcBef>
              <a:spcAft>
                <a:spcPts val="0"/>
              </a:spcAft>
              <a:buSzPct val="25000"/>
              <a:buNone/>
            </a:pPr>
            <a:r>
              <a:rPr lang="en-CA" sz="1800">
                <a:solidFill>
                  <a:schemeClr val="dk1"/>
                </a:solidFill>
                <a:latin typeface="Tahoma"/>
                <a:ea typeface="Tahoma"/>
                <a:cs typeface="Tahoma"/>
                <a:sym typeface="Tahoma"/>
              </a:rPr>
              <a:t>Engaging older adults in volunteering: Conceptualizing and measuring institutional capacity (2008)</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Shape 767"/>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Trebuchet MS"/>
              <a:buNone/>
            </a:pPr>
            <a:r>
              <a:rPr lang="en-CA" sz="3600" b="0" i="0" u="none" strike="noStrike" cap="none">
                <a:solidFill>
                  <a:schemeClr val="lt1"/>
                </a:solidFill>
                <a:latin typeface="Trebuchet MS"/>
                <a:ea typeface="Trebuchet MS"/>
                <a:cs typeface="Trebuchet MS"/>
                <a:sym typeface="Trebuchet MS"/>
              </a:rPr>
              <a:t>Volunteer Retention in Charities</a:t>
            </a:r>
          </a:p>
        </p:txBody>
      </p:sp>
      <p:sp>
        <p:nvSpPr>
          <p:cNvPr id="768" name="Shape 768"/>
          <p:cNvSpPr txBox="1">
            <a:spLocks noGrp="1"/>
          </p:cNvSpPr>
          <p:nvPr>
            <p:ph type="body" idx="1"/>
          </p:nvPr>
        </p:nvSpPr>
        <p:spPr>
          <a:xfrm>
            <a:off x="680320" y="2336873"/>
            <a:ext cx="9613861" cy="3599316"/>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lt1"/>
              </a:buClr>
              <a:buSzPct val="100000"/>
              <a:buFont typeface="Arial"/>
              <a:buChar char="•"/>
            </a:pPr>
            <a:r>
              <a:rPr lang="en-CA" sz="2400" b="0" i="0" u="none" strike="noStrike" cap="none">
                <a:solidFill>
                  <a:schemeClr val="lt1"/>
                </a:solidFill>
                <a:latin typeface="Trebuchet MS"/>
                <a:ea typeface="Trebuchet MS"/>
                <a:cs typeface="Trebuchet MS"/>
                <a:sym typeface="Trebuchet MS"/>
              </a:rPr>
              <a:t>In research with charity organizations, increasing retention of volunteers centre on enriching their experience:</a:t>
            </a:r>
          </a:p>
          <a:p>
            <a:pPr marL="685800" marR="0" lvl="1" indent="-228600" algn="l" rtl="0">
              <a:lnSpc>
                <a:spcPct val="90000"/>
              </a:lnSpc>
              <a:spcBef>
                <a:spcPts val="500"/>
              </a:spcBef>
              <a:spcAft>
                <a:spcPts val="0"/>
              </a:spcAft>
              <a:buClr>
                <a:schemeClr val="lt1"/>
              </a:buClr>
              <a:buSzPct val="100000"/>
              <a:buFont typeface="Arial"/>
              <a:buChar char="•"/>
            </a:pPr>
            <a:r>
              <a:rPr lang="en-CA" sz="2000" b="0" i="0" u="none" strike="noStrike" cap="none">
                <a:solidFill>
                  <a:schemeClr val="lt1"/>
                </a:solidFill>
                <a:latin typeface="Trebuchet MS"/>
                <a:ea typeface="Trebuchet MS"/>
                <a:cs typeface="Trebuchet MS"/>
                <a:sym typeface="Trebuchet MS"/>
              </a:rPr>
              <a:t>Recognizing volunteers</a:t>
            </a:r>
          </a:p>
          <a:p>
            <a:pPr marL="685800" marR="0" lvl="1" indent="-228600" algn="l" rtl="0">
              <a:lnSpc>
                <a:spcPct val="90000"/>
              </a:lnSpc>
              <a:spcBef>
                <a:spcPts val="500"/>
              </a:spcBef>
              <a:spcAft>
                <a:spcPts val="0"/>
              </a:spcAft>
              <a:buClr>
                <a:schemeClr val="lt1"/>
              </a:buClr>
              <a:buSzPct val="100000"/>
              <a:buFont typeface="Arial"/>
              <a:buChar char="•"/>
            </a:pPr>
            <a:r>
              <a:rPr lang="en-CA" sz="2000" b="0" i="0" u="none" strike="noStrike" cap="none">
                <a:solidFill>
                  <a:schemeClr val="lt1"/>
                </a:solidFill>
                <a:latin typeface="Trebuchet MS"/>
                <a:ea typeface="Trebuchet MS"/>
                <a:cs typeface="Trebuchet MS"/>
                <a:sym typeface="Trebuchet MS"/>
              </a:rPr>
              <a:t>Providing training and professional development</a:t>
            </a:r>
          </a:p>
          <a:p>
            <a:pPr marL="685800" marR="0" lvl="1" indent="-228600" algn="l" rtl="0">
              <a:lnSpc>
                <a:spcPct val="90000"/>
              </a:lnSpc>
              <a:spcBef>
                <a:spcPts val="500"/>
              </a:spcBef>
              <a:spcAft>
                <a:spcPts val="0"/>
              </a:spcAft>
              <a:buClr>
                <a:schemeClr val="lt1"/>
              </a:buClr>
              <a:buSzPct val="100000"/>
              <a:buFont typeface="Arial"/>
              <a:buChar char="•"/>
            </a:pPr>
            <a:r>
              <a:rPr lang="en-CA" sz="2000" b="0" i="0" u="none" strike="noStrike" cap="none">
                <a:solidFill>
                  <a:schemeClr val="lt1"/>
                </a:solidFill>
                <a:latin typeface="Trebuchet MS"/>
                <a:ea typeface="Trebuchet MS"/>
                <a:cs typeface="Trebuchet MS"/>
                <a:sym typeface="Trebuchet MS"/>
              </a:rPr>
              <a:t>Matching volunteers to tasks</a:t>
            </a:r>
          </a:p>
          <a:p>
            <a:pPr marL="685800" marR="0" lvl="1" indent="-228600" algn="l" rtl="0">
              <a:lnSpc>
                <a:spcPct val="90000"/>
              </a:lnSpc>
              <a:spcBef>
                <a:spcPts val="500"/>
              </a:spcBef>
              <a:spcAft>
                <a:spcPts val="0"/>
              </a:spcAft>
              <a:buClr>
                <a:schemeClr val="lt1"/>
              </a:buClr>
              <a:buSzPct val="100000"/>
              <a:buFont typeface="Arial"/>
              <a:buChar char="•"/>
            </a:pPr>
            <a:r>
              <a:rPr lang="en-CA" sz="2000" b="0" i="0" u="none" strike="noStrike" cap="none">
                <a:solidFill>
                  <a:schemeClr val="lt1"/>
                </a:solidFill>
                <a:latin typeface="Trebuchet MS"/>
                <a:ea typeface="Trebuchet MS"/>
                <a:cs typeface="Trebuchet MS"/>
                <a:sym typeface="Trebuchet MS"/>
              </a:rPr>
              <a:t>Welcoming culture to volunteers</a:t>
            </a:r>
          </a:p>
          <a:p>
            <a:pPr marL="685800" marR="0" lvl="1" indent="-228600" algn="l" rtl="0">
              <a:lnSpc>
                <a:spcPct val="90000"/>
              </a:lnSpc>
              <a:spcBef>
                <a:spcPts val="500"/>
              </a:spcBef>
              <a:spcAft>
                <a:spcPts val="0"/>
              </a:spcAft>
              <a:buClr>
                <a:schemeClr val="lt1"/>
              </a:buClr>
              <a:buSzPct val="100000"/>
              <a:buFont typeface="Arial"/>
              <a:buChar char="•"/>
            </a:pPr>
            <a:r>
              <a:rPr lang="en-CA" sz="2000" b="0" i="0" u="none" strike="noStrike" cap="none">
                <a:solidFill>
                  <a:schemeClr val="lt1"/>
                </a:solidFill>
                <a:latin typeface="Trebuchet MS"/>
                <a:ea typeface="Trebuchet MS"/>
                <a:cs typeface="Trebuchet MS"/>
                <a:sym typeface="Trebuchet MS"/>
              </a:rPr>
              <a:t>Resources to support volunteers</a:t>
            </a:r>
          </a:p>
          <a:p>
            <a:pPr marL="685800" marR="0" lvl="1" indent="-228600" algn="l" rtl="0">
              <a:lnSpc>
                <a:spcPct val="90000"/>
              </a:lnSpc>
              <a:spcBef>
                <a:spcPts val="500"/>
              </a:spcBef>
              <a:spcAft>
                <a:spcPts val="0"/>
              </a:spcAft>
              <a:buClr>
                <a:schemeClr val="lt1"/>
              </a:buClr>
              <a:buSzPct val="100000"/>
              <a:buFont typeface="Arial"/>
              <a:buChar char="•"/>
            </a:pPr>
            <a:r>
              <a:rPr lang="en-CA" sz="2000" b="0" i="0" u="none" strike="noStrike" cap="none">
                <a:solidFill>
                  <a:schemeClr val="lt1"/>
                </a:solidFill>
                <a:latin typeface="Trebuchet MS"/>
                <a:ea typeface="Trebuchet MS"/>
                <a:cs typeface="Trebuchet MS"/>
                <a:sym typeface="Trebuchet MS"/>
              </a:rPr>
              <a:t>Having volunteers assist in recruiting other volunteers</a:t>
            </a:r>
          </a:p>
          <a:p>
            <a:pPr marL="228600" marR="0" lvl="0" indent="-228600" algn="l" rtl="0">
              <a:lnSpc>
                <a:spcPct val="90000"/>
              </a:lnSpc>
              <a:spcBef>
                <a:spcPts val="1000"/>
              </a:spcBef>
              <a:spcAft>
                <a:spcPts val="0"/>
              </a:spcAft>
              <a:buClr>
                <a:schemeClr val="lt1"/>
              </a:buClr>
              <a:buSzPct val="100000"/>
              <a:buFont typeface="Arial"/>
              <a:buChar char="•"/>
            </a:pPr>
            <a:r>
              <a:rPr lang="en-CA" sz="2400" b="0" i="0" u="none" strike="noStrike" cap="none">
                <a:solidFill>
                  <a:schemeClr val="lt1"/>
                </a:solidFill>
                <a:latin typeface="Trebuchet MS"/>
                <a:ea typeface="Trebuchet MS"/>
                <a:cs typeface="Trebuchet MS"/>
                <a:sym typeface="Trebuchet MS"/>
              </a:rPr>
              <a:t>Though supervision and communication are necessary for many organizations, excessive use have negative effects</a:t>
            </a:r>
          </a:p>
          <a:p>
            <a:pPr marL="685800" marR="0" lvl="1" indent="-228600" algn="l" rtl="0">
              <a:lnSpc>
                <a:spcPct val="90000"/>
              </a:lnSpc>
              <a:spcBef>
                <a:spcPts val="500"/>
              </a:spcBef>
              <a:buClr>
                <a:schemeClr val="lt1"/>
              </a:buClr>
              <a:buSzPct val="100000"/>
              <a:buFont typeface="Arial"/>
              <a:buNone/>
            </a:pPr>
            <a:endParaRPr sz="20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sp>
        <p:nvSpPr>
          <p:cNvPr id="774" name="Shape 774"/>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Trebuchet MS"/>
              <a:buNone/>
            </a:pPr>
            <a:r>
              <a:rPr lang="en-CA" sz="3600" b="0" i="0" u="none" strike="noStrike" cap="none">
                <a:solidFill>
                  <a:schemeClr val="lt1"/>
                </a:solidFill>
                <a:latin typeface="Trebuchet MS"/>
                <a:ea typeface="Trebuchet MS"/>
                <a:cs typeface="Trebuchet MS"/>
                <a:sym typeface="Trebuchet MS"/>
              </a:rPr>
              <a:t>Focus on Pride and Respect</a:t>
            </a:r>
          </a:p>
        </p:txBody>
      </p:sp>
      <p:sp>
        <p:nvSpPr>
          <p:cNvPr id="775" name="Shape 775"/>
          <p:cNvSpPr txBox="1">
            <a:spLocks noGrp="1"/>
          </p:cNvSpPr>
          <p:nvPr>
            <p:ph type="body" idx="1"/>
          </p:nvPr>
        </p:nvSpPr>
        <p:spPr>
          <a:xfrm>
            <a:off x="680320" y="2336873"/>
            <a:ext cx="9613861" cy="3599316"/>
          </a:xfrm>
          <a:prstGeom prst="rect">
            <a:avLst/>
          </a:prstGeom>
          <a:noFill/>
          <a:ln>
            <a:noFill/>
          </a:ln>
        </p:spPr>
        <p:txBody>
          <a:bodyPr lIns="91425" tIns="45700" rIns="91425" bIns="45700" anchor="t" anchorCtr="0">
            <a:noAutofit/>
          </a:bodyPr>
          <a:lstStyle/>
          <a:p>
            <a:pPr marL="228600" marR="0" lvl="0" indent="-228600" algn="l" rtl="0">
              <a:lnSpc>
                <a:spcPct val="90000"/>
              </a:lnSpc>
              <a:spcBef>
                <a:spcPts val="0"/>
              </a:spcBef>
              <a:spcAft>
                <a:spcPts val="0"/>
              </a:spcAft>
              <a:buClr>
                <a:schemeClr val="lt1"/>
              </a:buClr>
              <a:buSzPct val="100000"/>
              <a:buFont typeface="Arial"/>
              <a:buChar char="•"/>
            </a:pPr>
            <a:r>
              <a:rPr lang="en-CA" sz="2400" b="0" i="0" u="none" strike="noStrike" cap="none">
                <a:solidFill>
                  <a:schemeClr val="lt1"/>
                </a:solidFill>
                <a:latin typeface="Trebuchet MS"/>
                <a:ea typeface="Trebuchet MS"/>
                <a:cs typeface="Trebuchet MS"/>
                <a:sym typeface="Trebuchet MS"/>
              </a:rPr>
              <a:t>In research with volunteer organizations, there is a direct and positive association between commitment in volunteers and their sense of pride and respect</a:t>
            </a:r>
          </a:p>
          <a:p>
            <a:pPr marL="685800" marR="0" lvl="1" indent="-228600" algn="l" rtl="0">
              <a:lnSpc>
                <a:spcPct val="90000"/>
              </a:lnSpc>
              <a:spcBef>
                <a:spcPts val="500"/>
              </a:spcBef>
              <a:spcAft>
                <a:spcPts val="0"/>
              </a:spcAft>
              <a:buClr>
                <a:schemeClr val="lt1"/>
              </a:buClr>
              <a:buSzPct val="100000"/>
              <a:buFont typeface="Arial"/>
              <a:buChar char="•"/>
            </a:pPr>
            <a:r>
              <a:rPr lang="en-CA" sz="2000" b="0" i="0" u="none" strike="noStrike" cap="none">
                <a:solidFill>
                  <a:schemeClr val="lt1"/>
                </a:solidFill>
                <a:latin typeface="Trebuchet MS"/>
                <a:ea typeface="Trebuchet MS"/>
                <a:cs typeface="Trebuchet MS"/>
                <a:sym typeface="Trebuchet MS"/>
              </a:rPr>
              <a:t>Providing volunteers the opportunity to hear from the organization’s beneficiaries</a:t>
            </a:r>
          </a:p>
          <a:p>
            <a:pPr marL="685800" marR="0" lvl="1" indent="-228600" algn="l" rtl="0">
              <a:lnSpc>
                <a:spcPct val="90000"/>
              </a:lnSpc>
              <a:spcBef>
                <a:spcPts val="500"/>
              </a:spcBef>
              <a:spcAft>
                <a:spcPts val="0"/>
              </a:spcAft>
              <a:buClr>
                <a:schemeClr val="lt1"/>
              </a:buClr>
              <a:buSzPct val="100000"/>
              <a:buFont typeface="Arial"/>
              <a:buChar char="•"/>
            </a:pPr>
            <a:r>
              <a:rPr lang="en-CA" sz="2000" b="0" i="0" u="none" strike="noStrike" cap="none">
                <a:solidFill>
                  <a:schemeClr val="lt1"/>
                </a:solidFill>
                <a:latin typeface="Trebuchet MS"/>
                <a:ea typeface="Trebuchet MS"/>
                <a:cs typeface="Trebuchet MS"/>
                <a:sym typeface="Trebuchet MS"/>
              </a:rPr>
              <a:t>Showing volunteers the importance of their work</a:t>
            </a:r>
          </a:p>
          <a:p>
            <a:pPr marL="685800" marR="0" lvl="1" indent="-228600" algn="l" rtl="0">
              <a:lnSpc>
                <a:spcPct val="90000"/>
              </a:lnSpc>
              <a:spcBef>
                <a:spcPts val="500"/>
              </a:spcBef>
              <a:buClr>
                <a:schemeClr val="lt1"/>
              </a:buClr>
              <a:buSzPct val="100000"/>
              <a:buFont typeface="Arial"/>
              <a:buChar char="•"/>
            </a:pPr>
            <a:r>
              <a:rPr lang="en-CA" sz="2000" b="0" i="0" u="none" strike="noStrike" cap="none">
                <a:solidFill>
                  <a:schemeClr val="lt1"/>
                </a:solidFill>
                <a:latin typeface="Trebuchet MS"/>
                <a:ea typeface="Trebuchet MS"/>
                <a:cs typeface="Trebuchet MS"/>
                <a:sym typeface="Trebuchet MS"/>
              </a:rPr>
              <a:t>Communication that emphasizes the appreciation for the volunteer’s time and efforts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Shape 780"/>
          <p:cNvSpPr txBox="1">
            <a:spLocks noGrp="1"/>
          </p:cNvSpPr>
          <p:nvPr>
            <p:ph type="title"/>
          </p:nvPr>
        </p:nvSpPr>
        <p:spPr>
          <a:xfrm>
            <a:off x="680322" y="2869894"/>
            <a:ext cx="9613859" cy="1090787"/>
          </a:xfrm>
          <a:prstGeom prst="rect">
            <a:avLst/>
          </a:prstGeom>
          <a:noFill/>
          <a:ln>
            <a:noFill/>
          </a:ln>
        </p:spPr>
        <p:txBody>
          <a:bodyPr lIns="91425" tIns="45700" rIns="91425" bIns="45700" anchor="ctr" anchorCtr="0">
            <a:noAutofit/>
          </a:bodyPr>
          <a:lstStyle/>
          <a:p>
            <a:pPr marL="0" marR="0" lvl="0" indent="0" algn="r" rtl="0">
              <a:lnSpc>
                <a:spcPct val="90000"/>
              </a:lnSpc>
              <a:spcBef>
                <a:spcPts val="0"/>
              </a:spcBef>
              <a:buClr>
                <a:schemeClr val="lt1"/>
              </a:buClr>
              <a:buSzPct val="25000"/>
              <a:buFont typeface="Trebuchet MS"/>
              <a:buNone/>
            </a:pPr>
            <a:r>
              <a:rPr lang="en-CA" sz="3600" b="0" i="0" u="none" strike="noStrike" cap="none">
                <a:solidFill>
                  <a:schemeClr val="lt1"/>
                </a:solidFill>
                <a:latin typeface="Trebuchet MS"/>
                <a:ea typeface="Trebuchet MS"/>
                <a:cs typeface="Trebuchet MS"/>
                <a:sym typeface="Trebuchet MS"/>
              </a:rPr>
              <a:t>Discussions and Questions</a:t>
            </a:r>
          </a:p>
        </p:txBody>
      </p:sp>
      <p:sp>
        <p:nvSpPr>
          <p:cNvPr id="781" name="Shape 781"/>
          <p:cNvSpPr txBox="1">
            <a:spLocks noGrp="1"/>
          </p:cNvSpPr>
          <p:nvPr>
            <p:ph type="body" idx="1"/>
          </p:nvPr>
        </p:nvSpPr>
        <p:spPr>
          <a:xfrm>
            <a:off x="680322" y="4232171"/>
            <a:ext cx="9613859" cy="1704017"/>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chemeClr val="lt1"/>
              </a:buClr>
              <a:buSzPct val="25000"/>
              <a:buFont typeface="Arial"/>
              <a:buNone/>
            </a:pPr>
            <a:endParaRPr sz="2000" b="0" i="0" u="none" strike="noStrike" cap="none">
              <a:solidFill>
                <a:schemeClr val="lt1"/>
              </a:solidFill>
              <a:latin typeface="Trebuchet MS"/>
              <a:ea typeface="Trebuchet MS"/>
              <a:cs typeface="Trebuchet MS"/>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Trebuchet MS"/>
              <a:buNone/>
            </a:pPr>
            <a:r>
              <a:rPr lang="en-CA" sz="3600" b="0" i="0" u="none" strike="noStrike" cap="none">
                <a:solidFill>
                  <a:schemeClr val="lt1"/>
                </a:solidFill>
                <a:latin typeface="Trebuchet MS"/>
                <a:ea typeface="Trebuchet MS"/>
                <a:cs typeface="Trebuchet MS"/>
                <a:sym typeface="Trebuchet MS"/>
              </a:rPr>
              <a:t>Items to Consider Throughout</a:t>
            </a:r>
          </a:p>
        </p:txBody>
      </p:sp>
      <p:grpSp>
        <p:nvGrpSpPr>
          <p:cNvPr id="251" name="Shape 251"/>
          <p:cNvGrpSpPr/>
          <p:nvPr/>
        </p:nvGrpSpPr>
        <p:grpSpPr>
          <a:xfrm>
            <a:off x="203197" y="2194191"/>
            <a:ext cx="11596914" cy="4359421"/>
            <a:chOff x="0" y="162191"/>
            <a:chExt cx="11596914" cy="4359421"/>
          </a:xfrm>
        </p:grpSpPr>
        <p:sp>
          <p:nvSpPr>
            <p:cNvPr id="252" name="Shape 252"/>
            <p:cNvSpPr/>
            <p:nvPr/>
          </p:nvSpPr>
          <p:spPr>
            <a:xfrm>
              <a:off x="0" y="427870"/>
              <a:ext cx="11596914" cy="751275"/>
            </a:xfrm>
            <a:prstGeom prst="rect">
              <a:avLst/>
            </a:prstGeom>
            <a:solidFill>
              <a:schemeClr val="lt1">
                <a:alpha val="89803"/>
              </a:schemeClr>
            </a:solidFill>
            <a:ln w="12700" cap="flat" cmpd="sng">
              <a:solidFill>
                <a:srgbClr val="EF941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3" name="Shape 253"/>
            <p:cNvSpPr txBox="1"/>
            <p:nvPr/>
          </p:nvSpPr>
          <p:spPr>
            <a:xfrm>
              <a:off x="0" y="427870"/>
              <a:ext cx="11596914" cy="751275"/>
            </a:xfrm>
            <a:prstGeom prst="rect">
              <a:avLst/>
            </a:prstGeom>
            <a:noFill/>
            <a:ln>
              <a:noFill/>
            </a:ln>
          </p:spPr>
          <p:txBody>
            <a:bodyPr lIns="900025" tIns="374900" rIns="900025" bIns="128000" anchor="t" anchorCtr="0">
              <a:noAutofit/>
            </a:bodyPr>
            <a:lstStyle/>
            <a:p>
              <a:pPr marL="171450" marR="0" lvl="1" indent="-171450" algn="l" rtl="0">
                <a:lnSpc>
                  <a:spcPct val="90000"/>
                </a:lnSpc>
                <a:spcBef>
                  <a:spcPts val="0"/>
                </a:spcBef>
                <a:spcAft>
                  <a:spcPts val="0"/>
                </a:spcAft>
                <a:buClr>
                  <a:schemeClr val="lt1"/>
                </a:buClr>
                <a:buSzPct val="100000"/>
                <a:buFont typeface="Trebuchet MS"/>
                <a:buChar char="•"/>
              </a:pPr>
              <a:r>
                <a:rPr lang="en-CA" sz="1800" b="0" i="0" u="none" strike="noStrike" cap="none">
                  <a:solidFill>
                    <a:schemeClr val="lt1"/>
                  </a:solidFill>
                  <a:latin typeface="Trebuchet MS"/>
                  <a:ea typeface="Trebuchet MS"/>
                  <a:cs typeface="Trebuchet MS"/>
                  <a:sym typeface="Trebuchet MS"/>
                </a:rPr>
                <a:t>How does this initiative relate to other things that are going on in the community?</a:t>
              </a:r>
            </a:p>
          </p:txBody>
        </p:sp>
        <p:sp>
          <p:nvSpPr>
            <p:cNvPr id="254" name="Shape 254"/>
            <p:cNvSpPr/>
            <p:nvPr/>
          </p:nvSpPr>
          <p:spPr>
            <a:xfrm>
              <a:off x="579845" y="162191"/>
              <a:ext cx="8117840" cy="531360"/>
            </a:xfrm>
            <a:prstGeom prst="roundRect">
              <a:avLst>
                <a:gd name="adj" fmla="val 16667"/>
              </a:avLst>
            </a:prstGeom>
            <a:solidFill>
              <a:srgbClr val="EF9413"/>
            </a:solidFill>
            <a:ln w="127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5" name="Shape 255"/>
            <p:cNvSpPr txBox="1"/>
            <p:nvPr/>
          </p:nvSpPr>
          <p:spPr>
            <a:xfrm>
              <a:off x="605783" y="188130"/>
              <a:ext cx="8065961" cy="479482"/>
            </a:xfrm>
            <a:prstGeom prst="rect">
              <a:avLst/>
            </a:prstGeom>
            <a:noFill/>
            <a:ln>
              <a:noFill/>
            </a:ln>
          </p:spPr>
          <p:txBody>
            <a:bodyPr lIns="306825" tIns="0" rIns="306825" bIns="0" anchor="ctr" anchorCtr="0">
              <a:noAutofit/>
            </a:bodyPr>
            <a:lstStyle/>
            <a:p>
              <a:pPr marL="0" marR="0" lvl="0" indent="0" algn="l" rtl="0">
                <a:lnSpc>
                  <a:spcPct val="90000"/>
                </a:lnSpc>
                <a:spcBef>
                  <a:spcPts val="0"/>
                </a:spcBef>
                <a:spcAft>
                  <a:spcPts val="0"/>
                </a:spcAft>
                <a:buSzPct val="25000"/>
                <a:buNone/>
              </a:pPr>
              <a:r>
                <a:rPr lang="en-CA" sz="1800" b="0" i="0" u="none" strike="noStrike" cap="none">
                  <a:solidFill>
                    <a:schemeClr val="lt1"/>
                  </a:solidFill>
                  <a:latin typeface="Trebuchet MS"/>
                  <a:ea typeface="Trebuchet MS"/>
                  <a:cs typeface="Trebuchet MS"/>
                  <a:sym typeface="Trebuchet MS"/>
                </a:rPr>
                <a:t>Coherence </a:t>
              </a:r>
            </a:p>
          </p:txBody>
        </p:sp>
        <p:sp>
          <p:nvSpPr>
            <p:cNvPr id="256" name="Shape 256"/>
            <p:cNvSpPr/>
            <p:nvPr/>
          </p:nvSpPr>
          <p:spPr>
            <a:xfrm>
              <a:off x="0" y="1542025"/>
              <a:ext cx="11596914" cy="751275"/>
            </a:xfrm>
            <a:prstGeom prst="rect">
              <a:avLst/>
            </a:prstGeom>
            <a:solidFill>
              <a:schemeClr val="lt1">
                <a:alpha val="89803"/>
              </a:schemeClr>
            </a:solidFill>
            <a:ln w="12700" cap="flat" cmpd="sng">
              <a:solidFill>
                <a:srgbClr val="EF941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7" name="Shape 257"/>
            <p:cNvSpPr txBox="1"/>
            <p:nvPr/>
          </p:nvSpPr>
          <p:spPr>
            <a:xfrm>
              <a:off x="0" y="1542025"/>
              <a:ext cx="11596914" cy="751275"/>
            </a:xfrm>
            <a:prstGeom prst="rect">
              <a:avLst/>
            </a:prstGeom>
            <a:noFill/>
            <a:ln>
              <a:noFill/>
            </a:ln>
          </p:spPr>
          <p:txBody>
            <a:bodyPr lIns="900025" tIns="374900" rIns="900025" bIns="128000" anchor="t" anchorCtr="0">
              <a:noAutofit/>
            </a:bodyPr>
            <a:lstStyle/>
            <a:p>
              <a:pPr marL="171450" marR="0" lvl="1" indent="-171450" algn="l" rtl="0">
                <a:lnSpc>
                  <a:spcPct val="90000"/>
                </a:lnSpc>
                <a:spcBef>
                  <a:spcPts val="0"/>
                </a:spcBef>
                <a:spcAft>
                  <a:spcPts val="0"/>
                </a:spcAft>
                <a:buClr>
                  <a:schemeClr val="lt1"/>
                </a:buClr>
                <a:buSzPct val="100000"/>
                <a:buFont typeface="Trebuchet MS"/>
                <a:buChar char="•"/>
              </a:pPr>
              <a:r>
                <a:rPr lang="en-CA" sz="1800" b="0" i="0" u="none" strike="noStrike" cap="none">
                  <a:solidFill>
                    <a:schemeClr val="lt1"/>
                  </a:solidFill>
                  <a:latin typeface="Trebuchet MS"/>
                  <a:ea typeface="Trebuchet MS"/>
                  <a:cs typeface="Trebuchet MS"/>
                  <a:sym typeface="Trebuchet MS"/>
                </a:rPr>
                <a:t>What are the initiative’s specific objectives?</a:t>
              </a:r>
            </a:p>
          </p:txBody>
        </p:sp>
        <p:sp>
          <p:nvSpPr>
            <p:cNvPr id="258" name="Shape 258"/>
            <p:cNvSpPr/>
            <p:nvPr/>
          </p:nvSpPr>
          <p:spPr>
            <a:xfrm>
              <a:off x="579845" y="1276345"/>
              <a:ext cx="8117840" cy="531360"/>
            </a:xfrm>
            <a:prstGeom prst="roundRect">
              <a:avLst>
                <a:gd name="adj" fmla="val 16667"/>
              </a:avLst>
            </a:prstGeom>
            <a:solidFill>
              <a:srgbClr val="EF9413"/>
            </a:solidFill>
            <a:ln w="127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9" name="Shape 259"/>
            <p:cNvSpPr txBox="1"/>
            <p:nvPr/>
          </p:nvSpPr>
          <p:spPr>
            <a:xfrm>
              <a:off x="605783" y="1302284"/>
              <a:ext cx="8065961" cy="479482"/>
            </a:xfrm>
            <a:prstGeom prst="rect">
              <a:avLst/>
            </a:prstGeom>
            <a:noFill/>
            <a:ln>
              <a:noFill/>
            </a:ln>
          </p:spPr>
          <p:txBody>
            <a:bodyPr lIns="306825" tIns="0" rIns="306825" bIns="0" anchor="ctr" anchorCtr="0">
              <a:noAutofit/>
            </a:bodyPr>
            <a:lstStyle/>
            <a:p>
              <a:pPr marL="0" marR="0" lvl="0" indent="0" algn="l" rtl="0">
                <a:lnSpc>
                  <a:spcPct val="90000"/>
                </a:lnSpc>
                <a:spcBef>
                  <a:spcPts val="0"/>
                </a:spcBef>
                <a:spcAft>
                  <a:spcPts val="0"/>
                </a:spcAft>
                <a:buSzPct val="25000"/>
                <a:buNone/>
              </a:pPr>
              <a:r>
                <a:rPr lang="en-CA" sz="1800" b="0" i="0" u="none" strike="noStrike" cap="none">
                  <a:solidFill>
                    <a:schemeClr val="lt1"/>
                  </a:solidFill>
                  <a:latin typeface="Trebuchet MS"/>
                  <a:ea typeface="Trebuchet MS"/>
                  <a:cs typeface="Trebuchet MS"/>
                  <a:sym typeface="Trebuchet MS"/>
                </a:rPr>
                <a:t>Deliberateness</a:t>
              </a:r>
            </a:p>
          </p:txBody>
        </p:sp>
        <p:sp>
          <p:nvSpPr>
            <p:cNvPr id="260" name="Shape 260"/>
            <p:cNvSpPr/>
            <p:nvPr/>
          </p:nvSpPr>
          <p:spPr>
            <a:xfrm>
              <a:off x="0" y="2656182"/>
              <a:ext cx="11596914" cy="751275"/>
            </a:xfrm>
            <a:prstGeom prst="rect">
              <a:avLst/>
            </a:prstGeom>
            <a:solidFill>
              <a:schemeClr val="lt1">
                <a:alpha val="89803"/>
              </a:schemeClr>
            </a:solidFill>
            <a:ln w="12700" cap="flat" cmpd="sng">
              <a:solidFill>
                <a:srgbClr val="EF941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1" name="Shape 261"/>
            <p:cNvSpPr txBox="1"/>
            <p:nvPr/>
          </p:nvSpPr>
          <p:spPr>
            <a:xfrm>
              <a:off x="0" y="2656182"/>
              <a:ext cx="11596914" cy="751275"/>
            </a:xfrm>
            <a:prstGeom prst="rect">
              <a:avLst/>
            </a:prstGeom>
            <a:noFill/>
            <a:ln>
              <a:noFill/>
            </a:ln>
          </p:spPr>
          <p:txBody>
            <a:bodyPr lIns="900025" tIns="374900" rIns="900025" bIns="128000" anchor="t" anchorCtr="0">
              <a:noAutofit/>
            </a:bodyPr>
            <a:lstStyle/>
            <a:p>
              <a:pPr marL="171450" marR="0" lvl="1" indent="-171450" algn="l" rtl="0">
                <a:lnSpc>
                  <a:spcPct val="90000"/>
                </a:lnSpc>
                <a:spcBef>
                  <a:spcPts val="0"/>
                </a:spcBef>
                <a:spcAft>
                  <a:spcPts val="0"/>
                </a:spcAft>
                <a:buClr>
                  <a:schemeClr val="lt1"/>
                </a:buClr>
                <a:buSzPct val="100000"/>
                <a:buFont typeface="Trebuchet MS"/>
                <a:buChar char="•"/>
              </a:pPr>
              <a:r>
                <a:rPr lang="en-CA" sz="1800" b="0" i="0" u="none" strike="noStrike" cap="none">
                  <a:solidFill>
                    <a:schemeClr val="lt1"/>
                  </a:solidFill>
                  <a:latin typeface="Trebuchet MS"/>
                  <a:ea typeface="Trebuchet MS"/>
                  <a:cs typeface="Trebuchet MS"/>
                  <a:sym typeface="Trebuchet MS"/>
                </a:rPr>
                <a:t>How well does the initiative address all components of the problem it is designed to solve? </a:t>
              </a:r>
            </a:p>
          </p:txBody>
        </p:sp>
        <p:sp>
          <p:nvSpPr>
            <p:cNvPr id="262" name="Shape 262"/>
            <p:cNvSpPr/>
            <p:nvPr/>
          </p:nvSpPr>
          <p:spPr>
            <a:xfrm>
              <a:off x="579845" y="2390500"/>
              <a:ext cx="8117840" cy="531360"/>
            </a:xfrm>
            <a:prstGeom prst="roundRect">
              <a:avLst>
                <a:gd name="adj" fmla="val 16667"/>
              </a:avLst>
            </a:prstGeom>
            <a:solidFill>
              <a:srgbClr val="EF9413"/>
            </a:solidFill>
            <a:ln w="127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3" name="Shape 263"/>
            <p:cNvSpPr txBox="1"/>
            <p:nvPr/>
          </p:nvSpPr>
          <p:spPr>
            <a:xfrm>
              <a:off x="605783" y="2416440"/>
              <a:ext cx="8065961" cy="479482"/>
            </a:xfrm>
            <a:prstGeom prst="rect">
              <a:avLst/>
            </a:prstGeom>
            <a:noFill/>
            <a:ln>
              <a:noFill/>
            </a:ln>
          </p:spPr>
          <p:txBody>
            <a:bodyPr lIns="306825" tIns="0" rIns="306825" bIns="0" anchor="ctr" anchorCtr="0">
              <a:noAutofit/>
            </a:bodyPr>
            <a:lstStyle/>
            <a:p>
              <a:pPr marL="0" marR="0" lvl="0" indent="0" algn="l" rtl="0">
                <a:lnSpc>
                  <a:spcPct val="90000"/>
                </a:lnSpc>
                <a:spcBef>
                  <a:spcPts val="0"/>
                </a:spcBef>
                <a:spcAft>
                  <a:spcPts val="0"/>
                </a:spcAft>
                <a:buSzPct val="25000"/>
                <a:buNone/>
              </a:pPr>
              <a:r>
                <a:rPr lang="en-CA" sz="1800" b="0" i="0" u="none" strike="noStrike" cap="none">
                  <a:solidFill>
                    <a:schemeClr val="lt1"/>
                  </a:solidFill>
                  <a:latin typeface="Trebuchet MS"/>
                  <a:ea typeface="Trebuchet MS"/>
                  <a:cs typeface="Trebuchet MS"/>
                  <a:sym typeface="Trebuchet MS"/>
                </a:rPr>
                <a:t>Inclusiveness</a:t>
              </a:r>
            </a:p>
          </p:txBody>
        </p:sp>
        <p:sp>
          <p:nvSpPr>
            <p:cNvPr id="264" name="Shape 264"/>
            <p:cNvSpPr/>
            <p:nvPr/>
          </p:nvSpPr>
          <p:spPr>
            <a:xfrm>
              <a:off x="0" y="3770337"/>
              <a:ext cx="11596914" cy="751275"/>
            </a:xfrm>
            <a:prstGeom prst="rect">
              <a:avLst/>
            </a:prstGeom>
            <a:solidFill>
              <a:schemeClr val="lt1">
                <a:alpha val="89803"/>
              </a:schemeClr>
            </a:solidFill>
            <a:ln w="12700" cap="flat" cmpd="sng">
              <a:solidFill>
                <a:srgbClr val="EF941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5" name="Shape 265"/>
            <p:cNvSpPr txBox="1"/>
            <p:nvPr/>
          </p:nvSpPr>
          <p:spPr>
            <a:xfrm>
              <a:off x="0" y="3770337"/>
              <a:ext cx="11596914" cy="751275"/>
            </a:xfrm>
            <a:prstGeom prst="rect">
              <a:avLst/>
            </a:prstGeom>
            <a:noFill/>
            <a:ln>
              <a:noFill/>
            </a:ln>
          </p:spPr>
          <p:txBody>
            <a:bodyPr lIns="900025" tIns="374900" rIns="900025" bIns="128000" anchor="t" anchorCtr="0">
              <a:noAutofit/>
            </a:bodyPr>
            <a:lstStyle/>
            <a:p>
              <a:pPr marL="171450" marR="0" lvl="1" indent="-171450" algn="l" rtl="0">
                <a:lnSpc>
                  <a:spcPct val="90000"/>
                </a:lnSpc>
                <a:spcBef>
                  <a:spcPts val="0"/>
                </a:spcBef>
                <a:spcAft>
                  <a:spcPts val="0"/>
                </a:spcAft>
                <a:buClr>
                  <a:schemeClr val="lt1"/>
                </a:buClr>
                <a:buSzPct val="100000"/>
                <a:buFont typeface="Trebuchet MS"/>
                <a:buChar char="•"/>
              </a:pPr>
              <a:r>
                <a:rPr lang="en-CA" sz="1800" b="0" i="0" u="none" strike="noStrike" cap="none">
                  <a:solidFill>
                    <a:schemeClr val="lt1"/>
                  </a:solidFill>
                  <a:latin typeface="Trebuchet MS"/>
                  <a:ea typeface="Trebuchet MS"/>
                  <a:cs typeface="Trebuchet MS"/>
                  <a:sym typeface="Trebuchet MS"/>
                </a:rPr>
                <a:t>What background research has gone into the design of this initiative?</a:t>
              </a:r>
            </a:p>
          </p:txBody>
        </p:sp>
        <p:sp>
          <p:nvSpPr>
            <p:cNvPr id="266" name="Shape 266"/>
            <p:cNvSpPr/>
            <p:nvPr/>
          </p:nvSpPr>
          <p:spPr>
            <a:xfrm>
              <a:off x="579845" y="3504657"/>
              <a:ext cx="8117840" cy="531360"/>
            </a:xfrm>
            <a:prstGeom prst="roundRect">
              <a:avLst>
                <a:gd name="adj" fmla="val 16667"/>
              </a:avLst>
            </a:prstGeom>
            <a:solidFill>
              <a:srgbClr val="EF9413"/>
            </a:solidFill>
            <a:ln w="127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7" name="Shape 267"/>
            <p:cNvSpPr txBox="1"/>
            <p:nvPr/>
          </p:nvSpPr>
          <p:spPr>
            <a:xfrm>
              <a:off x="605783" y="3530596"/>
              <a:ext cx="8065961" cy="479482"/>
            </a:xfrm>
            <a:prstGeom prst="rect">
              <a:avLst/>
            </a:prstGeom>
            <a:noFill/>
            <a:ln>
              <a:noFill/>
            </a:ln>
          </p:spPr>
          <p:txBody>
            <a:bodyPr lIns="306825" tIns="0" rIns="306825" bIns="0" anchor="ctr" anchorCtr="0">
              <a:noAutofit/>
            </a:bodyPr>
            <a:lstStyle/>
            <a:p>
              <a:pPr marL="0" marR="0" lvl="0" indent="0" algn="l" rtl="0">
                <a:lnSpc>
                  <a:spcPct val="90000"/>
                </a:lnSpc>
                <a:spcBef>
                  <a:spcPts val="0"/>
                </a:spcBef>
                <a:spcAft>
                  <a:spcPts val="0"/>
                </a:spcAft>
                <a:buSzPct val="25000"/>
                <a:buNone/>
              </a:pPr>
              <a:r>
                <a:rPr lang="en-CA" sz="1800" b="0" i="0" u="none" strike="noStrike" cap="none">
                  <a:solidFill>
                    <a:schemeClr val="lt1"/>
                  </a:solidFill>
                  <a:latin typeface="Trebuchet MS"/>
                  <a:ea typeface="Trebuchet MS"/>
                  <a:cs typeface="Trebuchet MS"/>
                  <a:sym typeface="Trebuchet MS"/>
                </a:rPr>
                <a:t>Theoretical Comprehension</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Trebuchet MS"/>
              <a:buNone/>
            </a:pPr>
            <a:r>
              <a:rPr lang="en-CA" sz="3600" b="0" i="0" u="none" strike="noStrike" cap="none">
                <a:solidFill>
                  <a:schemeClr val="lt1"/>
                </a:solidFill>
                <a:latin typeface="Trebuchet MS"/>
                <a:ea typeface="Trebuchet MS"/>
                <a:cs typeface="Trebuchet MS"/>
                <a:sym typeface="Trebuchet MS"/>
              </a:rPr>
              <a:t>Items to Consider Throughout (cont.)</a:t>
            </a:r>
          </a:p>
        </p:txBody>
      </p:sp>
      <p:grpSp>
        <p:nvGrpSpPr>
          <p:cNvPr id="274" name="Shape 274"/>
          <p:cNvGrpSpPr/>
          <p:nvPr/>
        </p:nvGrpSpPr>
        <p:grpSpPr>
          <a:xfrm>
            <a:off x="203197" y="2209077"/>
            <a:ext cx="11596914" cy="3709845"/>
            <a:chOff x="0" y="177077"/>
            <a:chExt cx="11596914" cy="3709845"/>
          </a:xfrm>
        </p:grpSpPr>
        <p:sp>
          <p:nvSpPr>
            <p:cNvPr id="275" name="Shape 275"/>
            <p:cNvSpPr/>
            <p:nvPr/>
          </p:nvSpPr>
          <p:spPr>
            <a:xfrm>
              <a:off x="0" y="457516"/>
              <a:ext cx="11596914" cy="793011"/>
            </a:xfrm>
            <a:prstGeom prst="rect">
              <a:avLst/>
            </a:prstGeom>
            <a:solidFill>
              <a:schemeClr val="lt1">
                <a:alpha val="89803"/>
              </a:schemeClr>
            </a:solidFill>
            <a:ln w="12700" cap="flat" cmpd="sng">
              <a:solidFill>
                <a:srgbClr val="EF941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6" name="Shape 276"/>
            <p:cNvSpPr txBox="1"/>
            <p:nvPr/>
          </p:nvSpPr>
          <p:spPr>
            <a:xfrm>
              <a:off x="0" y="457516"/>
              <a:ext cx="11596914" cy="793011"/>
            </a:xfrm>
            <a:prstGeom prst="rect">
              <a:avLst/>
            </a:prstGeom>
            <a:noFill/>
            <a:ln>
              <a:noFill/>
            </a:ln>
          </p:spPr>
          <p:txBody>
            <a:bodyPr lIns="900025" tIns="395725" rIns="900025" bIns="135125" anchor="t" anchorCtr="0">
              <a:noAutofit/>
            </a:bodyPr>
            <a:lstStyle/>
            <a:p>
              <a:pPr marL="171450" marR="0" lvl="1" indent="-171450" algn="l" rtl="0">
                <a:lnSpc>
                  <a:spcPct val="90000"/>
                </a:lnSpc>
                <a:spcBef>
                  <a:spcPts val="0"/>
                </a:spcBef>
                <a:spcAft>
                  <a:spcPts val="0"/>
                </a:spcAft>
                <a:buClr>
                  <a:schemeClr val="lt1"/>
                </a:buClr>
                <a:buSzPct val="100000"/>
                <a:buFont typeface="Trebuchet MS"/>
                <a:buChar char="•"/>
              </a:pPr>
              <a:r>
                <a:rPr lang="en-CA" sz="1900" b="0" i="0" u="none" strike="noStrike" cap="none">
                  <a:solidFill>
                    <a:schemeClr val="lt1"/>
                  </a:solidFill>
                  <a:latin typeface="Trebuchet MS"/>
                  <a:ea typeface="Trebuchet MS"/>
                  <a:cs typeface="Trebuchet MS"/>
                  <a:sym typeface="Trebuchet MS"/>
                </a:rPr>
                <a:t>How well does this initiative affect all the factors that are contributing to the problem? </a:t>
              </a:r>
            </a:p>
          </p:txBody>
        </p:sp>
        <p:sp>
          <p:nvSpPr>
            <p:cNvPr id="277" name="Shape 277"/>
            <p:cNvSpPr/>
            <p:nvPr/>
          </p:nvSpPr>
          <p:spPr>
            <a:xfrm>
              <a:off x="579845" y="177077"/>
              <a:ext cx="8117840" cy="560879"/>
            </a:xfrm>
            <a:prstGeom prst="roundRect">
              <a:avLst>
                <a:gd name="adj" fmla="val 16667"/>
              </a:avLst>
            </a:prstGeom>
            <a:solidFill>
              <a:srgbClr val="EF9413"/>
            </a:solidFill>
            <a:ln w="127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8" name="Shape 278"/>
            <p:cNvSpPr txBox="1"/>
            <p:nvPr/>
          </p:nvSpPr>
          <p:spPr>
            <a:xfrm>
              <a:off x="607225" y="204456"/>
              <a:ext cx="8063080" cy="506120"/>
            </a:xfrm>
            <a:prstGeom prst="rect">
              <a:avLst/>
            </a:prstGeom>
            <a:noFill/>
            <a:ln>
              <a:noFill/>
            </a:ln>
          </p:spPr>
          <p:txBody>
            <a:bodyPr lIns="306825" tIns="0" rIns="306825" bIns="0" anchor="ctr" anchorCtr="0">
              <a:noAutofit/>
            </a:bodyPr>
            <a:lstStyle/>
            <a:p>
              <a:pPr marL="0" marR="0" lvl="0" indent="0" algn="l" rtl="0">
                <a:lnSpc>
                  <a:spcPct val="90000"/>
                </a:lnSpc>
                <a:spcBef>
                  <a:spcPts val="0"/>
                </a:spcBef>
                <a:spcAft>
                  <a:spcPts val="0"/>
                </a:spcAft>
                <a:buSzPct val="25000"/>
                <a:buNone/>
              </a:pPr>
              <a:r>
                <a:rPr lang="en-CA" sz="1900" b="0" i="0" u="none" strike="noStrike" cap="none">
                  <a:solidFill>
                    <a:schemeClr val="lt1"/>
                  </a:solidFill>
                  <a:latin typeface="Trebuchet MS"/>
                  <a:ea typeface="Trebuchet MS"/>
                  <a:cs typeface="Trebuchet MS"/>
                  <a:sym typeface="Trebuchet MS"/>
                </a:rPr>
                <a:t>Adequacy of Scope and Rigour</a:t>
              </a:r>
            </a:p>
          </p:txBody>
        </p:sp>
        <p:sp>
          <p:nvSpPr>
            <p:cNvPr id="279" name="Shape 279"/>
            <p:cNvSpPr/>
            <p:nvPr/>
          </p:nvSpPr>
          <p:spPr>
            <a:xfrm>
              <a:off x="0" y="1633569"/>
              <a:ext cx="11596914" cy="793011"/>
            </a:xfrm>
            <a:prstGeom prst="rect">
              <a:avLst/>
            </a:prstGeom>
            <a:solidFill>
              <a:schemeClr val="lt1">
                <a:alpha val="89803"/>
              </a:schemeClr>
            </a:solidFill>
            <a:ln w="12700" cap="flat" cmpd="sng">
              <a:solidFill>
                <a:srgbClr val="EF941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0" name="Shape 280"/>
            <p:cNvSpPr txBox="1"/>
            <p:nvPr/>
          </p:nvSpPr>
          <p:spPr>
            <a:xfrm>
              <a:off x="0" y="1633569"/>
              <a:ext cx="11596914" cy="793011"/>
            </a:xfrm>
            <a:prstGeom prst="rect">
              <a:avLst/>
            </a:prstGeom>
            <a:noFill/>
            <a:ln>
              <a:noFill/>
            </a:ln>
          </p:spPr>
          <p:txBody>
            <a:bodyPr lIns="900025" tIns="395725" rIns="900025" bIns="135125" anchor="t" anchorCtr="0">
              <a:noAutofit/>
            </a:bodyPr>
            <a:lstStyle/>
            <a:p>
              <a:pPr marL="171450" marR="0" lvl="1" indent="-171450" algn="l" rtl="0">
                <a:lnSpc>
                  <a:spcPct val="90000"/>
                </a:lnSpc>
                <a:spcBef>
                  <a:spcPts val="0"/>
                </a:spcBef>
                <a:spcAft>
                  <a:spcPts val="0"/>
                </a:spcAft>
                <a:buClr>
                  <a:schemeClr val="lt1"/>
                </a:buClr>
                <a:buSzPct val="100000"/>
                <a:buFont typeface="Trebuchet MS"/>
                <a:buChar char="•"/>
              </a:pPr>
              <a:r>
                <a:rPr lang="en-CA" sz="1900" b="0" i="0" u="none" strike="noStrike" cap="none">
                  <a:solidFill>
                    <a:schemeClr val="lt1"/>
                  </a:solidFill>
                  <a:latin typeface="Trebuchet MS"/>
                  <a:ea typeface="Trebuchet MS"/>
                  <a:cs typeface="Trebuchet MS"/>
                  <a:sym typeface="Trebuchet MS"/>
                </a:rPr>
                <a:t>How will you know if the initiative is achieving the desired results? </a:t>
              </a:r>
            </a:p>
          </p:txBody>
        </p:sp>
        <p:sp>
          <p:nvSpPr>
            <p:cNvPr id="281" name="Shape 281"/>
            <p:cNvSpPr/>
            <p:nvPr/>
          </p:nvSpPr>
          <p:spPr>
            <a:xfrm>
              <a:off x="579845" y="1353129"/>
              <a:ext cx="8117840" cy="560879"/>
            </a:xfrm>
            <a:prstGeom prst="roundRect">
              <a:avLst>
                <a:gd name="adj" fmla="val 16667"/>
              </a:avLst>
            </a:prstGeom>
            <a:solidFill>
              <a:srgbClr val="EF9413"/>
            </a:solidFill>
            <a:ln w="127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2" name="Shape 282"/>
            <p:cNvSpPr txBox="1"/>
            <p:nvPr/>
          </p:nvSpPr>
          <p:spPr>
            <a:xfrm>
              <a:off x="607225" y="1380508"/>
              <a:ext cx="8063080" cy="506120"/>
            </a:xfrm>
            <a:prstGeom prst="rect">
              <a:avLst/>
            </a:prstGeom>
            <a:noFill/>
            <a:ln>
              <a:noFill/>
            </a:ln>
          </p:spPr>
          <p:txBody>
            <a:bodyPr lIns="306825" tIns="0" rIns="306825" bIns="0" anchor="ctr" anchorCtr="0">
              <a:noAutofit/>
            </a:bodyPr>
            <a:lstStyle/>
            <a:p>
              <a:pPr marL="0" marR="0" lvl="0" indent="0" algn="l" rtl="0">
                <a:lnSpc>
                  <a:spcPct val="90000"/>
                </a:lnSpc>
                <a:spcBef>
                  <a:spcPts val="0"/>
                </a:spcBef>
                <a:spcAft>
                  <a:spcPts val="0"/>
                </a:spcAft>
                <a:buSzPct val="25000"/>
                <a:buNone/>
              </a:pPr>
              <a:r>
                <a:rPr lang="en-CA" sz="1900" b="0" i="0" u="none" strike="noStrike" cap="none">
                  <a:solidFill>
                    <a:schemeClr val="lt1"/>
                  </a:solidFill>
                  <a:latin typeface="Trebuchet MS"/>
                  <a:ea typeface="Trebuchet MS"/>
                  <a:cs typeface="Trebuchet MS"/>
                  <a:sym typeface="Trebuchet MS"/>
                </a:rPr>
                <a:t>Measurability</a:t>
              </a:r>
            </a:p>
          </p:txBody>
        </p:sp>
        <p:sp>
          <p:nvSpPr>
            <p:cNvPr id="283" name="Shape 283"/>
            <p:cNvSpPr/>
            <p:nvPr/>
          </p:nvSpPr>
          <p:spPr>
            <a:xfrm>
              <a:off x="0" y="2809622"/>
              <a:ext cx="11596914" cy="1077300"/>
            </a:xfrm>
            <a:prstGeom prst="rect">
              <a:avLst/>
            </a:prstGeom>
            <a:solidFill>
              <a:schemeClr val="lt1">
                <a:alpha val="89803"/>
              </a:schemeClr>
            </a:solidFill>
            <a:ln w="12700" cap="flat" cmpd="sng">
              <a:solidFill>
                <a:srgbClr val="EF941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4" name="Shape 284"/>
            <p:cNvSpPr txBox="1"/>
            <p:nvPr/>
          </p:nvSpPr>
          <p:spPr>
            <a:xfrm>
              <a:off x="0" y="2809622"/>
              <a:ext cx="11596914" cy="1077300"/>
            </a:xfrm>
            <a:prstGeom prst="rect">
              <a:avLst/>
            </a:prstGeom>
            <a:noFill/>
            <a:ln>
              <a:noFill/>
            </a:ln>
          </p:spPr>
          <p:txBody>
            <a:bodyPr lIns="900025" tIns="395725" rIns="900025" bIns="135125" anchor="t" anchorCtr="0">
              <a:noAutofit/>
            </a:bodyPr>
            <a:lstStyle/>
            <a:p>
              <a:pPr marL="171450" marR="0" lvl="1" indent="-171450" algn="l" rtl="0">
                <a:lnSpc>
                  <a:spcPct val="90000"/>
                </a:lnSpc>
                <a:spcBef>
                  <a:spcPts val="0"/>
                </a:spcBef>
                <a:spcAft>
                  <a:spcPts val="0"/>
                </a:spcAft>
                <a:buClr>
                  <a:schemeClr val="lt1"/>
                </a:buClr>
                <a:buSzPct val="100000"/>
                <a:buFont typeface="Trebuchet MS"/>
                <a:buChar char="•"/>
              </a:pPr>
              <a:r>
                <a:rPr lang="en-CA" sz="1900" b="0" i="0" u="none" strike="noStrike" cap="none">
                  <a:solidFill>
                    <a:schemeClr val="lt1"/>
                  </a:solidFill>
                  <a:latin typeface="Trebuchet MS"/>
                  <a:ea typeface="Trebuchet MS"/>
                  <a:cs typeface="Trebuchet MS"/>
                  <a:sym typeface="Trebuchet MS"/>
                </a:rPr>
                <a:t>Where will the interest, energy, and resources come from to sustain the initiative?</a:t>
              </a:r>
            </a:p>
            <a:p>
              <a:pPr marL="171450" marR="0" lvl="1" indent="-171450" algn="l" rtl="0">
                <a:lnSpc>
                  <a:spcPct val="90000"/>
                </a:lnSpc>
                <a:spcBef>
                  <a:spcPts val="285"/>
                </a:spcBef>
                <a:spcAft>
                  <a:spcPts val="0"/>
                </a:spcAft>
                <a:buClr>
                  <a:schemeClr val="lt1"/>
                </a:buClr>
                <a:buSzPct val="100000"/>
                <a:buFont typeface="Trebuchet MS"/>
                <a:buChar char="•"/>
              </a:pPr>
              <a:r>
                <a:rPr lang="en-CA" sz="1900" b="0" i="0" u="none" strike="noStrike" cap="none">
                  <a:solidFill>
                    <a:schemeClr val="lt1"/>
                  </a:solidFill>
                  <a:latin typeface="Trebuchet MS"/>
                  <a:ea typeface="Trebuchet MS"/>
                  <a:cs typeface="Trebuchet MS"/>
                  <a:sym typeface="Trebuchet MS"/>
                </a:rPr>
                <a:t>How easy will it be to keep the initiative going?  </a:t>
              </a:r>
            </a:p>
          </p:txBody>
        </p:sp>
        <p:sp>
          <p:nvSpPr>
            <p:cNvPr id="285" name="Shape 285"/>
            <p:cNvSpPr/>
            <p:nvPr/>
          </p:nvSpPr>
          <p:spPr>
            <a:xfrm>
              <a:off x="579845" y="2529182"/>
              <a:ext cx="8117840" cy="560879"/>
            </a:xfrm>
            <a:prstGeom prst="roundRect">
              <a:avLst>
                <a:gd name="adj" fmla="val 16667"/>
              </a:avLst>
            </a:prstGeom>
            <a:solidFill>
              <a:srgbClr val="EF9413"/>
            </a:solidFill>
            <a:ln w="12700" cap="flat" cmpd="sng">
              <a:solidFill>
                <a:schemeClr val="lt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6" name="Shape 286"/>
            <p:cNvSpPr txBox="1"/>
            <p:nvPr/>
          </p:nvSpPr>
          <p:spPr>
            <a:xfrm>
              <a:off x="607225" y="2556561"/>
              <a:ext cx="8063080" cy="506120"/>
            </a:xfrm>
            <a:prstGeom prst="rect">
              <a:avLst/>
            </a:prstGeom>
            <a:noFill/>
            <a:ln>
              <a:noFill/>
            </a:ln>
          </p:spPr>
          <p:txBody>
            <a:bodyPr lIns="306825" tIns="0" rIns="306825" bIns="0" anchor="ctr" anchorCtr="0">
              <a:noAutofit/>
            </a:bodyPr>
            <a:lstStyle/>
            <a:p>
              <a:pPr marL="0" marR="0" lvl="0" indent="0" algn="l" rtl="0">
                <a:lnSpc>
                  <a:spcPct val="90000"/>
                </a:lnSpc>
                <a:spcBef>
                  <a:spcPts val="0"/>
                </a:spcBef>
                <a:spcAft>
                  <a:spcPts val="0"/>
                </a:spcAft>
                <a:buSzPct val="25000"/>
                <a:buNone/>
              </a:pPr>
              <a:r>
                <a:rPr lang="en-CA" sz="1900" b="0" i="0" u="none" strike="noStrike" cap="none">
                  <a:solidFill>
                    <a:schemeClr val="lt1"/>
                  </a:solidFill>
                  <a:latin typeface="Trebuchet MS"/>
                  <a:ea typeface="Trebuchet MS"/>
                  <a:cs typeface="Trebuchet MS"/>
                  <a:sym typeface="Trebuchet MS"/>
                </a:rPr>
                <a:t>Sustainability </a:t>
              </a:r>
            </a:p>
          </p:txBody>
        </p:sp>
      </p:grpSp>
      <p:sp>
        <p:nvSpPr>
          <p:cNvPr id="287" name="Shape 287"/>
          <p:cNvSpPr/>
          <p:nvPr/>
        </p:nvSpPr>
        <p:spPr>
          <a:xfrm>
            <a:off x="203197" y="6293833"/>
            <a:ext cx="9027885"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CA" sz="1800" b="0" i="0" u="none" strike="noStrike" cap="none">
                <a:solidFill>
                  <a:schemeClr val="dk1"/>
                </a:solidFill>
                <a:latin typeface="Trebuchet MS"/>
                <a:ea typeface="Trebuchet MS"/>
                <a:cs typeface="Trebuchet MS"/>
                <a:sym typeface="Trebuchet MS"/>
              </a:rPr>
              <a:t>Gaining Momentum Multi-Sector Community Safety and Well-being in Ontario (2015)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Trebuchet MS"/>
              <a:buNone/>
            </a:pPr>
            <a:r>
              <a:rPr lang="en-CA" sz="3600" b="0" i="0" u="none" strike="noStrike" cap="none">
                <a:solidFill>
                  <a:schemeClr val="lt1"/>
                </a:solidFill>
                <a:latin typeface="Trebuchet MS"/>
                <a:ea typeface="Trebuchet MS"/>
                <a:cs typeface="Trebuchet MS"/>
                <a:sym typeface="Trebuchet MS"/>
              </a:rPr>
              <a:t>Significance of Community Engagement</a:t>
            </a:r>
          </a:p>
        </p:txBody>
      </p:sp>
      <p:sp>
        <p:nvSpPr>
          <p:cNvPr id="294" name="Shape 294"/>
          <p:cNvSpPr txBox="1">
            <a:spLocks noGrp="1"/>
          </p:cNvSpPr>
          <p:nvPr>
            <p:ph type="body" idx="1"/>
          </p:nvPr>
        </p:nvSpPr>
        <p:spPr>
          <a:xfrm>
            <a:off x="680320" y="2336872"/>
            <a:ext cx="11177850" cy="397684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CA" sz="2400" b="0" i="0" u="none" strike="noStrike" cap="none">
                <a:solidFill>
                  <a:schemeClr val="dk1"/>
                </a:solidFill>
                <a:latin typeface="Trebuchet MS"/>
                <a:ea typeface="Trebuchet MS"/>
                <a:cs typeface="Trebuchet MS"/>
                <a:sym typeface="Trebuchet MS"/>
              </a:rPr>
              <a:t>“The most successful crime prevention initiatives are comprehensive. The causes of crime are very complex and there are no simple solutions. Rather than relying on a single program or strategy, you should use several different programs that are targeted at different aspects of the problem”</a:t>
            </a:r>
          </a:p>
          <a:p>
            <a:pPr marL="685800" marR="0" lvl="1" indent="-228600" algn="l" rtl="0">
              <a:lnSpc>
                <a:spcPct val="90000"/>
              </a:lnSpc>
              <a:spcBef>
                <a:spcPts val="500"/>
              </a:spcBef>
              <a:spcAft>
                <a:spcPts val="0"/>
              </a:spcAft>
              <a:buClr>
                <a:schemeClr val="lt1"/>
              </a:buClr>
              <a:buSzPct val="100000"/>
              <a:buFont typeface="Arial"/>
              <a:buChar char="•"/>
            </a:pPr>
            <a:r>
              <a:rPr lang="en-CA" sz="2000" b="0" i="0" u="none" strike="noStrike" cap="none">
                <a:solidFill>
                  <a:schemeClr val="lt1"/>
                </a:solidFill>
                <a:latin typeface="Trebuchet MS"/>
                <a:ea typeface="Trebuchet MS"/>
                <a:cs typeface="Trebuchet MS"/>
                <a:sym typeface="Trebuchet MS"/>
              </a:rPr>
              <a:t>Programs using a collaborative approach and addressing root problems have been very successful. </a:t>
            </a:r>
          </a:p>
          <a:p>
            <a:pPr marL="685800" marR="0" lvl="1" indent="-228600" algn="l" rtl="0">
              <a:lnSpc>
                <a:spcPct val="90000"/>
              </a:lnSpc>
              <a:spcBef>
                <a:spcPts val="500"/>
              </a:spcBef>
              <a:spcAft>
                <a:spcPts val="0"/>
              </a:spcAft>
              <a:buClr>
                <a:schemeClr val="lt1"/>
              </a:buClr>
              <a:buSzPct val="100000"/>
              <a:buFont typeface="Arial"/>
              <a:buChar char="•"/>
            </a:pPr>
            <a:r>
              <a:rPr lang="en-CA" sz="2000" b="0" i="0" u="none" strike="noStrike" cap="none">
                <a:solidFill>
                  <a:schemeClr val="lt1"/>
                </a:solidFill>
                <a:latin typeface="Trebuchet MS"/>
                <a:ea typeface="Trebuchet MS"/>
                <a:cs typeface="Trebuchet MS"/>
                <a:sym typeface="Trebuchet MS"/>
              </a:rPr>
              <a:t>Delivering local solutions to local problems that have been identified by local people.</a:t>
            </a:r>
          </a:p>
          <a:p>
            <a:pPr marL="685800" marR="0" lvl="1" indent="-228600" algn="l" rtl="0">
              <a:lnSpc>
                <a:spcPct val="90000"/>
              </a:lnSpc>
              <a:spcBef>
                <a:spcPts val="500"/>
              </a:spcBef>
              <a:spcAft>
                <a:spcPts val="0"/>
              </a:spcAft>
              <a:buClr>
                <a:schemeClr val="lt1"/>
              </a:buClr>
              <a:buSzPct val="100000"/>
              <a:buFont typeface="Arial"/>
              <a:buChar char="•"/>
            </a:pPr>
            <a:r>
              <a:rPr lang="en-CA" sz="2000" b="0" i="0" u="none" strike="noStrike" cap="none">
                <a:solidFill>
                  <a:schemeClr val="lt1"/>
                </a:solidFill>
                <a:latin typeface="Trebuchet MS"/>
                <a:ea typeface="Trebuchet MS"/>
                <a:cs typeface="Trebuchet MS"/>
                <a:sym typeface="Trebuchet MS"/>
              </a:rPr>
              <a:t>Focus on prevention, crisis intervention, and long-term solutions</a:t>
            </a:r>
            <a:r>
              <a:rPr lang="en-CA" sz="1600" b="0" i="0" u="none" strike="noStrike" cap="none">
                <a:solidFill>
                  <a:schemeClr val="lt1"/>
                </a:solidFill>
                <a:latin typeface="Trebuchet MS"/>
                <a:ea typeface="Trebuchet MS"/>
                <a:cs typeface="Trebuchet MS"/>
                <a:sym typeface="Trebuchet MS"/>
              </a:rPr>
              <a:t>. </a:t>
            </a:r>
          </a:p>
          <a:p>
            <a:pPr marL="0" marR="0" lvl="0" indent="0" algn="l" rtl="0">
              <a:lnSpc>
                <a:spcPct val="90000"/>
              </a:lnSpc>
              <a:spcBef>
                <a:spcPts val="1000"/>
              </a:spcBef>
              <a:spcAft>
                <a:spcPts val="0"/>
              </a:spcAft>
              <a:buClr>
                <a:schemeClr val="lt1"/>
              </a:buClr>
              <a:buSzPct val="25000"/>
              <a:buFont typeface="Arial"/>
              <a:buNone/>
            </a:pPr>
            <a:endParaRPr sz="2000" b="0" i="0" u="none" strike="noStrike" cap="none">
              <a:solidFill>
                <a:schemeClr val="lt1"/>
              </a:solidFill>
              <a:latin typeface="Trebuchet MS"/>
              <a:ea typeface="Trebuchet MS"/>
              <a:cs typeface="Trebuchet MS"/>
              <a:sym typeface="Trebuchet MS"/>
            </a:endParaRPr>
          </a:p>
          <a:p>
            <a:pPr marL="0" marR="0" lvl="0" indent="0" algn="l" rtl="0">
              <a:lnSpc>
                <a:spcPct val="90000"/>
              </a:lnSpc>
              <a:spcBef>
                <a:spcPts val="1000"/>
              </a:spcBef>
              <a:spcAft>
                <a:spcPts val="0"/>
              </a:spcAft>
              <a:buClr>
                <a:schemeClr val="dk1"/>
              </a:buClr>
              <a:buSzPct val="25000"/>
              <a:buFont typeface="Arial"/>
              <a:buNone/>
            </a:pPr>
            <a:r>
              <a:rPr lang="en-CA" sz="1800" b="1" i="0" u="none" strike="noStrike" cap="none">
                <a:solidFill>
                  <a:schemeClr val="dk1"/>
                </a:solidFill>
                <a:latin typeface="Trebuchet MS"/>
                <a:ea typeface="Trebuchet MS"/>
                <a:cs typeface="Trebuchet MS"/>
                <a:sym typeface="Trebuchet MS"/>
              </a:rPr>
              <a:t>Premier's Advisory Council on Crime and Community Safety: Final Report (2015)</a:t>
            </a:r>
          </a:p>
          <a:p>
            <a:pPr marL="0" marR="0" lvl="0" indent="0" algn="l" rtl="0">
              <a:lnSpc>
                <a:spcPct val="90000"/>
              </a:lnSpc>
              <a:spcBef>
                <a:spcPts val="1000"/>
              </a:spcBef>
              <a:buClr>
                <a:schemeClr val="dk1"/>
              </a:buClr>
              <a:buSzPct val="25000"/>
              <a:buFont typeface="Arial"/>
              <a:buNone/>
            </a:pPr>
            <a:r>
              <a:rPr lang="en-CA" sz="1800" b="1" i="0" u="none" strike="noStrike" cap="none">
                <a:solidFill>
                  <a:schemeClr val="dk1"/>
                </a:solidFill>
                <a:latin typeface="Trebuchet MS"/>
                <a:ea typeface="Trebuchet MS"/>
                <a:cs typeface="Trebuchet MS"/>
                <a:sym typeface="Trebuchet MS"/>
              </a:rPr>
              <a:t>Making Cities Safer Action Briefs for Municipal Stakeholders (2009)</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680320" y="753227"/>
            <a:ext cx="9613861" cy="1080938"/>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Clr>
                <a:schemeClr val="lt1"/>
              </a:buClr>
              <a:buSzPct val="25000"/>
              <a:buFont typeface="Trebuchet MS"/>
              <a:buNone/>
            </a:pPr>
            <a:r>
              <a:rPr lang="en-CA" sz="3600" b="0" i="0" u="none" strike="noStrike" cap="none">
                <a:solidFill>
                  <a:schemeClr val="lt1"/>
                </a:solidFill>
                <a:latin typeface="Trebuchet MS"/>
                <a:ea typeface="Trebuchet MS"/>
                <a:cs typeface="Trebuchet MS"/>
                <a:sym typeface="Trebuchet MS"/>
              </a:rPr>
              <a:t>Challenges to Community Engagement</a:t>
            </a:r>
          </a:p>
        </p:txBody>
      </p:sp>
      <p:sp>
        <p:nvSpPr>
          <p:cNvPr id="301" name="Shape 301"/>
          <p:cNvSpPr txBox="1">
            <a:spLocks noGrp="1"/>
          </p:cNvSpPr>
          <p:nvPr>
            <p:ph type="body" idx="1"/>
          </p:nvPr>
        </p:nvSpPr>
        <p:spPr>
          <a:xfrm>
            <a:off x="680320" y="2336873"/>
            <a:ext cx="10974650" cy="4296156"/>
          </a:xfrm>
          <a:prstGeom prst="rect">
            <a:avLst/>
          </a:prstGeom>
          <a:noFill/>
          <a:ln>
            <a:noFill/>
          </a:ln>
        </p:spPr>
        <p:txBody>
          <a:bodyPr lIns="91425" tIns="45700" rIns="91425" bIns="45700" anchor="t" anchorCtr="0">
            <a:noAutofit/>
          </a:bodyPr>
          <a:lstStyle/>
          <a:p>
            <a:pPr marL="228600" marR="0" lvl="0" indent="-228600" algn="l" rtl="0">
              <a:lnSpc>
                <a:spcPct val="80000"/>
              </a:lnSpc>
              <a:spcBef>
                <a:spcPts val="0"/>
              </a:spcBef>
              <a:spcAft>
                <a:spcPts val="0"/>
              </a:spcAft>
              <a:buClr>
                <a:schemeClr val="dk1"/>
              </a:buClr>
              <a:buSzPct val="100000"/>
              <a:buFont typeface="Arial"/>
              <a:buChar char="•"/>
            </a:pPr>
            <a:r>
              <a:rPr lang="en-CA" sz="2400" b="0" i="0" u="none" strike="noStrike" cap="none">
                <a:solidFill>
                  <a:schemeClr val="dk1"/>
                </a:solidFill>
                <a:latin typeface="Trebuchet MS"/>
                <a:ea typeface="Trebuchet MS"/>
                <a:cs typeface="Trebuchet MS"/>
                <a:sym typeface="Trebuchet MS"/>
              </a:rPr>
              <a:t>Not enough volunteers</a:t>
            </a:r>
          </a:p>
          <a:p>
            <a:pPr marL="685800" marR="0" lvl="1" indent="-228600" algn="l" rtl="0">
              <a:lnSpc>
                <a:spcPct val="80000"/>
              </a:lnSpc>
              <a:spcBef>
                <a:spcPts val="500"/>
              </a:spcBef>
              <a:spcAft>
                <a:spcPts val="0"/>
              </a:spcAft>
              <a:buClr>
                <a:schemeClr val="lt1"/>
              </a:buClr>
              <a:buSzPct val="100000"/>
              <a:buFont typeface="Arial"/>
              <a:buChar char="•"/>
            </a:pPr>
            <a:r>
              <a:rPr lang="en-CA" sz="2000" b="0" i="0" u="none" strike="noStrike" cap="none">
                <a:solidFill>
                  <a:schemeClr val="lt1"/>
                </a:solidFill>
                <a:latin typeface="Trebuchet MS"/>
                <a:ea typeface="Trebuchet MS"/>
                <a:cs typeface="Trebuchet MS"/>
                <a:sym typeface="Trebuchet MS"/>
              </a:rPr>
              <a:t>Leading to other community volunteers becoming burned out</a:t>
            </a:r>
          </a:p>
          <a:p>
            <a:pPr marL="228600" marR="0" lvl="0" indent="-228600" algn="l" rtl="0">
              <a:lnSpc>
                <a:spcPct val="80000"/>
              </a:lnSpc>
              <a:spcBef>
                <a:spcPts val="1000"/>
              </a:spcBef>
              <a:spcAft>
                <a:spcPts val="0"/>
              </a:spcAft>
              <a:buClr>
                <a:schemeClr val="dk1"/>
              </a:buClr>
              <a:buSzPct val="100000"/>
              <a:buFont typeface="Arial"/>
              <a:buChar char="•"/>
            </a:pPr>
            <a:r>
              <a:rPr lang="en-CA" sz="2400" b="0" i="0" u="none" strike="noStrike" cap="none">
                <a:solidFill>
                  <a:schemeClr val="dk1"/>
                </a:solidFill>
                <a:latin typeface="Trebuchet MS"/>
                <a:ea typeface="Trebuchet MS"/>
                <a:cs typeface="Trebuchet MS"/>
                <a:sym typeface="Trebuchet MS"/>
              </a:rPr>
              <a:t>Perceived increased liability, risk and high stress levels in volunteer roles</a:t>
            </a:r>
          </a:p>
          <a:p>
            <a:pPr marL="228600" marR="0" lvl="0" indent="-228600" algn="l" rtl="0">
              <a:lnSpc>
                <a:spcPct val="80000"/>
              </a:lnSpc>
              <a:spcBef>
                <a:spcPts val="1000"/>
              </a:spcBef>
              <a:spcAft>
                <a:spcPts val="0"/>
              </a:spcAft>
              <a:buClr>
                <a:schemeClr val="dk1"/>
              </a:buClr>
              <a:buSzPct val="100000"/>
              <a:buFont typeface="Arial"/>
              <a:buChar char="•"/>
            </a:pPr>
            <a:r>
              <a:rPr lang="en-CA" sz="2400" b="0" i="0" u="none" strike="noStrike" cap="none">
                <a:solidFill>
                  <a:schemeClr val="dk1"/>
                </a:solidFill>
                <a:latin typeface="Trebuchet MS"/>
                <a:ea typeface="Trebuchet MS"/>
                <a:cs typeface="Trebuchet MS"/>
                <a:sym typeface="Trebuchet MS"/>
              </a:rPr>
              <a:t>Community buy in through education and awareness</a:t>
            </a:r>
          </a:p>
          <a:p>
            <a:pPr marL="228600" marR="0" lvl="0" indent="-228600" algn="l" rtl="0">
              <a:lnSpc>
                <a:spcPct val="80000"/>
              </a:lnSpc>
              <a:spcBef>
                <a:spcPts val="1000"/>
              </a:spcBef>
              <a:spcAft>
                <a:spcPts val="0"/>
              </a:spcAft>
              <a:buClr>
                <a:schemeClr val="dk1"/>
              </a:buClr>
              <a:buSzPct val="100000"/>
              <a:buFont typeface="Arial"/>
              <a:buChar char="•"/>
            </a:pPr>
            <a:r>
              <a:rPr lang="en-CA" sz="2400" b="0" i="0" u="none" strike="noStrike" cap="none">
                <a:solidFill>
                  <a:schemeClr val="dk1"/>
                </a:solidFill>
                <a:latin typeface="Trebuchet MS"/>
                <a:ea typeface="Trebuchet MS"/>
                <a:cs typeface="Trebuchet MS"/>
                <a:sym typeface="Trebuchet MS"/>
              </a:rPr>
              <a:t>No coordination within communities about what types of programs are being offered by whom</a:t>
            </a:r>
          </a:p>
          <a:p>
            <a:pPr marL="685800" marR="0" lvl="1" indent="-228600" algn="l" rtl="0">
              <a:lnSpc>
                <a:spcPct val="80000"/>
              </a:lnSpc>
              <a:spcBef>
                <a:spcPts val="500"/>
              </a:spcBef>
              <a:spcAft>
                <a:spcPts val="0"/>
              </a:spcAft>
              <a:buClr>
                <a:schemeClr val="lt1"/>
              </a:buClr>
              <a:buSzPct val="100000"/>
              <a:buFont typeface="Arial"/>
              <a:buChar char="•"/>
            </a:pPr>
            <a:r>
              <a:rPr lang="en-CA" sz="2000" b="0" i="0" u="none" strike="noStrike" cap="none">
                <a:solidFill>
                  <a:schemeClr val="lt1"/>
                </a:solidFill>
                <a:latin typeface="Trebuchet MS"/>
                <a:ea typeface="Trebuchet MS"/>
                <a:cs typeface="Trebuchet MS"/>
                <a:sym typeface="Trebuchet MS"/>
              </a:rPr>
              <a:t>Organizations working in silos</a:t>
            </a:r>
          </a:p>
          <a:p>
            <a:pPr marL="228600" marR="0" lvl="0" indent="-228600" algn="l" rtl="0">
              <a:lnSpc>
                <a:spcPct val="80000"/>
              </a:lnSpc>
              <a:spcBef>
                <a:spcPts val="1000"/>
              </a:spcBef>
              <a:spcAft>
                <a:spcPts val="0"/>
              </a:spcAft>
              <a:buClr>
                <a:schemeClr val="dk1"/>
              </a:buClr>
              <a:buSzPct val="100000"/>
              <a:buFont typeface="Arial"/>
              <a:buChar char="•"/>
            </a:pPr>
            <a:r>
              <a:rPr lang="en-CA" sz="2400" b="0" i="0" u="none" strike="noStrike" cap="none">
                <a:solidFill>
                  <a:schemeClr val="dk1"/>
                </a:solidFill>
                <a:latin typeface="Trebuchet MS"/>
                <a:ea typeface="Trebuchet MS"/>
                <a:cs typeface="Trebuchet MS"/>
                <a:sym typeface="Trebuchet MS"/>
              </a:rPr>
              <a:t>Lack of system support, core funding, and staff</a:t>
            </a:r>
          </a:p>
          <a:p>
            <a:pPr marL="228600" marR="0" lvl="0" indent="-228600" algn="l" rtl="0">
              <a:lnSpc>
                <a:spcPct val="80000"/>
              </a:lnSpc>
              <a:spcBef>
                <a:spcPts val="1000"/>
              </a:spcBef>
              <a:spcAft>
                <a:spcPts val="0"/>
              </a:spcAft>
              <a:buClr>
                <a:schemeClr val="dk1"/>
              </a:buClr>
              <a:buSzPct val="100000"/>
              <a:buFont typeface="Arial"/>
              <a:buChar char="•"/>
            </a:pPr>
            <a:r>
              <a:rPr lang="en-CA" sz="2400" b="0" i="0" u="none" strike="noStrike" cap="none">
                <a:solidFill>
                  <a:schemeClr val="dk1"/>
                </a:solidFill>
                <a:latin typeface="Trebuchet MS"/>
                <a:ea typeface="Trebuchet MS"/>
                <a:cs typeface="Trebuchet MS"/>
                <a:sym typeface="Trebuchet MS"/>
              </a:rPr>
              <a:t>Need to build community capacity</a:t>
            </a:r>
          </a:p>
          <a:p>
            <a:pPr marL="685800" marR="0" lvl="1" indent="-228600" algn="l" rtl="0">
              <a:lnSpc>
                <a:spcPct val="80000"/>
              </a:lnSpc>
              <a:spcBef>
                <a:spcPts val="500"/>
              </a:spcBef>
              <a:spcAft>
                <a:spcPts val="0"/>
              </a:spcAft>
              <a:buClr>
                <a:schemeClr val="lt1"/>
              </a:buClr>
              <a:buSzPct val="100000"/>
              <a:buFont typeface="Arial"/>
              <a:buChar char="•"/>
            </a:pPr>
            <a:r>
              <a:rPr lang="en-CA" sz="2000" b="0" i="0" u="none" strike="noStrike" cap="none">
                <a:solidFill>
                  <a:schemeClr val="lt1"/>
                </a:solidFill>
                <a:latin typeface="Trebuchet MS"/>
                <a:ea typeface="Trebuchet MS"/>
                <a:cs typeface="Trebuchet MS"/>
                <a:sym typeface="Trebuchet MS"/>
              </a:rPr>
              <a:t>Developing train-the-trainer programs and providing support for volunteers</a:t>
            </a:r>
          </a:p>
          <a:p>
            <a:pPr marL="0" marR="0" lvl="0" indent="0" algn="l" rtl="0">
              <a:lnSpc>
                <a:spcPct val="80000"/>
              </a:lnSpc>
              <a:spcBef>
                <a:spcPts val="1000"/>
              </a:spcBef>
              <a:buClr>
                <a:schemeClr val="dk1"/>
              </a:buClr>
              <a:buSzPct val="25000"/>
              <a:buFont typeface="Arial"/>
              <a:buNone/>
            </a:pPr>
            <a:r>
              <a:rPr lang="en-CA" sz="1800" b="0" i="0" u="none" strike="noStrike" cap="none">
                <a:solidFill>
                  <a:schemeClr val="dk1"/>
                </a:solidFill>
                <a:latin typeface="Trebuchet MS"/>
                <a:ea typeface="Trebuchet MS"/>
                <a:cs typeface="Trebuchet MS"/>
                <a:sym typeface="Trebuchet MS"/>
              </a:rPr>
              <a:t>Notes Premier's Advisory Council on Crime and Community Safety Final Report (2015)</a:t>
            </a:r>
          </a:p>
        </p:txBody>
      </p:sp>
    </p:spTree>
  </p:cSld>
  <p:clrMapOvr>
    <a:masterClrMapping/>
  </p:clrMapOvr>
</p:sld>
</file>

<file path=ppt/theme/theme1.xml><?xml version="1.0" encoding="utf-8"?>
<a:theme xmlns:a="http://schemas.openxmlformats.org/drawingml/2006/main" name="Berlin">
  <a:themeElements>
    <a:clrScheme name="Berlin">
      <a:dk1>
        <a:srgbClr val="000000"/>
      </a:dk1>
      <a:lt1>
        <a:srgbClr val="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9690</Words>
  <Application>Microsoft Office PowerPoint</Application>
  <PresentationFormat>Widescreen</PresentationFormat>
  <Paragraphs>734</Paragraphs>
  <Slides>54</Slides>
  <Notes>54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Tahoma</vt:lpstr>
      <vt:lpstr>Calibri</vt:lpstr>
      <vt:lpstr>Times New Roman</vt:lpstr>
      <vt:lpstr>Trebuchet MS</vt:lpstr>
      <vt:lpstr>Arial</vt:lpstr>
      <vt:lpstr>Berlin</vt:lpstr>
      <vt:lpstr>Community Safety Committee Research Presentation</vt:lpstr>
      <vt:lpstr>Research Question</vt:lpstr>
      <vt:lpstr>Timeline so far</vt:lpstr>
      <vt:lpstr>Timeline so far (cont.)</vt:lpstr>
      <vt:lpstr>Search Strategy</vt:lpstr>
      <vt:lpstr>Items to Consider Throughout</vt:lpstr>
      <vt:lpstr>Items to Consider Throughout (cont.)</vt:lpstr>
      <vt:lpstr>Significance of Community Engagement</vt:lpstr>
      <vt:lpstr>Challenges to Community Engagement</vt:lpstr>
      <vt:lpstr>Different Strategies Researched in the Literature</vt:lpstr>
      <vt:lpstr>Social Cohesion</vt:lpstr>
      <vt:lpstr>Social Cohesion</vt:lpstr>
      <vt:lpstr>Social Cohesion (cont.)</vt:lpstr>
      <vt:lpstr>How to Build on Domains of Social Cohesion?</vt:lpstr>
      <vt:lpstr>How to Build on Domains of Social Cohesion?</vt:lpstr>
      <vt:lpstr>Social Cohesion (cont.)</vt:lpstr>
      <vt:lpstr>Neighbourhood Watch</vt:lpstr>
      <vt:lpstr>Neighbourhood Watch</vt:lpstr>
      <vt:lpstr>Neighbourhood Watch (cont.)</vt:lpstr>
      <vt:lpstr>Neighbourhood Watch (cont.)</vt:lpstr>
      <vt:lpstr>Neighbourhood Watch (cont.)</vt:lpstr>
      <vt:lpstr>Surveillance</vt:lpstr>
      <vt:lpstr>Surveillance</vt:lpstr>
      <vt:lpstr>Surveillance (cont.)</vt:lpstr>
      <vt:lpstr>Surveillance (cont.)</vt:lpstr>
      <vt:lpstr>Lighting</vt:lpstr>
      <vt:lpstr>Lighting</vt:lpstr>
      <vt:lpstr>Lighting (cont.)</vt:lpstr>
      <vt:lpstr>Crime Prevention Through Environmental Design (CPTED)</vt:lpstr>
      <vt:lpstr>Crime Prevention Through Environmental Design (CPTED)</vt:lpstr>
      <vt:lpstr>Territoriality</vt:lpstr>
      <vt:lpstr>Territoriality (cont.)</vt:lpstr>
      <vt:lpstr>Activity Support</vt:lpstr>
      <vt:lpstr>Access Control</vt:lpstr>
      <vt:lpstr>Access Control (cont.)</vt:lpstr>
      <vt:lpstr>Support and Target Hardening</vt:lpstr>
      <vt:lpstr>Alley-gating</vt:lpstr>
      <vt:lpstr>Support and Target Hardening (cont.)</vt:lpstr>
      <vt:lpstr>Image and Maintenance</vt:lpstr>
      <vt:lpstr>Crime prevention through environmental design</vt:lpstr>
      <vt:lpstr>Crime prevention through environmental design (cont.)</vt:lpstr>
      <vt:lpstr>Crime prevention through environmental design (cont.)</vt:lpstr>
      <vt:lpstr>Crime prevention through environmental design (cont.)</vt:lpstr>
      <vt:lpstr>Situation Table</vt:lpstr>
      <vt:lpstr>Situation Table</vt:lpstr>
      <vt:lpstr>Evaluation of Situation Tables in Cambridge and Kitchener</vt:lpstr>
      <vt:lpstr>Evaluation of Situation Tables in Cambridge and Kitchener</vt:lpstr>
      <vt:lpstr>How to move forward?</vt:lpstr>
      <vt:lpstr>Sustaining Volunteer Engagement</vt:lpstr>
      <vt:lpstr>Capacity of an Organization</vt:lpstr>
      <vt:lpstr>Capacity of an Organization</vt:lpstr>
      <vt:lpstr>Volunteer Retention in Charities</vt:lpstr>
      <vt:lpstr>Focus on Pride and Respect</vt:lpstr>
      <vt:lpstr>Discussions and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Safety Committee Research Presentation</dc:title>
  <dc:subject>Community Safety</dc:subject>
  <dc:creator>Julie Michal</dc:creator>
  <cp:keywords>urban crime, poverty, Hamilton Ontario, community engaged research</cp:keywords>
  <dc:description>Social cohesion, neighbourhood watch, lighting, crime prevention through environmental design,  gated communities</dc:description>
  <cp:lastModifiedBy>Julie Michal</cp:lastModifiedBy>
  <cp:revision>2</cp:revision>
  <dcterms:modified xsi:type="dcterms:W3CDTF">2017-03-07T23:40:24Z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